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media/audio4.wav" ContentType="audio/wav"/>
  <Override PartName="/ppt/media/audio5.wav" ContentType="audio/wav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97" r:id="rId2"/>
  </p:sldMasterIdLst>
  <p:notesMasterIdLst>
    <p:notesMasterId r:id="rId21"/>
  </p:notesMasterIdLst>
  <p:sldIdLst>
    <p:sldId id="256" r:id="rId3"/>
    <p:sldId id="376" r:id="rId4"/>
    <p:sldId id="309" r:id="rId5"/>
    <p:sldId id="317" r:id="rId6"/>
    <p:sldId id="311" r:id="rId7"/>
    <p:sldId id="314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7" r:id="rId19"/>
    <p:sldId id="334" r:id="rId20"/>
  </p:sldIdLst>
  <p:sldSz cx="9144000" cy="5143500" type="screen16x9"/>
  <p:notesSz cx="6858000" cy="9144000"/>
  <p:embeddedFontLst>
    <p:embeddedFont>
      <p:font typeface="Allerta" panose="020B0604020202020204" charset="0"/>
      <p:regular r:id="rId22"/>
    </p:embeddedFont>
    <p:embeddedFont>
      <p:font typeface="Barri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Myriad Pro" panose="020B060402020202020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A4868-0A04-4C5B-ABD9-3D1D6E1185B9}">
  <a:tblStyle styleId="{B5EA4868-0A04-4C5B-ABD9-3D1D6E1185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51" autoAdjust="0"/>
    <p:restoredTop sz="94640"/>
  </p:normalViewPr>
  <p:slideViewPr>
    <p:cSldViewPr snapToGrid="0">
      <p:cViewPr varScale="1">
        <p:scale>
          <a:sx n="80" d="100"/>
          <a:sy n="80" d="100"/>
        </p:scale>
        <p:origin x="2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318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63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96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5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6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2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HOẠT</a:t>
            </a:r>
            <a:r>
              <a:rPr lang="en-US" baseline="0" dirty="0"/>
              <a:t> ĐỘNG TƯƠNG TÁC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3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98450" y="724973"/>
            <a:ext cx="6147000" cy="17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99400" y="2425973"/>
            <a:ext cx="4745100" cy="44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251887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73282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5949252" y="3501297"/>
            <a:ext cx="279411" cy="602527"/>
            <a:chOff x="-1118986" y="3729104"/>
            <a:chExt cx="251926" cy="543306"/>
          </a:xfrm>
        </p:grpSpPr>
        <p:sp>
          <p:nvSpPr>
            <p:cNvPr id="14" name="Google Shape;14;p2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981150" y="3256875"/>
            <a:ext cx="223975" cy="235320"/>
          </a:xfrm>
          <a:custGeom>
            <a:avLst/>
            <a:gdLst/>
            <a:ahLst/>
            <a:cxnLst/>
            <a:rect l="l" t="t" r="r" b="b"/>
            <a:pathLst>
              <a:path w="1065" h="1119" extrusionOk="0">
                <a:moveTo>
                  <a:pt x="804" y="1"/>
                </a:moveTo>
                <a:lnTo>
                  <a:pt x="454" y="273"/>
                </a:lnTo>
                <a:lnTo>
                  <a:pt x="73" y="128"/>
                </a:lnTo>
                <a:lnTo>
                  <a:pt x="248" y="454"/>
                </a:lnTo>
                <a:lnTo>
                  <a:pt x="1" y="810"/>
                </a:lnTo>
                <a:lnTo>
                  <a:pt x="369" y="762"/>
                </a:lnTo>
                <a:lnTo>
                  <a:pt x="653" y="1119"/>
                </a:lnTo>
                <a:lnTo>
                  <a:pt x="659" y="738"/>
                </a:lnTo>
                <a:lnTo>
                  <a:pt x="1064" y="684"/>
                </a:lnTo>
                <a:lnTo>
                  <a:pt x="702" y="424"/>
                </a:lnTo>
                <a:lnTo>
                  <a:pt x="804" y="1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9614924">
            <a:off x="-471289" y="1479300"/>
            <a:ext cx="1091763" cy="785297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490826" y="185132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375990" y="14173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568785" y="141737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64865" y="4110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759998" y="271695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44138" y="3562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35050" y="4541247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CCC8-61B8-4C5F-90F8-05CF85D2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ED8E-A20A-4D73-BEAF-32ADC74DF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0C982-76E3-4629-AA09-23B75806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2277D-AF8F-4BAA-8802-2263257E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3E950-8BDB-4E44-8DF1-7322A7DC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1E88E-AAC4-49C5-A0AB-67FF5D5F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9B8B-A89A-4AE5-849B-8515D32D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B050D-04A7-4E70-8D39-A1AA6FA2C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4CBC2-D5AA-440E-B059-1A047A3C4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6C4ED-86DC-4C68-8AAD-F3CBDE502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EE21E-BEA1-404A-887B-644BBFA1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D0675-C9C4-42F6-83F5-11E8F5DB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66768-20BA-4668-9B56-B92DE3AC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ACF4C-6AC6-437C-B436-07654330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1B50-A971-4907-8FF4-1C005E65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F20C8-092E-4ACF-957F-0C0F1A1E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79C48-239D-4DAF-9C28-6CEDB8DF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C44B1-C017-4149-AF28-7FE9CF4C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F5A18-10E7-46E7-894E-B99F0F88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33DBF-B7EB-423A-B26D-E2B8CB18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2017B-3D78-4336-991E-36EC4562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0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F0F-B1A6-49AA-ACD3-239639F6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5BFA-03E6-4156-90BF-C5C405C9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EDA9C-7682-4091-9873-BAA7D956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FF84D-4F1A-4010-897F-C755CB92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13EA7-D7C5-4CBA-BB6D-7F26E301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ACA3B-F0D0-4BC3-8DED-4331EED9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8F36-1332-4343-900F-827658D8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66408-603E-45FB-9BAD-051716D73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DFCF8-8C8E-4026-AC52-9BB9C37FD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3CEAB-1AA4-4AC6-BCBD-239ED98B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D47F7-FFE8-4EA6-AC25-A8050333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FBB16-8166-4612-A1D0-7384ED57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1944-94DA-47AA-B0BD-F5DC7F8F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95114-96C8-41C1-B4CE-705A919CE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77EE-221A-40F3-86F3-1977DB99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EDBF4-23EC-4BD1-843A-2C5AF0EC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4DB0C-E348-43B8-802F-B1BCFABA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9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27FB4-0D47-4C47-9864-39FD9E192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6189D-C4F7-454E-A89A-5F5862803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8F00-201B-44BD-A2A4-D8AC2F67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0474E-F93A-4FDC-96BF-9CD78906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CD92-D875-47A1-B604-088DE293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0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1050" y="1152475"/>
            <a:ext cx="7701900" cy="31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-1697183">
            <a:off x="284122" y="3568264"/>
            <a:ext cx="398837" cy="377531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1697182">
            <a:off x="708242" y="3191079"/>
            <a:ext cx="270548" cy="256429"/>
          </a:xfrm>
          <a:custGeom>
            <a:avLst/>
            <a:gdLst/>
            <a:ahLst/>
            <a:cxnLst/>
            <a:rect l="l" t="t" r="r" b="b"/>
            <a:pathLst>
              <a:path w="1475" h="1398" extrusionOk="0">
                <a:moveTo>
                  <a:pt x="807" y="77"/>
                </a:moveTo>
                <a:cubicBezTo>
                  <a:pt x="991" y="77"/>
                  <a:pt x="1130" y="276"/>
                  <a:pt x="1046" y="455"/>
                </a:cubicBezTo>
                <a:lnTo>
                  <a:pt x="1004" y="534"/>
                </a:lnTo>
                <a:lnTo>
                  <a:pt x="1088" y="504"/>
                </a:lnTo>
                <a:cubicBezTo>
                  <a:pt x="1120" y="489"/>
                  <a:pt x="1153" y="482"/>
                  <a:pt x="1186" y="482"/>
                </a:cubicBezTo>
                <a:cubicBezTo>
                  <a:pt x="1221" y="482"/>
                  <a:pt x="1256" y="491"/>
                  <a:pt x="1288" y="510"/>
                </a:cubicBezTo>
                <a:cubicBezTo>
                  <a:pt x="1354" y="546"/>
                  <a:pt x="1396" y="625"/>
                  <a:pt x="1378" y="703"/>
                </a:cubicBezTo>
                <a:cubicBezTo>
                  <a:pt x="1372" y="739"/>
                  <a:pt x="1342" y="776"/>
                  <a:pt x="1312" y="794"/>
                </a:cubicBezTo>
                <a:cubicBezTo>
                  <a:pt x="1293" y="801"/>
                  <a:pt x="1272" y="806"/>
                  <a:pt x="1252" y="806"/>
                </a:cubicBezTo>
                <a:cubicBezTo>
                  <a:pt x="1239" y="806"/>
                  <a:pt x="1227" y="804"/>
                  <a:pt x="1215" y="800"/>
                </a:cubicBezTo>
                <a:lnTo>
                  <a:pt x="1185" y="866"/>
                </a:lnTo>
                <a:cubicBezTo>
                  <a:pt x="1215" y="884"/>
                  <a:pt x="1306" y="927"/>
                  <a:pt x="1251" y="1138"/>
                </a:cubicBezTo>
                <a:cubicBezTo>
                  <a:pt x="1216" y="1243"/>
                  <a:pt x="1120" y="1320"/>
                  <a:pt x="1010" y="1320"/>
                </a:cubicBezTo>
                <a:cubicBezTo>
                  <a:pt x="1006" y="1320"/>
                  <a:pt x="1002" y="1320"/>
                  <a:pt x="998" y="1319"/>
                </a:cubicBezTo>
                <a:cubicBezTo>
                  <a:pt x="865" y="1313"/>
                  <a:pt x="786" y="1265"/>
                  <a:pt x="774" y="1174"/>
                </a:cubicBezTo>
                <a:lnTo>
                  <a:pt x="762" y="1090"/>
                </a:lnTo>
                <a:lnTo>
                  <a:pt x="708" y="1156"/>
                </a:lnTo>
                <a:cubicBezTo>
                  <a:pt x="658" y="1213"/>
                  <a:pt x="587" y="1244"/>
                  <a:pt x="516" y="1244"/>
                </a:cubicBezTo>
                <a:cubicBezTo>
                  <a:pt x="474" y="1244"/>
                  <a:pt x="432" y="1233"/>
                  <a:pt x="393" y="1211"/>
                </a:cubicBezTo>
                <a:cubicBezTo>
                  <a:pt x="297" y="1144"/>
                  <a:pt x="309" y="1023"/>
                  <a:pt x="357" y="927"/>
                </a:cubicBezTo>
                <a:lnTo>
                  <a:pt x="399" y="854"/>
                </a:lnTo>
                <a:lnTo>
                  <a:pt x="315" y="872"/>
                </a:lnTo>
                <a:cubicBezTo>
                  <a:pt x="300" y="876"/>
                  <a:pt x="284" y="878"/>
                  <a:pt x="269" y="878"/>
                </a:cubicBezTo>
                <a:cubicBezTo>
                  <a:pt x="237" y="878"/>
                  <a:pt x="207" y="869"/>
                  <a:pt x="182" y="848"/>
                </a:cubicBezTo>
                <a:cubicBezTo>
                  <a:pt x="134" y="824"/>
                  <a:pt x="103" y="776"/>
                  <a:pt x="91" y="721"/>
                </a:cubicBezTo>
                <a:cubicBezTo>
                  <a:pt x="79" y="612"/>
                  <a:pt x="140" y="510"/>
                  <a:pt x="242" y="473"/>
                </a:cubicBezTo>
                <a:cubicBezTo>
                  <a:pt x="257" y="467"/>
                  <a:pt x="274" y="464"/>
                  <a:pt x="293" y="464"/>
                </a:cubicBezTo>
                <a:cubicBezTo>
                  <a:pt x="382" y="464"/>
                  <a:pt x="507" y="528"/>
                  <a:pt x="587" y="588"/>
                </a:cubicBezTo>
                <a:cubicBezTo>
                  <a:pt x="593" y="600"/>
                  <a:pt x="605" y="606"/>
                  <a:pt x="617" y="612"/>
                </a:cubicBezTo>
                <a:lnTo>
                  <a:pt x="659" y="558"/>
                </a:lnTo>
                <a:cubicBezTo>
                  <a:pt x="653" y="546"/>
                  <a:pt x="641" y="540"/>
                  <a:pt x="635" y="534"/>
                </a:cubicBezTo>
                <a:cubicBezTo>
                  <a:pt x="472" y="389"/>
                  <a:pt x="550" y="123"/>
                  <a:pt x="762" y="81"/>
                </a:cubicBezTo>
                <a:cubicBezTo>
                  <a:pt x="777" y="78"/>
                  <a:pt x="792" y="77"/>
                  <a:pt x="807" y="77"/>
                </a:cubicBezTo>
                <a:close/>
                <a:moveTo>
                  <a:pt x="803" y="1"/>
                </a:moveTo>
                <a:cubicBezTo>
                  <a:pt x="700" y="1"/>
                  <a:pt x="595" y="49"/>
                  <a:pt x="526" y="159"/>
                </a:cubicBezTo>
                <a:cubicBezTo>
                  <a:pt x="472" y="250"/>
                  <a:pt x="460" y="353"/>
                  <a:pt x="496" y="449"/>
                </a:cubicBezTo>
                <a:cubicBezTo>
                  <a:pt x="436" y="410"/>
                  <a:pt x="369" y="393"/>
                  <a:pt x="300" y="393"/>
                </a:cubicBezTo>
                <a:cubicBezTo>
                  <a:pt x="273" y="393"/>
                  <a:pt x="246" y="396"/>
                  <a:pt x="218" y="401"/>
                </a:cubicBezTo>
                <a:cubicBezTo>
                  <a:pt x="79" y="455"/>
                  <a:pt x="1" y="594"/>
                  <a:pt x="19" y="739"/>
                </a:cubicBezTo>
                <a:cubicBezTo>
                  <a:pt x="31" y="812"/>
                  <a:pt x="79" y="872"/>
                  <a:pt x="140" y="915"/>
                </a:cubicBezTo>
                <a:cubicBezTo>
                  <a:pt x="182" y="939"/>
                  <a:pt x="224" y="951"/>
                  <a:pt x="266" y="957"/>
                </a:cubicBezTo>
                <a:cubicBezTo>
                  <a:pt x="224" y="1090"/>
                  <a:pt x="254" y="1211"/>
                  <a:pt x="357" y="1277"/>
                </a:cubicBezTo>
                <a:cubicBezTo>
                  <a:pt x="405" y="1306"/>
                  <a:pt x="459" y="1320"/>
                  <a:pt x="515" y="1320"/>
                </a:cubicBezTo>
                <a:cubicBezTo>
                  <a:pt x="586" y="1320"/>
                  <a:pt x="659" y="1297"/>
                  <a:pt x="720" y="1253"/>
                </a:cubicBezTo>
                <a:cubicBezTo>
                  <a:pt x="750" y="1319"/>
                  <a:pt x="828" y="1386"/>
                  <a:pt x="998" y="1398"/>
                </a:cubicBezTo>
                <a:lnTo>
                  <a:pt x="1016" y="1398"/>
                </a:lnTo>
                <a:cubicBezTo>
                  <a:pt x="1161" y="1392"/>
                  <a:pt x="1282" y="1295"/>
                  <a:pt x="1324" y="1156"/>
                </a:cubicBezTo>
                <a:cubicBezTo>
                  <a:pt x="1360" y="1066"/>
                  <a:pt x="1354" y="963"/>
                  <a:pt x="1306" y="878"/>
                </a:cubicBezTo>
                <a:cubicBezTo>
                  <a:pt x="1318" y="872"/>
                  <a:pt x="1330" y="866"/>
                  <a:pt x="1348" y="860"/>
                </a:cubicBezTo>
                <a:cubicBezTo>
                  <a:pt x="1402" y="830"/>
                  <a:pt x="1439" y="782"/>
                  <a:pt x="1457" y="721"/>
                </a:cubicBezTo>
                <a:cubicBezTo>
                  <a:pt x="1475" y="612"/>
                  <a:pt x="1427" y="498"/>
                  <a:pt x="1324" y="443"/>
                </a:cubicBezTo>
                <a:cubicBezTo>
                  <a:pt x="1286" y="418"/>
                  <a:pt x="1242" y="407"/>
                  <a:pt x="1197" y="407"/>
                </a:cubicBezTo>
                <a:cubicBezTo>
                  <a:pt x="1177" y="407"/>
                  <a:pt x="1157" y="409"/>
                  <a:pt x="1137" y="413"/>
                </a:cubicBezTo>
                <a:cubicBezTo>
                  <a:pt x="1192" y="172"/>
                  <a:pt x="999" y="1"/>
                  <a:pt x="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-6158353" flipH="1">
            <a:off x="7062245" y="188432"/>
            <a:ext cx="2842342" cy="179997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553615" y="1822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310960" y="666395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7341763" y="681242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8757365" y="15021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6819250" y="234950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20590" y="1536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863238" y="-4435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023400" y="206250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-17537" y="4541247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body" idx="1"/>
          </p:nvPr>
        </p:nvSpPr>
        <p:spPr>
          <a:xfrm>
            <a:off x="721050" y="1586900"/>
            <a:ext cx="6138000" cy="23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5184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/>
          <p:nvPr/>
        </p:nvSpPr>
        <p:spPr>
          <a:xfrm rot="-2700000">
            <a:off x="6485381" y="-1169178"/>
            <a:ext cx="4452615" cy="4176702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-17537" y="4541247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936824" y="202023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/>
          <p:nvPr/>
        </p:nvSpPr>
        <p:spPr>
          <a:xfrm>
            <a:off x="7253713" y="186792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5954440" y="1502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8599698" y="264495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7902365" y="4564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8422946" y="1266197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8878340" y="8167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7407546" y="1019222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>
            <a:off x="415878" y="3341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>
            <a:off x="162171" y="866697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/>
          <p:nvPr/>
        </p:nvSpPr>
        <p:spPr>
          <a:xfrm>
            <a:off x="415878" y="13711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2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8"/>
          <p:cNvSpPr/>
          <p:nvPr/>
        </p:nvSpPr>
        <p:spPr>
          <a:xfrm>
            <a:off x="754821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8"/>
          <p:cNvSpPr/>
          <p:nvPr/>
        </p:nvSpPr>
        <p:spPr>
          <a:xfrm rot="10800000" flipH="1">
            <a:off x="-377200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8"/>
          <p:cNvSpPr/>
          <p:nvPr/>
        </p:nvSpPr>
        <p:spPr>
          <a:xfrm flipH="1">
            <a:off x="109583" y="4376850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8"/>
          <p:cNvGrpSpPr/>
          <p:nvPr/>
        </p:nvGrpSpPr>
        <p:grpSpPr>
          <a:xfrm flipH="1">
            <a:off x="5911743" y="2927925"/>
            <a:ext cx="3558881" cy="2509262"/>
            <a:chOff x="-212950" y="2797175"/>
            <a:chExt cx="3558881" cy="2509262"/>
          </a:xfrm>
        </p:grpSpPr>
        <p:sp>
          <p:nvSpPr>
            <p:cNvPr id="835" name="Google Shape;835;p38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38"/>
          <p:cNvSpPr/>
          <p:nvPr/>
        </p:nvSpPr>
        <p:spPr>
          <a:xfrm flipH="1">
            <a:off x="5624747" y="4601000"/>
            <a:ext cx="444528" cy="1983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8"/>
          <p:cNvSpPr/>
          <p:nvPr/>
        </p:nvSpPr>
        <p:spPr>
          <a:xfrm flipH="1">
            <a:off x="2920548" y="4950323"/>
            <a:ext cx="610127" cy="272149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8"/>
          <p:cNvSpPr/>
          <p:nvPr/>
        </p:nvSpPr>
        <p:spPr>
          <a:xfrm>
            <a:off x="7996637" y="280735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8"/>
          <p:cNvSpPr/>
          <p:nvPr/>
        </p:nvSpPr>
        <p:spPr>
          <a:xfrm flipH="1">
            <a:off x="589262" y="924527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8"/>
          <p:cNvSpPr/>
          <p:nvPr/>
        </p:nvSpPr>
        <p:spPr>
          <a:xfrm>
            <a:off x="1783915" y="6072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8"/>
          <p:cNvSpPr/>
          <p:nvPr/>
        </p:nvSpPr>
        <p:spPr>
          <a:xfrm>
            <a:off x="2071423" y="22712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8"/>
          <p:cNvSpPr/>
          <p:nvPr/>
        </p:nvSpPr>
        <p:spPr>
          <a:xfrm>
            <a:off x="1273738" y="24196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8"/>
          <p:cNvSpPr/>
          <p:nvPr/>
        </p:nvSpPr>
        <p:spPr>
          <a:xfrm>
            <a:off x="8175888" y="372480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8"/>
          <p:cNvSpPr/>
          <p:nvPr/>
        </p:nvSpPr>
        <p:spPr>
          <a:xfrm>
            <a:off x="4176765" y="4191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8"/>
          <p:cNvSpPr/>
          <p:nvPr/>
        </p:nvSpPr>
        <p:spPr>
          <a:xfrm>
            <a:off x="2986090" y="9723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8"/>
          <p:cNvSpPr/>
          <p:nvPr/>
        </p:nvSpPr>
        <p:spPr>
          <a:xfrm>
            <a:off x="8310960" y="2494558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>
            <a:off x="3574774" y="840498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8"/>
          <p:cNvSpPr/>
          <p:nvPr/>
        </p:nvSpPr>
        <p:spPr>
          <a:xfrm>
            <a:off x="7495753" y="40211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8"/>
          <p:cNvSpPr/>
          <p:nvPr/>
        </p:nvSpPr>
        <p:spPr>
          <a:xfrm>
            <a:off x="8396715" y="1839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8"/>
          <p:cNvSpPr/>
          <p:nvPr/>
        </p:nvSpPr>
        <p:spPr>
          <a:xfrm>
            <a:off x="8833715" y="217682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6D3E-A7AE-4239-AF27-51160B689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FE903-AC65-4567-A582-A8A6EC15A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3632-DB48-4427-8687-EDBBE100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9996E-E97A-43A0-A805-A7C82463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BDA4-10FF-488C-9160-B98FAAB9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BB55-24D7-49D0-8C48-3F14055B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77FD8-834A-4FF7-8117-D3F6C6A6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66163-14A1-4462-B0AD-5FC7BFE2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D96C-4A85-44E2-B8F7-D875C878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50381-1659-4E95-A79A-CA2D6F65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AF95-DF5D-4A77-95C2-FB547886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D19B2-07BA-40CD-BB10-6D5A2F7A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27AE5-DFB2-4346-82F2-13F7B8BD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5F30-A379-4602-8265-B297AF97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633A-8D18-4BB7-A1BA-AAB894AE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rio"/>
              <a:buNone/>
              <a:defRPr sz="2800">
                <a:solidFill>
                  <a:schemeClr val="accen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64" r:id="rId5"/>
    <p:sldLayoutId id="214748368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7A48C-4F12-4FCF-996F-CBE4DE9F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76DA-93C2-4165-B512-7F845D06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42C6-84C8-43DE-BCC4-82D4ADF76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E242-997F-4685-9228-DC4B29F92E3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DDBF-5F3C-4253-9ECC-4AACD0C6D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2EB4-7F2D-40DB-BD45-85C1E580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media7.mp3"/><Relationship Id="rId7" Type="http://schemas.openxmlformats.org/officeDocument/2006/relationships/audio" Target="../media/audio5.wav"/><Relationship Id="rId12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tags" Target="../tags/tag11.xml"/><Relationship Id="rId6" Type="http://schemas.openxmlformats.org/officeDocument/2006/relationships/audio" Target="../media/audio4.wav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media7.mp3"/><Relationship Id="rId7" Type="http://schemas.openxmlformats.org/officeDocument/2006/relationships/audio" Target="../media/audio5.wav"/><Relationship Id="rId12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tags" Target="../tags/tag12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audio" Target="../media/media7.mp3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2" Type="http://schemas.microsoft.com/office/2007/relationships/media" Target="../media/media7.mp3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8.mp3"/><Relationship Id="rId7" Type="http://schemas.openxmlformats.org/officeDocument/2006/relationships/image" Target="../media/image21.png"/><Relationship Id="rId2" Type="http://schemas.microsoft.com/office/2007/relationships/media" Target="../media/media8.mp3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8.mp3"/><Relationship Id="rId7" Type="http://schemas.openxmlformats.org/officeDocument/2006/relationships/image" Target="../media/image21.png"/><Relationship Id="rId2" Type="http://schemas.microsoft.com/office/2007/relationships/media" Target="../media/media8.mp3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8.mp3"/><Relationship Id="rId7" Type="http://schemas.openxmlformats.org/officeDocument/2006/relationships/image" Target="../media/image21.png"/><Relationship Id="rId2" Type="http://schemas.microsoft.com/office/2007/relationships/media" Target="../media/media8.mp3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8.mp3"/><Relationship Id="rId7" Type="http://schemas.openxmlformats.org/officeDocument/2006/relationships/image" Target="../media/image21.png"/><Relationship Id="rId2" Type="http://schemas.microsoft.com/office/2007/relationships/media" Target="../media/media8.mp3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mp3"/><Relationship Id="rId7" Type="http://schemas.openxmlformats.org/officeDocument/2006/relationships/audio" Target="../media/audio3.wav"/><Relationship Id="rId2" Type="http://schemas.microsoft.com/office/2007/relationships/media" Target="../media/media3.mp3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10.png"/><Relationship Id="rId3" Type="http://schemas.openxmlformats.org/officeDocument/2006/relationships/audio" Target="../media/media4.mp3"/><Relationship Id="rId7" Type="http://schemas.openxmlformats.org/officeDocument/2006/relationships/audio" Target="../media/media6.mp3"/><Relationship Id="rId12" Type="http://schemas.openxmlformats.org/officeDocument/2006/relationships/image" Target="../media/image8.png"/><Relationship Id="rId2" Type="http://schemas.microsoft.com/office/2007/relationships/media" Target="../media/media4.mp3"/><Relationship Id="rId1" Type="http://schemas.openxmlformats.org/officeDocument/2006/relationships/tags" Target="../tags/tag7.xml"/><Relationship Id="rId6" Type="http://schemas.microsoft.com/office/2007/relationships/media" Target="../media/media6.mp3"/><Relationship Id="rId11" Type="http://schemas.openxmlformats.org/officeDocument/2006/relationships/image" Target="../media/image9.png"/><Relationship Id="rId5" Type="http://schemas.openxmlformats.org/officeDocument/2006/relationships/audio" Target="../media/media5.mp3"/><Relationship Id="rId10" Type="http://schemas.openxmlformats.org/officeDocument/2006/relationships/image" Target="../media/image6.png"/><Relationship Id="rId4" Type="http://schemas.microsoft.com/office/2007/relationships/media" Target="../media/media5.mp3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media7.mp3"/><Relationship Id="rId7" Type="http://schemas.openxmlformats.org/officeDocument/2006/relationships/audio" Target="../media/audio5.wav"/><Relationship Id="rId12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media7.mp3"/><Relationship Id="rId7" Type="http://schemas.openxmlformats.org/officeDocument/2006/relationships/audio" Target="../media/audio5.wav"/><Relationship Id="rId12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tags" Target="../tags/tag10.xml"/><Relationship Id="rId6" Type="http://schemas.openxmlformats.org/officeDocument/2006/relationships/audio" Target="../media/audio4.wav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2"/>
          <p:cNvSpPr txBox="1">
            <a:spLocks noGrp="1"/>
          </p:cNvSpPr>
          <p:nvPr>
            <p:ph type="ctrTitle"/>
          </p:nvPr>
        </p:nvSpPr>
        <p:spPr>
          <a:xfrm>
            <a:off x="1592146" y="68325"/>
            <a:ext cx="6147000" cy="17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10. </a:t>
            </a:r>
            <a:br>
              <a:rPr lang="en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" b="1" dirty="0">
                <a:solidFill>
                  <a:srgbClr val="FF0000"/>
                </a:solidFill>
                <a:latin typeface="Comic Sans MS" panose="030F0702030302020204" pitchFamily="66" charset="0"/>
              </a:rPr>
              <a:t>OUR WORLD</a:t>
            </a:r>
            <a:endParaRPr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2" name="Google Shape;872;p42"/>
          <p:cNvSpPr txBox="1">
            <a:spLocks noGrp="1"/>
          </p:cNvSpPr>
          <p:nvPr>
            <p:ph type="subTitle" idx="1"/>
          </p:nvPr>
        </p:nvSpPr>
        <p:spPr>
          <a:xfrm>
            <a:off x="2359844" y="1706785"/>
            <a:ext cx="47451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LESSON 2 . Task 4 5 6</a:t>
            </a:r>
            <a:endParaRPr sz="2800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73" name="Google Shape;873;p42"/>
          <p:cNvGrpSpPr/>
          <p:nvPr/>
        </p:nvGrpSpPr>
        <p:grpSpPr>
          <a:xfrm>
            <a:off x="4053800" y="4017750"/>
            <a:ext cx="764886" cy="787848"/>
            <a:chOff x="3628450" y="4017750"/>
            <a:chExt cx="764886" cy="787848"/>
          </a:xfrm>
        </p:grpSpPr>
        <p:sp>
          <p:nvSpPr>
            <p:cNvPr id="874" name="Google Shape;874;p42"/>
            <p:cNvSpPr/>
            <p:nvPr/>
          </p:nvSpPr>
          <p:spPr>
            <a:xfrm>
              <a:off x="3628450" y="4668500"/>
              <a:ext cx="764886" cy="137098"/>
            </a:xfrm>
            <a:custGeom>
              <a:avLst/>
              <a:gdLst/>
              <a:ahLst/>
              <a:cxnLst/>
              <a:rect l="l" t="t" r="r" b="b"/>
              <a:pathLst>
                <a:path w="12569" h="1662" extrusionOk="0">
                  <a:moveTo>
                    <a:pt x="6285" y="0"/>
                  </a:moveTo>
                  <a:cubicBezTo>
                    <a:pt x="2816" y="0"/>
                    <a:pt x="1" y="369"/>
                    <a:pt x="1" y="834"/>
                  </a:cubicBezTo>
                  <a:cubicBezTo>
                    <a:pt x="1" y="1293"/>
                    <a:pt x="2816" y="1662"/>
                    <a:pt x="6285" y="1662"/>
                  </a:cubicBezTo>
                  <a:cubicBezTo>
                    <a:pt x="9753" y="1662"/>
                    <a:pt x="12569" y="1293"/>
                    <a:pt x="12569" y="834"/>
                  </a:cubicBezTo>
                  <a:cubicBezTo>
                    <a:pt x="12569" y="369"/>
                    <a:pt x="9753" y="0"/>
                    <a:pt x="6285" y="0"/>
                  </a:cubicBezTo>
                  <a:close/>
                </a:path>
              </a:pathLst>
            </a:custGeom>
            <a:solidFill>
              <a:srgbClr val="000000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5" name="Google Shape;875;p42"/>
            <p:cNvGrpSpPr/>
            <p:nvPr/>
          </p:nvGrpSpPr>
          <p:grpSpPr>
            <a:xfrm>
              <a:off x="3641462" y="4017750"/>
              <a:ext cx="738857" cy="736918"/>
              <a:chOff x="3808077" y="3718273"/>
              <a:chExt cx="994558" cy="991948"/>
            </a:xfrm>
          </p:grpSpPr>
          <p:sp>
            <p:nvSpPr>
              <p:cNvPr id="876" name="Google Shape;876;p42"/>
              <p:cNvSpPr/>
              <p:nvPr/>
            </p:nvSpPr>
            <p:spPr>
              <a:xfrm>
                <a:off x="3808077" y="3718273"/>
                <a:ext cx="994558" cy="991948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5702" extrusionOk="0">
                    <a:moveTo>
                      <a:pt x="2859" y="0"/>
                    </a:moveTo>
                    <a:cubicBezTo>
                      <a:pt x="2765" y="0"/>
                      <a:pt x="2670" y="5"/>
                      <a:pt x="2575" y="15"/>
                    </a:cubicBezTo>
                    <a:lnTo>
                      <a:pt x="2496" y="21"/>
                    </a:lnTo>
                    <a:cubicBezTo>
                      <a:pt x="2079" y="75"/>
                      <a:pt x="1680" y="220"/>
                      <a:pt x="1330" y="450"/>
                    </a:cubicBezTo>
                    <a:cubicBezTo>
                      <a:pt x="1179" y="547"/>
                      <a:pt x="1034" y="655"/>
                      <a:pt x="901" y="782"/>
                    </a:cubicBezTo>
                    <a:lnTo>
                      <a:pt x="877" y="806"/>
                    </a:lnTo>
                    <a:cubicBezTo>
                      <a:pt x="315" y="1356"/>
                      <a:pt x="1" y="2105"/>
                      <a:pt x="13" y="2891"/>
                    </a:cubicBezTo>
                    <a:lnTo>
                      <a:pt x="13" y="2963"/>
                    </a:lnTo>
                    <a:cubicBezTo>
                      <a:pt x="31" y="3471"/>
                      <a:pt x="188" y="3954"/>
                      <a:pt x="460" y="4383"/>
                    </a:cubicBezTo>
                    <a:cubicBezTo>
                      <a:pt x="563" y="4546"/>
                      <a:pt x="689" y="4704"/>
                      <a:pt x="828" y="4843"/>
                    </a:cubicBezTo>
                    <a:cubicBezTo>
                      <a:pt x="961" y="4981"/>
                      <a:pt x="1106" y="5102"/>
                      <a:pt x="1263" y="5211"/>
                    </a:cubicBezTo>
                    <a:cubicBezTo>
                      <a:pt x="1763" y="5547"/>
                      <a:pt x="2314" y="5702"/>
                      <a:pt x="2854" y="5702"/>
                    </a:cubicBezTo>
                    <a:cubicBezTo>
                      <a:pt x="4177" y="5702"/>
                      <a:pt x="5430" y="4774"/>
                      <a:pt x="5674" y="3320"/>
                    </a:cubicBezTo>
                    <a:cubicBezTo>
                      <a:pt x="5704" y="3127"/>
                      <a:pt x="5717" y="2927"/>
                      <a:pt x="5711" y="2728"/>
                    </a:cubicBezTo>
                    <a:cubicBezTo>
                      <a:pt x="5711" y="2704"/>
                      <a:pt x="5711" y="2679"/>
                      <a:pt x="5704" y="2655"/>
                    </a:cubicBezTo>
                    <a:cubicBezTo>
                      <a:pt x="5686" y="2389"/>
                      <a:pt x="5632" y="2124"/>
                      <a:pt x="5541" y="1876"/>
                    </a:cubicBezTo>
                    <a:cubicBezTo>
                      <a:pt x="5469" y="1682"/>
                      <a:pt x="5378" y="1495"/>
                      <a:pt x="5263" y="1320"/>
                    </a:cubicBezTo>
                    <a:cubicBezTo>
                      <a:pt x="5137" y="1114"/>
                      <a:pt x="4979" y="927"/>
                      <a:pt x="4804" y="764"/>
                    </a:cubicBezTo>
                    <a:lnTo>
                      <a:pt x="4798" y="758"/>
                    </a:lnTo>
                    <a:lnTo>
                      <a:pt x="4726" y="692"/>
                    </a:lnTo>
                    <a:cubicBezTo>
                      <a:pt x="4206" y="246"/>
                      <a:pt x="3541" y="0"/>
                      <a:pt x="2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2"/>
              <p:cNvSpPr/>
              <p:nvPr/>
            </p:nvSpPr>
            <p:spPr>
              <a:xfrm>
                <a:off x="3810164" y="4179104"/>
                <a:ext cx="992470" cy="158134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909" extrusionOk="0">
                    <a:moveTo>
                      <a:pt x="5699" y="0"/>
                    </a:moveTo>
                    <a:cubicBezTo>
                      <a:pt x="5112" y="357"/>
                      <a:pt x="4472" y="610"/>
                      <a:pt x="3801" y="737"/>
                    </a:cubicBezTo>
                    <a:lnTo>
                      <a:pt x="3735" y="755"/>
                    </a:lnTo>
                    <a:cubicBezTo>
                      <a:pt x="3529" y="792"/>
                      <a:pt x="3330" y="816"/>
                      <a:pt x="3131" y="828"/>
                    </a:cubicBezTo>
                    <a:cubicBezTo>
                      <a:pt x="3001" y="837"/>
                      <a:pt x="2873" y="841"/>
                      <a:pt x="2746" y="841"/>
                    </a:cubicBezTo>
                    <a:cubicBezTo>
                      <a:pt x="1599" y="841"/>
                      <a:pt x="550" y="498"/>
                      <a:pt x="1" y="242"/>
                    </a:cubicBezTo>
                    <a:lnTo>
                      <a:pt x="1" y="314"/>
                    </a:lnTo>
                    <a:cubicBezTo>
                      <a:pt x="559" y="575"/>
                      <a:pt x="1600" y="908"/>
                      <a:pt x="2738" y="908"/>
                    </a:cubicBezTo>
                    <a:cubicBezTo>
                      <a:pt x="2868" y="908"/>
                      <a:pt x="2999" y="904"/>
                      <a:pt x="3131" y="894"/>
                    </a:cubicBezTo>
                    <a:cubicBezTo>
                      <a:pt x="3330" y="882"/>
                      <a:pt x="3535" y="858"/>
                      <a:pt x="3735" y="822"/>
                    </a:cubicBezTo>
                    <a:cubicBezTo>
                      <a:pt x="3759" y="822"/>
                      <a:pt x="3783" y="810"/>
                      <a:pt x="3801" y="804"/>
                    </a:cubicBezTo>
                    <a:cubicBezTo>
                      <a:pt x="4472" y="677"/>
                      <a:pt x="5118" y="429"/>
                      <a:pt x="5705" y="79"/>
                    </a:cubicBezTo>
                    <a:cubicBezTo>
                      <a:pt x="5705" y="49"/>
                      <a:pt x="5705" y="24"/>
                      <a:pt x="56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2"/>
              <p:cNvSpPr/>
              <p:nvPr/>
            </p:nvSpPr>
            <p:spPr>
              <a:xfrm>
                <a:off x="4242289" y="3720709"/>
                <a:ext cx="229286" cy="97142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584" extrusionOk="0">
                    <a:moveTo>
                      <a:pt x="79" y="1"/>
                    </a:moveTo>
                    <a:lnTo>
                      <a:pt x="0" y="7"/>
                    </a:lnTo>
                    <a:cubicBezTo>
                      <a:pt x="634" y="750"/>
                      <a:pt x="1039" y="1656"/>
                      <a:pt x="1172" y="2623"/>
                    </a:cubicBezTo>
                    <a:cubicBezTo>
                      <a:pt x="1178" y="2647"/>
                      <a:pt x="1178" y="2671"/>
                      <a:pt x="1178" y="2696"/>
                    </a:cubicBezTo>
                    <a:cubicBezTo>
                      <a:pt x="1190" y="2762"/>
                      <a:pt x="1196" y="2816"/>
                      <a:pt x="1202" y="2871"/>
                    </a:cubicBezTo>
                    <a:cubicBezTo>
                      <a:pt x="1227" y="3046"/>
                      <a:pt x="1239" y="3215"/>
                      <a:pt x="1245" y="3384"/>
                    </a:cubicBezTo>
                    <a:lnTo>
                      <a:pt x="1245" y="3457"/>
                    </a:lnTo>
                    <a:cubicBezTo>
                      <a:pt x="1251" y="3596"/>
                      <a:pt x="1251" y="3741"/>
                      <a:pt x="1245" y="3886"/>
                    </a:cubicBezTo>
                    <a:lnTo>
                      <a:pt x="1245" y="3952"/>
                    </a:lnTo>
                    <a:cubicBezTo>
                      <a:pt x="1221" y="4496"/>
                      <a:pt x="1130" y="5040"/>
                      <a:pt x="979" y="5566"/>
                    </a:cubicBezTo>
                    <a:lnTo>
                      <a:pt x="1045" y="5584"/>
                    </a:lnTo>
                    <a:cubicBezTo>
                      <a:pt x="1196" y="5052"/>
                      <a:pt x="1287" y="4502"/>
                      <a:pt x="1311" y="3952"/>
                    </a:cubicBezTo>
                    <a:lnTo>
                      <a:pt x="1311" y="3880"/>
                    </a:lnTo>
                    <a:cubicBezTo>
                      <a:pt x="1317" y="3735"/>
                      <a:pt x="1317" y="3590"/>
                      <a:pt x="1311" y="3445"/>
                    </a:cubicBezTo>
                    <a:lnTo>
                      <a:pt x="1311" y="3372"/>
                    </a:lnTo>
                    <a:cubicBezTo>
                      <a:pt x="1305" y="3203"/>
                      <a:pt x="1293" y="3034"/>
                      <a:pt x="1275" y="2865"/>
                    </a:cubicBezTo>
                    <a:cubicBezTo>
                      <a:pt x="1263" y="2810"/>
                      <a:pt x="1257" y="2750"/>
                      <a:pt x="1251" y="2677"/>
                    </a:cubicBezTo>
                    <a:cubicBezTo>
                      <a:pt x="1245" y="2659"/>
                      <a:pt x="1245" y="2635"/>
                      <a:pt x="1239" y="2611"/>
                    </a:cubicBezTo>
                    <a:cubicBezTo>
                      <a:pt x="1112" y="1650"/>
                      <a:pt x="707" y="744"/>
                      <a:pt x="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2"/>
              <p:cNvSpPr/>
              <p:nvPr/>
            </p:nvSpPr>
            <p:spPr>
              <a:xfrm>
                <a:off x="3958381" y="3838483"/>
                <a:ext cx="701253" cy="355063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2041" extrusionOk="0">
                    <a:moveTo>
                      <a:pt x="3856" y="1"/>
                    </a:moveTo>
                    <a:lnTo>
                      <a:pt x="3856" y="1"/>
                    </a:lnTo>
                    <a:cubicBezTo>
                      <a:pt x="3976" y="671"/>
                      <a:pt x="3741" y="1414"/>
                      <a:pt x="3263" y="1759"/>
                    </a:cubicBezTo>
                    <a:cubicBezTo>
                      <a:pt x="3143" y="1837"/>
                      <a:pt x="3010" y="1898"/>
                      <a:pt x="2871" y="1934"/>
                    </a:cubicBezTo>
                    <a:lnTo>
                      <a:pt x="2804" y="1946"/>
                    </a:lnTo>
                    <a:cubicBezTo>
                      <a:pt x="2721" y="1961"/>
                      <a:pt x="2635" y="1969"/>
                      <a:pt x="2545" y="1969"/>
                    </a:cubicBezTo>
                    <a:cubicBezTo>
                      <a:pt x="2242" y="1969"/>
                      <a:pt x="1902" y="1883"/>
                      <a:pt x="1529" y="1710"/>
                    </a:cubicBezTo>
                    <a:cubicBezTo>
                      <a:pt x="973" y="1451"/>
                      <a:pt x="647" y="1004"/>
                      <a:pt x="454" y="744"/>
                    </a:cubicBezTo>
                    <a:cubicBezTo>
                      <a:pt x="303" y="532"/>
                      <a:pt x="170" y="309"/>
                      <a:pt x="67" y="73"/>
                    </a:cubicBezTo>
                    <a:lnTo>
                      <a:pt x="37" y="85"/>
                    </a:lnTo>
                    <a:lnTo>
                      <a:pt x="1" y="103"/>
                    </a:lnTo>
                    <a:cubicBezTo>
                      <a:pt x="1" y="103"/>
                      <a:pt x="7" y="109"/>
                      <a:pt x="7" y="115"/>
                    </a:cubicBezTo>
                    <a:cubicBezTo>
                      <a:pt x="115" y="351"/>
                      <a:pt x="248" y="575"/>
                      <a:pt x="399" y="780"/>
                    </a:cubicBezTo>
                    <a:cubicBezTo>
                      <a:pt x="587" y="1034"/>
                      <a:pt x="937" y="1505"/>
                      <a:pt x="1499" y="1771"/>
                    </a:cubicBezTo>
                    <a:cubicBezTo>
                      <a:pt x="1920" y="1970"/>
                      <a:pt x="2266" y="2040"/>
                      <a:pt x="2548" y="2040"/>
                    </a:cubicBezTo>
                    <a:cubicBezTo>
                      <a:pt x="2642" y="2040"/>
                      <a:pt x="2730" y="2032"/>
                      <a:pt x="2810" y="2019"/>
                    </a:cubicBezTo>
                    <a:cubicBezTo>
                      <a:pt x="2834" y="2013"/>
                      <a:pt x="2859" y="2007"/>
                      <a:pt x="2877" y="2000"/>
                    </a:cubicBezTo>
                    <a:cubicBezTo>
                      <a:pt x="3010" y="1970"/>
                      <a:pt x="3143" y="1922"/>
                      <a:pt x="3257" y="1843"/>
                    </a:cubicBezTo>
                    <a:lnTo>
                      <a:pt x="3306" y="1813"/>
                    </a:lnTo>
                    <a:cubicBezTo>
                      <a:pt x="3783" y="1475"/>
                      <a:pt x="4031" y="744"/>
                      <a:pt x="3940" y="73"/>
                    </a:cubicBezTo>
                    <a:lnTo>
                      <a:pt x="38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2"/>
              <p:cNvSpPr/>
              <p:nvPr/>
            </p:nvSpPr>
            <p:spPr>
              <a:xfrm>
                <a:off x="4102422" y="4396038"/>
                <a:ext cx="570953" cy="266688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533" extrusionOk="0">
                    <a:moveTo>
                      <a:pt x="2089" y="0"/>
                    </a:moveTo>
                    <a:cubicBezTo>
                      <a:pt x="1412" y="0"/>
                      <a:pt x="556" y="488"/>
                      <a:pt x="0" y="1496"/>
                    </a:cubicBezTo>
                    <a:lnTo>
                      <a:pt x="61" y="1533"/>
                    </a:lnTo>
                    <a:cubicBezTo>
                      <a:pt x="602" y="548"/>
                      <a:pt x="1433" y="69"/>
                      <a:pt x="2084" y="69"/>
                    </a:cubicBezTo>
                    <a:cubicBezTo>
                      <a:pt x="2233" y="69"/>
                      <a:pt x="2372" y="94"/>
                      <a:pt x="2496" y="143"/>
                    </a:cubicBezTo>
                    <a:cubicBezTo>
                      <a:pt x="2665" y="209"/>
                      <a:pt x="2985" y="397"/>
                      <a:pt x="3221" y="898"/>
                    </a:cubicBezTo>
                    <a:lnTo>
                      <a:pt x="3281" y="868"/>
                    </a:lnTo>
                    <a:cubicBezTo>
                      <a:pt x="3034" y="342"/>
                      <a:pt x="2701" y="149"/>
                      <a:pt x="2520" y="76"/>
                    </a:cubicBezTo>
                    <a:cubicBezTo>
                      <a:pt x="2390" y="26"/>
                      <a:pt x="2244" y="0"/>
                      <a:pt x="2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2"/>
              <p:cNvSpPr/>
              <p:nvPr/>
            </p:nvSpPr>
            <p:spPr>
              <a:xfrm>
                <a:off x="4027792" y="4044456"/>
                <a:ext cx="774840" cy="665764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3827" extrusionOk="0">
                    <a:moveTo>
                      <a:pt x="4278" y="1"/>
                    </a:moveTo>
                    <a:cubicBezTo>
                      <a:pt x="3934" y="1137"/>
                      <a:pt x="2919" y="3258"/>
                      <a:pt x="91" y="3336"/>
                    </a:cubicBezTo>
                    <a:cubicBezTo>
                      <a:pt x="81" y="3334"/>
                      <a:pt x="71" y="3333"/>
                      <a:pt x="61" y="3333"/>
                    </a:cubicBezTo>
                    <a:cubicBezTo>
                      <a:pt x="41" y="3333"/>
                      <a:pt x="21" y="3336"/>
                      <a:pt x="0" y="3336"/>
                    </a:cubicBezTo>
                    <a:cubicBezTo>
                      <a:pt x="500" y="3672"/>
                      <a:pt x="1051" y="3827"/>
                      <a:pt x="1591" y="3827"/>
                    </a:cubicBezTo>
                    <a:cubicBezTo>
                      <a:pt x="2914" y="3827"/>
                      <a:pt x="4167" y="2899"/>
                      <a:pt x="4411" y="1445"/>
                    </a:cubicBezTo>
                    <a:cubicBezTo>
                      <a:pt x="4441" y="1252"/>
                      <a:pt x="4454" y="1052"/>
                      <a:pt x="4448" y="853"/>
                    </a:cubicBezTo>
                    <a:cubicBezTo>
                      <a:pt x="4448" y="829"/>
                      <a:pt x="4448" y="804"/>
                      <a:pt x="4441" y="780"/>
                    </a:cubicBezTo>
                    <a:cubicBezTo>
                      <a:pt x="4423" y="514"/>
                      <a:pt x="4369" y="249"/>
                      <a:pt x="42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2" name="Google Shape;882;p42"/>
          <p:cNvSpPr/>
          <p:nvPr/>
        </p:nvSpPr>
        <p:spPr>
          <a:xfrm>
            <a:off x="2762125" y="4691980"/>
            <a:ext cx="223974" cy="152525"/>
          </a:xfrm>
          <a:custGeom>
            <a:avLst/>
            <a:gdLst/>
            <a:ahLst/>
            <a:cxnLst/>
            <a:rect l="l" t="t" r="r" b="b"/>
            <a:pathLst>
              <a:path w="1270" h="865" extrusionOk="0">
                <a:moveTo>
                  <a:pt x="1112" y="0"/>
                </a:moveTo>
                <a:lnTo>
                  <a:pt x="12" y="629"/>
                </a:lnTo>
                <a:cubicBezTo>
                  <a:pt x="0" y="671"/>
                  <a:pt x="0" y="713"/>
                  <a:pt x="19" y="756"/>
                </a:cubicBezTo>
                <a:cubicBezTo>
                  <a:pt x="43" y="810"/>
                  <a:pt x="91" y="852"/>
                  <a:pt x="151" y="864"/>
                </a:cubicBezTo>
                <a:lnTo>
                  <a:pt x="1245" y="230"/>
                </a:lnTo>
                <a:cubicBezTo>
                  <a:pt x="1269" y="176"/>
                  <a:pt x="1263" y="115"/>
                  <a:pt x="1227" y="61"/>
                </a:cubicBezTo>
                <a:cubicBezTo>
                  <a:pt x="1197" y="25"/>
                  <a:pt x="1154" y="0"/>
                  <a:pt x="11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2"/>
          <p:cNvGrpSpPr/>
          <p:nvPr/>
        </p:nvGrpSpPr>
        <p:grpSpPr>
          <a:xfrm>
            <a:off x="318038" y="2018760"/>
            <a:ext cx="1881356" cy="2825745"/>
            <a:chOff x="341288" y="2013660"/>
            <a:chExt cx="1881356" cy="2825745"/>
          </a:xfrm>
        </p:grpSpPr>
        <p:sp>
          <p:nvSpPr>
            <p:cNvPr id="884" name="Google Shape;884;p42"/>
            <p:cNvSpPr/>
            <p:nvPr/>
          </p:nvSpPr>
          <p:spPr>
            <a:xfrm>
              <a:off x="1226389" y="3189336"/>
              <a:ext cx="547437" cy="587643"/>
            </a:xfrm>
            <a:custGeom>
              <a:avLst/>
              <a:gdLst/>
              <a:ahLst/>
              <a:cxnLst/>
              <a:rect l="l" t="t" r="r" b="b"/>
              <a:pathLst>
                <a:path w="3935" h="4224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659"/>
                    <a:pt x="496" y="1317"/>
                    <a:pt x="738" y="1976"/>
                  </a:cubicBezTo>
                  <a:cubicBezTo>
                    <a:pt x="859" y="2514"/>
                    <a:pt x="1136" y="3003"/>
                    <a:pt x="1523" y="3390"/>
                  </a:cubicBezTo>
                  <a:cubicBezTo>
                    <a:pt x="2315" y="4169"/>
                    <a:pt x="3294" y="4218"/>
                    <a:pt x="3529" y="4224"/>
                  </a:cubicBezTo>
                  <a:cubicBezTo>
                    <a:pt x="3662" y="3915"/>
                    <a:pt x="3801" y="3607"/>
                    <a:pt x="3934" y="3305"/>
                  </a:cubicBezTo>
                  <a:lnTo>
                    <a:pt x="2369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474045" y="4608188"/>
              <a:ext cx="1748599" cy="231217"/>
            </a:xfrm>
            <a:custGeom>
              <a:avLst/>
              <a:gdLst/>
              <a:ahLst/>
              <a:cxnLst/>
              <a:rect l="l" t="t" r="r" b="b"/>
              <a:pathLst>
                <a:path w="12569" h="1662" extrusionOk="0">
                  <a:moveTo>
                    <a:pt x="6285" y="0"/>
                  </a:moveTo>
                  <a:cubicBezTo>
                    <a:pt x="2816" y="0"/>
                    <a:pt x="1" y="369"/>
                    <a:pt x="1" y="834"/>
                  </a:cubicBezTo>
                  <a:cubicBezTo>
                    <a:pt x="1" y="1293"/>
                    <a:pt x="2816" y="1662"/>
                    <a:pt x="6285" y="1662"/>
                  </a:cubicBezTo>
                  <a:cubicBezTo>
                    <a:pt x="9753" y="1662"/>
                    <a:pt x="12569" y="1293"/>
                    <a:pt x="12569" y="834"/>
                  </a:cubicBezTo>
                  <a:cubicBezTo>
                    <a:pt x="12569" y="369"/>
                    <a:pt x="9753" y="0"/>
                    <a:pt x="6285" y="0"/>
                  </a:cubicBezTo>
                  <a:close/>
                </a:path>
              </a:pathLst>
            </a:custGeom>
            <a:solidFill>
              <a:srgbClr val="000000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341288" y="2022322"/>
              <a:ext cx="1346682" cy="1439057"/>
            </a:xfrm>
            <a:custGeom>
              <a:avLst/>
              <a:gdLst/>
              <a:ahLst/>
              <a:cxnLst/>
              <a:rect l="l" t="t" r="r" b="b"/>
              <a:pathLst>
                <a:path w="9680" h="10344" extrusionOk="0">
                  <a:moveTo>
                    <a:pt x="5682" y="0"/>
                  </a:moveTo>
                  <a:cubicBezTo>
                    <a:pt x="3922" y="0"/>
                    <a:pt x="2657" y="986"/>
                    <a:pt x="2586" y="1243"/>
                  </a:cubicBezTo>
                  <a:cubicBezTo>
                    <a:pt x="2484" y="1624"/>
                    <a:pt x="1710" y="4615"/>
                    <a:pt x="1710" y="4615"/>
                  </a:cubicBezTo>
                  <a:cubicBezTo>
                    <a:pt x="1710" y="4615"/>
                    <a:pt x="0" y="8137"/>
                    <a:pt x="320" y="9340"/>
                  </a:cubicBezTo>
                  <a:cubicBezTo>
                    <a:pt x="546" y="10187"/>
                    <a:pt x="1341" y="10344"/>
                    <a:pt x="1811" y="10344"/>
                  </a:cubicBezTo>
                  <a:cubicBezTo>
                    <a:pt x="2008" y="10344"/>
                    <a:pt x="2147" y="10316"/>
                    <a:pt x="2163" y="10300"/>
                  </a:cubicBezTo>
                  <a:lnTo>
                    <a:pt x="2604" y="10276"/>
                  </a:lnTo>
                  <a:cubicBezTo>
                    <a:pt x="2604" y="10276"/>
                    <a:pt x="2574" y="9846"/>
                    <a:pt x="2561" y="9717"/>
                  </a:cubicBezTo>
                  <a:lnTo>
                    <a:pt x="2561" y="9717"/>
                  </a:lnTo>
                  <a:cubicBezTo>
                    <a:pt x="2598" y="9895"/>
                    <a:pt x="2650" y="10067"/>
                    <a:pt x="2725" y="10228"/>
                  </a:cubicBezTo>
                  <a:lnTo>
                    <a:pt x="3366" y="10191"/>
                  </a:lnTo>
                  <a:lnTo>
                    <a:pt x="3190" y="9726"/>
                  </a:lnTo>
                  <a:cubicBezTo>
                    <a:pt x="3154" y="9563"/>
                    <a:pt x="3148" y="9400"/>
                    <a:pt x="3172" y="9237"/>
                  </a:cubicBezTo>
                  <a:lnTo>
                    <a:pt x="3172" y="9237"/>
                  </a:lnTo>
                  <a:cubicBezTo>
                    <a:pt x="3239" y="9575"/>
                    <a:pt x="3746" y="10167"/>
                    <a:pt x="3746" y="10167"/>
                  </a:cubicBezTo>
                  <a:lnTo>
                    <a:pt x="5891" y="10179"/>
                  </a:lnTo>
                  <a:cubicBezTo>
                    <a:pt x="5891" y="10179"/>
                    <a:pt x="7396" y="10071"/>
                    <a:pt x="8538" y="7956"/>
                  </a:cubicBezTo>
                  <a:cubicBezTo>
                    <a:pt x="9680" y="5841"/>
                    <a:pt x="8423" y="838"/>
                    <a:pt x="8351" y="790"/>
                  </a:cubicBezTo>
                  <a:cubicBezTo>
                    <a:pt x="7402" y="208"/>
                    <a:pt x="6490" y="0"/>
                    <a:pt x="5682" y="0"/>
                  </a:cubicBezTo>
                  <a:close/>
                </a:path>
              </a:pathLst>
            </a:custGeom>
            <a:solidFill>
              <a:srgbClr val="B15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1121356" y="2961463"/>
              <a:ext cx="264884" cy="263215"/>
            </a:xfrm>
            <a:custGeom>
              <a:avLst/>
              <a:gdLst/>
              <a:ahLst/>
              <a:cxnLst/>
              <a:rect l="l" t="t" r="r" b="b"/>
              <a:pathLst>
                <a:path w="1904" h="1892" extrusionOk="0">
                  <a:moveTo>
                    <a:pt x="200" y="1"/>
                  </a:moveTo>
                  <a:lnTo>
                    <a:pt x="139" y="484"/>
                  </a:lnTo>
                  <a:lnTo>
                    <a:pt x="0" y="1602"/>
                  </a:lnTo>
                  <a:lnTo>
                    <a:pt x="1493" y="1892"/>
                  </a:lnTo>
                  <a:cubicBezTo>
                    <a:pt x="1493" y="1892"/>
                    <a:pt x="1535" y="1741"/>
                    <a:pt x="1589" y="1535"/>
                  </a:cubicBezTo>
                  <a:cubicBezTo>
                    <a:pt x="1710" y="1070"/>
                    <a:pt x="1904" y="309"/>
                    <a:pt x="1898" y="260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968327" y="3495254"/>
              <a:ext cx="656646" cy="1134941"/>
            </a:xfrm>
            <a:custGeom>
              <a:avLst/>
              <a:gdLst/>
              <a:ahLst/>
              <a:cxnLst/>
              <a:rect l="l" t="t" r="r" b="b"/>
              <a:pathLst>
                <a:path w="4720" h="8158" extrusionOk="0">
                  <a:moveTo>
                    <a:pt x="689" y="0"/>
                  </a:moveTo>
                  <a:lnTo>
                    <a:pt x="460" y="399"/>
                  </a:lnTo>
                  <a:cubicBezTo>
                    <a:pt x="152" y="937"/>
                    <a:pt x="1" y="1553"/>
                    <a:pt x="19" y="2170"/>
                  </a:cubicBezTo>
                  <a:lnTo>
                    <a:pt x="85" y="4194"/>
                  </a:lnTo>
                  <a:lnTo>
                    <a:pt x="297" y="6327"/>
                  </a:lnTo>
                  <a:lnTo>
                    <a:pt x="339" y="6762"/>
                  </a:lnTo>
                  <a:lnTo>
                    <a:pt x="369" y="7076"/>
                  </a:lnTo>
                  <a:lnTo>
                    <a:pt x="387" y="7263"/>
                  </a:lnTo>
                  <a:lnTo>
                    <a:pt x="436" y="7716"/>
                  </a:lnTo>
                  <a:lnTo>
                    <a:pt x="1378" y="7819"/>
                  </a:lnTo>
                  <a:lnTo>
                    <a:pt x="1427" y="7414"/>
                  </a:lnTo>
                  <a:lnTo>
                    <a:pt x="1427" y="7384"/>
                  </a:lnTo>
                  <a:lnTo>
                    <a:pt x="1493" y="6756"/>
                  </a:lnTo>
                  <a:lnTo>
                    <a:pt x="1523" y="6478"/>
                  </a:lnTo>
                  <a:cubicBezTo>
                    <a:pt x="1632" y="5481"/>
                    <a:pt x="1680" y="4454"/>
                    <a:pt x="1849" y="3457"/>
                  </a:cubicBezTo>
                  <a:cubicBezTo>
                    <a:pt x="1886" y="3251"/>
                    <a:pt x="1928" y="3046"/>
                    <a:pt x="1946" y="2834"/>
                  </a:cubicBezTo>
                  <a:cubicBezTo>
                    <a:pt x="1952" y="2786"/>
                    <a:pt x="1940" y="2738"/>
                    <a:pt x="1988" y="2732"/>
                  </a:cubicBezTo>
                  <a:cubicBezTo>
                    <a:pt x="2001" y="2768"/>
                    <a:pt x="2007" y="2810"/>
                    <a:pt x="2007" y="2852"/>
                  </a:cubicBezTo>
                  <a:cubicBezTo>
                    <a:pt x="2097" y="4170"/>
                    <a:pt x="2593" y="5450"/>
                    <a:pt x="3016" y="6689"/>
                  </a:cubicBezTo>
                  <a:lnTo>
                    <a:pt x="3034" y="6744"/>
                  </a:lnTo>
                  <a:cubicBezTo>
                    <a:pt x="3118" y="6979"/>
                    <a:pt x="3191" y="7197"/>
                    <a:pt x="3257" y="7378"/>
                  </a:cubicBezTo>
                  <a:lnTo>
                    <a:pt x="3275" y="7432"/>
                  </a:lnTo>
                  <a:cubicBezTo>
                    <a:pt x="3402" y="7771"/>
                    <a:pt x="3475" y="7982"/>
                    <a:pt x="3475" y="7982"/>
                  </a:cubicBezTo>
                  <a:lnTo>
                    <a:pt x="4720" y="8157"/>
                  </a:lnTo>
                  <a:lnTo>
                    <a:pt x="4538" y="7179"/>
                  </a:lnTo>
                  <a:lnTo>
                    <a:pt x="4538" y="7173"/>
                  </a:lnTo>
                  <a:lnTo>
                    <a:pt x="4502" y="6949"/>
                  </a:lnTo>
                  <a:lnTo>
                    <a:pt x="4460" y="6725"/>
                  </a:lnTo>
                  <a:lnTo>
                    <a:pt x="3318" y="381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1015349" y="4434987"/>
              <a:ext cx="160684" cy="87506"/>
            </a:xfrm>
            <a:custGeom>
              <a:avLst/>
              <a:gdLst/>
              <a:ahLst/>
              <a:cxnLst/>
              <a:rect l="l" t="t" r="r" b="b"/>
              <a:pathLst>
                <a:path w="1155" h="629" extrusionOk="0">
                  <a:moveTo>
                    <a:pt x="1155" y="1"/>
                  </a:moveTo>
                  <a:lnTo>
                    <a:pt x="1" y="13"/>
                  </a:lnTo>
                  <a:lnTo>
                    <a:pt x="31" y="321"/>
                  </a:lnTo>
                  <a:lnTo>
                    <a:pt x="49" y="514"/>
                  </a:lnTo>
                  <a:cubicBezTo>
                    <a:pt x="267" y="544"/>
                    <a:pt x="641" y="593"/>
                    <a:pt x="1089" y="629"/>
                  </a:cubicBezTo>
                  <a:lnTo>
                    <a:pt x="1155" y="1"/>
                  </a:lnTo>
                  <a:close/>
                </a:path>
              </a:pathLst>
            </a:custGeom>
            <a:solidFill>
              <a:srgbClr val="AE5743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1391103" y="4431649"/>
              <a:ext cx="209515" cy="97662"/>
            </a:xfrm>
            <a:custGeom>
              <a:avLst/>
              <a:gdLst/>
              <a:ahLst/>
              <a:cxnLst/>
              <a:rect l="l" t="t" r="r" b="b"/>
              <a:pathLst>
                <a:path w="1506" h="702" extrusionOk="0">
                  <a:moveTo>
                    <a:pt x="1421" y="0"/>
                  </a:moveTo>
                  <a:lnTo>
                    <a:pt x="1" y="13"/>
                  </a:lnTo>
                  <a:cubicBezTo>
                    <a:pt x="79" y="248"/>
                    <a:pt x="158" y="466"/>
                    <a:pt x="218" y="647"/>
                  </a:cubicBezTo>
                  <a:lnTo>
                    <a:pt x="236" y="701"/>
                  </a:lnTo>
                  <a:cubicBezTo>
                    <a:pt x="726" y="671"/>
                    <a:pt x="1179" y="599"/>
                    <a:pt x="1505" y="454"/>
                  </a:cubicBezTo>
                  <a:lnTo>
                    <a:pt x="1505" y="448"/>
                  </a:lnTo>
                  <a:lnTo>
                    <a:pt x="1463" y="224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AE5743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941478" y="3600287"/>
              <a:ext cx="677654" cy="883551"/>
            </a:xfrm>
            <a:custGeom>
              <a:avLst/>
              <a:gdLst/>
              <a:ahLst/>
              <a:cxnLst/>
              <a:rect l="l" t="t" r="r" b="b"/>
              <a:pathLst>
                <a:path w="4871" h="6351" extrusionOk="0">
                  <a:moveTo>
                    <a:pt x="3269" y="1"/>
                  </a:moveTo>
                  <a:lnTo>
                    <a:pt x="2187" y="19"/>
                  </a:lnTo>
                  <a:lnTo>
                    <a:pt x="2109" y="19"/>
                  </a:lnTo>
                  <a:lnTo>
                    <a:pt x="1366" y="31"/>
                  </a:lnTo>
                  <a:lnTo>
                    <a:pt x="1293" y="31"/>
                  </a:lnTo>
                  <a:lnTo>
                    <a:pt x="272" y="49"/>
                  </a:lnTo>
                  <a:lnTo>
                    <a:pt x="272" y="67"/>
                  </a:lnTo>
                  <a:cubicBezTo>
                    <a:pt x="266" y="134"/>
                    <a:pt x="254" y="200"/>
                    <a:pt x="248" y="267"/>
                  </a:cubicBezTo>
                  <a:cubicBezTo>
                    <a:pt x="242" y="351"/>
                    <a:pt x="230" y="436"/>
                    <a:pt x="218" y="520"/>
                  </a:cubicBezTo>
                  <a:cubicBezTo>
                    <a:pt x="218" y="557"/>
                    <a:pt x="206" y="593"/>
                    <a:pt x="206" y="629"/>
                  </a:cubicBezTo>
                  <a:cubicBezTo>
                    <a:pt x="175" y="871"/>
                    <a:pt x="151" y="1119"/>
                    <a:pt x="133" y="1372"/>
                  </a:cubicBezTo>
                  <a:cubicBezTo>
                    <a:pt x="30" y="2557"/>
                    <a:pt x="0" y="3747"/>
                    <a:pt x="36" y="4937"/>
                  </a:cubicBezTo>
                  <a:lnTo>
                    <a:pt x="36" y="4979"/>
                  </a:lnTo>
                  <a:cubicBezTo>
                    <a:pt x="49" y="5384"/>
                    <a:pt x="73" y="5783"/>
                    <a:pt x="103" y="6170"/>
                  </a:cubicBezTo>
                  <a:lnTo>
                    <a:pt x="1970" y="6315"/>
                  </a:lnTo>
                  <a:lnTo>
                    <a:pt x="2030" y="5106"/>
                  </a:lnTo>
                  <a:lnTo>
                    <a:pt x="2030" y="5094"/>
                  </a:lnTo>
                  <a:lnTo>
                    <a:pt x="2109" y="3668"/>
                  </a:lnTo>
                  <a:lnTo>
                    <a:pt x="2145" y="2986"/>
                  </a:lnTo>
                  <a:lnTo>
                    <a:pt x="2187" y="2182"/>
                  </a:lnTo>
                  <a:lnTo>
                    <a:pt x="2194" y="2073"/>
                  </a:lnTo>
                  <a:cubicBezTo>
                    <a:pt x="2200" y="2103"/>
                    <a:pt x="2200" y="2134"/>
                    <a:pt x="2200" y="2164"/>
                  </a:cubicBezTo>
                  <a:cubicBezTo>
                    <a:pt x="2224" y="2526"/>
                    <a:pt x="2260" y="2895"/>
                    <a:pt x="2308" y="3276"/>
                  </a:cubicBezTo>
                  <a:cubicBezTo>
                    <a:pt x="2387" y="3922"/>
                    <a:pt x="2496" y="4532"/>
                    <a:pt x="2623" y="5112"/>
                  </a:cubicBezTo>
                  <a:cubicBezTo>
                    <a:pt x="2623" y="5137"/>
                    <a:pt x="2629" y="5167"/>
                    <a:pt x="2635" y="5191"/>
                  </a:cubicBezTo>
                  <a:cubicBezTo>
                    <a:pt x="2695" y="5457"/>
                    <a:pt x="2737" y="5632"/>
                    <a:pt x="2798" y="5856"/>
                  </a:cubicBezTo>
                  <a:cubicBezTo>
                    <a:pt x="2822" y="5958"/>
                    <a:pt x="2858" y="6097"/>
                    <a:pt x="2894" y="6273"/>
                  </a:cubicBezTo>
                  <a:cubicBezTo>
                    <a:pt x="3103" y="6325"/>
                    <a:pt x="3315" y="6351"/>
                    <a:pt x="3527" y="6351"/>
                  </a:cubicBezTo>
                  <a:cubicBezTo>
                    <a:pt x="3996" y="6351"/>
                    <a:pt x="4462" y="6224"/>
                    <a:pt x="4870" y="5982"/>
                  </a:cubicBezTo>
                  <a:cubicBezTo>
                    <a:pt x="4792" y="5596"/>
                    <a:pt x="4713" y="5215"/>
                    <a:pt x="4629" y="4834"/>
                  </a:cubicBezTo>
                  <a:lnTo>
                    <a:pt x="4610" y="4756"/>
                  </a:lnTo>
                  <a:lnTo>
                    <a:pt x="3620" y="97"/>
                  </a:lnTo>
                  <a:lnTo>
                    <a:pt x="3601" y="19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1140693" y="2961463"/>
              <a:ext cx="246382" cy="214523"/>
            </a:xfrm>
            <a:custGeom>
              <a:avLst/>
              <a:gdLst/>
              <a:ahLst/>
              <a:cxnLst/>
              <a:rect l="l" t="t" r="r" b="b"/>
              <a:pathLst>
                <a:path w="1771" h="1542" extrusionOk="0">
                  <a:moveTo>
                    <a:pt x="61" y="1"/>
                  </a:moveTo>
                  <a:lnTo>
                    <a:pt x="0" y="484"/>
                  </a:lnTo>
                  <a:cubicBezTo>
                    <a:pt x="369" y="1378"/>
                    <a:pt x="1039" y="1535"/>
                    <a:pt x="1450" y="1541"/>
                  </a:cubicBezTo>
                  <a:cubicBezTo>
                    <a:pt x="1571" y="1076"/>
                    <a:pt x="1771" y="315"/>
                    <a:pt x="1765" y="266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AE5743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80912" y="2061795"/>
              <a:ext cx="1001247" cy="985943"/>
            </a:xfrm>
            <a:custGeom>
              <a:avLst/>
              <a:gdLst/>
              <a:ahLst/>
              <a:cxnLst/>
              <a:rect l="l" t="t" r="r" b="b"/>
              <a:pathLst>
                <a:path w="7197" h="7087" extrusionOk="0">
                  <a:moveTo>
                    <a:pt x="3572" y="0"/>
                  </a:moveTo>
                  <a:cubicBezTo>
                    <a:pt x="2928" y="0"/>
                    <a:pt x="2388" y="90"/>
                    <a:pt x="1940" y="256"/>
                  </a:cubicBezTo>
                  <a:cubicBezTo>
                    <a:pt x="1891" y="274"/>
                    <a:pt x="1843" y="293"/>
                    <a:pt x="1795" y="311"/>
                  </a:cubicBezTo>
                  <a:cubicBezTo>
                    <a:pt x="1662" y="365"/>
                    <a:pt x="1535" y="431"/>
                    <a:pt x="1408" y="510"/>
                  </a:cubicBezTo>
                  <a:cubicBezTo>
                    <a:pt x="1051" y="722"/>
                    <a:pt x="749" y="1012"/>
                    <a:pt x="532" y="1362"/>
                  </a:cubicBezTo>
                  <a:cubicBezTo>
                    <a:pt x="290" y="1743"/>
                    <a:pt x="133" y="2172"/>
                    <a:pt x="67" y="2625"/>
                  </a:cubicBezTo>
                  <a:cubicBezTo>
                    <a:pt x="54" y="2715"/>
                    <a:pt x="42" y="2806"/>
                    <a:pt x="30" y="2903"/>
                  </a:cubicBezTo>
                  <a:cubicBezTo>
                    <a:pt x="18" y="2999"/>
                    <a:pt x="12" y="3102"/>
                    <a:pt x="12" y="3205"/>
                  </a:cubicBezTo>
                  <a:cubicBezTo>
                    <a:pt x="0" y="3501"/>
                    <a:pt x="24" y="3803"/>
                    <a:pt x="79" y="4099"/>
                  </a:cubicBezTo>
                  <a:cubicBezTo>
                    <a:pt x="133" y="4395"/>
                    <a:pt x="218" y="4691"/>
                    <a:pt x="338" y="4969"/>
                  </a:cubicBezTo>
                  <a:cubicBezTo>
                    <a:pt x="387" y="5090"/>
                    <a:pt x="441" y="5205"/>
                    <a:pt x="502" y="5320"/>
                  </a:cubicBezTo>
                  <a:cubicBezTo>
                    <a:pt x="743" y="5761"/>
                    <a:pt x="1076" y="6147"/>
                    <a:pt x="1487" y="6443"/>
                  </a:cubicBezTo>
                  <a:cubicBezTo>
                    <a:pt x="2174" y="6947"/>
                    <a:pt x="2903" y="7086"/>
                    <a:pt x="3548" y="7086"/>
                  </a:cubicBezTo>
                  <a:cubicBezTo>
                    <a:pt x="4049" y="7086"/>
                    <a:pt x="4499" y="7002"/>
                    <a:pt x="4840" y="6939"/>
                  </a:cubicBezTo>
                  <a:cubicBezTo>
                    <a:pt x="5269" y="6854"/>
                    <a:pt x="6610" y="6607"/>
                    <a:pt x="7015" y="5700"/>
                  </a:cubicBezTo>
                  <a:cubicBezTo>
                    <a:pt x="7039" y="5640"/>
                    <a:pt x="7063" y="5579"/>
                    <a:pt x="7082" y="5519"/>
                  </a:cubicBezTo>
                  <a:cubicBezTo>
                    <a:pt x="7130" y="5374"/>
                    <a:pt x="7166" y="5217"/>
                    <a:pt x="7178" y="5060"/>
                  </a:cubicBezTo>
                  <a:cubicBezTo>
                    <a:pt x="7196" y="4872"/>
                    <a:pt x="7196" y="4679"/>
                    <a:pt x="7184" y="4492"/>
                  </a:cubicBezTo>
                  <a:cubicBezTo>
                    <a:pt x="7172" y="4353"/>
                    <a:pt x="7154" y="4214"/>
                    <a:pt x="7130" y="4051"/>
                  </a:cubicBezTo>
                  <a:cubicBezTo>
                    <a:pt x="7130" y="4039"/>
                    <a:pt x="7124" y="4033"/>
                    <a:pt x="7124" y="4021"/>
                  </a:cubicBezTo>
                  <a:cubicBezTo>
                    <a:pt x="7106" y="3912"/>
                    <a:pt x="7082" y="3797"/>
                    <a:pt x="7057" y="3670"/>
                  </a:cubicBezTo>
                  <a:cubicBezTo>
                    <a:pt x="7045" y="3634"/>
                    <a:pt x="7039" y="3592"/>
                    <a:pt x="7027" y="3555"/>
                  </a:cubicBezTo>
                  <a:cubicBezTo>
                    <a:pt x="7015" y="3507"/>
                    <a:pt x="7003" y="3453"/>
                    <a:pt x="6991" y="3404"/>
                  </a:cubicBezTo>
                  <a:cubicBezTo>
                    <a:pt x="6955" y="3253"/>
                    <a:pt x="6912" y="3114"/>
                    <a:pt x="6864" y="2975"/>
                  </a:cubicBezTo>
                  <a:cubicBezTo>
                    <a:pt x="6852" y="2933"/>
                    <a:pt x="6834" y="2885"/>
                    <a:pt x="6822" y="2842"/>
                  </a:cubicBezTo>
                  <a:cubicBezTo>
                    <a:pt x="6792" y="2770"/>
                    <a:pt x="6767" y="2697"/>
                    <a:pt x="6737" y="2631"/>
                  </a:cubicBezTo>
                  <a:cubicBezTo>
                    <a:pt x="6562" y="2160"/>
                    <a:pt x="6326" y="1712"/>
                    <a:pt x="6042" y="1302"/>
                  </a:cubicBezTo>
                  <a:cubicBezTo>
                    <a:pt x="5698" y="818"/>
                    <a:pt x="5444" y="625"/>
                    <a:pt x="5317" y="534"/>
                  </a:cubicBezTo>
                  <a:cubicBezTo>
                    <a:pt x="4973" y="305"/>
                    <a:pt x="4586" y="141"/>
                    <a:pt x="4181" y="51"/>
                  </a:cubicBezTo>
                  <a:cubicBezTo>
                    <a:pt x="4060" y="19"/>
                    <a:pt x="3934" y="1"/>
                    <a:pt x="3808" y="1"/>
                  </a:cubicBezTo>
                  <a:cubicBezTo>
                    <a:pt x="3789" y="1"/>
                    <a:pt x="3771" y="2"/>
                    <a:pt x="3752" y="2"/>
                  </a:cubicBezTo>
                  <a:cubicBezTo>
                    <a:pt x="3691" y="1"/>
                    <a:pt x="3632" y="0"/>
                    <a:pt x="3572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969997" y="3152609"/>
              <a:ext cx="474260" cy="514744"/>
            </a:xfrm>
            <a:custGeom>
              <a:avLst/>
              <a:gdLst/>
              <a:ahLst/>
              <a:cxnLst/>
              <a:rect l="l" t="t" r="r" b="b"/>
              <a:pathLst>
                <a:path w="3409" h="3700" extrusionOk="0">
                  <a:moveTo>
                    <a:pt x="713" y="1"/>
                  </a:moveTo>
                  <a:cubicBezTo>
                    <a:pt x="656" y="1"/>
                    <a:pt x="602" y="40"/>
                    <a:pt x="593" y="101"/>
                  </a:cubicBezTo>
                  <a:cubicBezTo>
                    <a:pt x="526" y="409"/>
                    <a:pt x="442" y="747"/>
                    <a:pt x="381" y="1050"/>
                  </a:cubicBezTo>
                  <a:cubicBezTo>
                    <a:pt x="236" y="1805"/>
                    <a:pt x="146" y="2433"/>
                    <a:pt x="19" y="3164"/>
                  </a:cubicBezTo>
                  <a:cubicBezTo>
                    <a:pt x="13" y="3195"/>
                    <a:pt x="7" y="3231"/>
                    <a:pt x="1" y="3267"/>
                  </a:cubicBezTo>
                  <a:lnTo>
                    <a:pt x="61" y="3291"/>
                  </a:lnTo>
                  <a:cubicBezTo>
                    <a:pt x="412" y="3421"/>
                    <a:pt x="1023" y="3700"/>
                    <a:pt x="1704" y="3700"/>
                  </a:cubicBezTo>
                  <a:cubicBezTo>
                    <a:pt x="1750" y="3700"/>
                    <a:pt x="1797" y="3699"/>
                    <a:pt x="1844" y="3696"/>
                  </a:cubicBezTo>
                  <a:cubicBezTo>
                    <a:pt x="2387" y="3660"/>
                    <a:pt x="2913" y="3533"/>
                    <a:pt x="3408" y="3309"/>
                  </a:cubicBezTo>
                  <a:lnTo>
                    <a:pt x="3402" y="3231"/>
                  </a:lnTo>
                  <a:cubicBezTo>
                    <a:pt x="3312" y="2614"/>
                    <a:pt x="3221" y="1998"/>
                    <a:pt x="3131" y="1370"/>
                  </a:cubicBezTo>
                  <a:cubicBezTo>
                    <a:pt x="3070" y="965"/>
                    <a:pt x="3016" y="554"/>
                    <a:pt x="2961" y="149"/>
                  </a:cubicBezTo>
                  <a:lnTo>
                    <a:pt x="2798" y="53"/>
                  </a:lnTo>
                  <a:cubicBezTo>
                    <a:pt x="2635" y="125"/>
                    <a:pt x="2466" y="179"/>
                    <a:pt x="2297" y="216"/>
                  </a:cubicBezTo>
                  <a:cubicBezTo>
                    <a:pt x="2248" y="228"/>
                    <a:pt x="2206" y="234"/>
                    <a:pt x="2152" y="240"/>
                  </a:cubicBezTo>
                  <a:cubicBezTo>
                    <a:pt x="2031" y="258"/>
                    <a:pt x="1904" y="270"/>
                    <a:pt x="1777" y="270"/>
                  </a:cubicBezTo>
                  <a:cubicBezTo>
                    <a:pt x="1384" y="264"/>
                    <a:pt x="998" y="119"/>
                    <a:pt x="762" y="10"/>
                  </a:cubicBezTo>
                  <a:cubicBezTo>
                    <a:pt x="746" y="4"/>
                    <a:pt x="729" y="1"/>
                    <a:pt x="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639733" y="2013660"/>
              <a:ext cx="1061764" cy="846267"/>
            </a:xfrm>
            <a:custGeom>
              <a:avLst/>
              <a:gdLst/>
              <a:ahLst/>
              <a:cxnLst/>
              <a:rect l="l" t="t" r="r" b="b"/>
              <a:pathLst>
                <a:path w="7632" h="6083" extrusionOk="0">
                  <a:moveTo>
                    <a:pt x="4053" y="0"/>
                  </a:moveTo>
                  <a:cubicBezTo>
                    <a:pt x="3199" y="0"/>
                    <a:pt x="2457" y="284"/>
                    <a:pt x="2157" y="415"/>
                  </a:cubicBezTo>
                  <a:lnTo>
                    <a:pt x="2151" y="397"/>
                  </a:lnTo>
                  <a:cubicBezTo>
                    <a:pt x="1070" y="669"/>
                    <a:pt x="363" y="1787"/>
                    <a:pt x="115" y="2862"/>
                  </a:cubicBezTo>
                  <a:cubicBezTo>
                    <a:pt x="97" y="2947"/>
                    <a:pt x="79" y="3031"/>
                    <a:pt x="60" y="3116"/>
                  </a:cubicBezTo>
                  <a:cubicBezTo>
                    <a:pt x="6" y="3436"/>
                    <a:pt x="0" y="3756"/>
                    <a:pt x="42" y="4077"/>
                  </a:cubicBezTo>
                  <a:cubicBezTo>
                    <a:pt x="48" y="4131"/>
                    <a:pt x="60" y="4179"/>
                    <a:pt x="67" y="4228"/>
                  </a:cubicBezTo>
                  <a:cubicBezTo>
                    <a:pt x="79" y="4288"/>
                    <a:pt x="97" y="4342"/>
                    <a:pt x="109" y="4397"/>
                  </a:cubicBezTo>
                  <a:cubicBezTo>
                    <a:pt x="163" y="4735"/>
                    <a:pt x="272" y="5279"/>
                    <a:pt x="719" y="5732"/>
                  </a:cubicBezTo>
                  <a:cubicBezTo>
                    <a:pt x="858" y="5871"/>
                    <a:pt x="1015" y="5986"/>
                    <a:pt x="1184" y="6083"/>
                  </a:cubicBezTo>
                  <a:cubicBezTo>
                    <a:pt x="1275" y="6058"/>
                    <a:pt x="1402" y="6028"/>
                    <a:pt x="1553" y="5986"/>
                  </a:cubicBezTo>
                  <a:cubicBezTo>
                    <a:pt x="2290" y="5738"/>
                    <a:pt x="2943" y="5291"/>
                    <a:pt x="3438" y="4687"/>
                  </a:cubicBezTo>
                  <a:cubicBezTo>
                    <a:pt x="3644" y="4427"/>
                    <a:pt x="3813" y="4137"/>
                    <a:pt x="3934" y="3829"/>
                  </a:cubicBezTo>
                  <a:cubicBezTo>
                    <a:pt x="4048" y="3515"/>
                    <a:pt x="4133" y="3188"/>
                    <a:pt x="4169" y="2856"/>
                  </a:cubicBezTo>
                  <a:cubicBezTo>
                    <a:pt x="4224" y="2361"/>
                    <a:pt x="4199" y="1865"/>
                    <a:pt x="4103" y="1382"/>
                  </a:cubicBezTo>
                  <a:lnTo>
                    <a:pt x="4103" y="1382"/>
                  </a:lnTo>
                  <a:cubicBezTo>
                    <a:pt x="4586" y="1690"/>
                    <a:pt x="5323" y="2010"/>
                    <a:pt x="5909" y="2234"/>
                  </a:cubicBezTo>
                  <a:cubicBezTo>
                    <a:pt x="6278" y="2379"/>
                    <a:pt x="6592" y="2493"/>
                    <a:pt x="6731" y="2542"/>
                  </a:cubicBezTo>
                  <a:lnTo>
                    <a:pt x="6804" y="2566"/>
                  </a:lnTo>
                  <a:cubicBezTo>
                    <a:pt x="6804" y="2566"/>
                    <a:pt x="6906" y="2874"/>
                    <a:pt x="6894" y="2929"/>
                  </a:cubicBezTo>
                  <a:cubicBezTo>
                    <a:pt x="6882" y="2983"/>
                    <a:pt x="7245" y="3418"/>
                    <a:pt x="7245" y="3418"/>
                  </a:cubicBezTo>
                  <a:lnTo>
                    <a:pt x="7227" y="2892"/>
                  </a:lnTo>
                  <a:cubicBezTo>
                    <a:pt x="7227" y="2892"/>
                    <a:pt x="7631" y="2886"/>
                    <a:pt x="7353" y="2300"/>
                  </a:cubicBezTo>
                  <a:cubicBezTo>
                    <a:pt x="7239" y="2071"/>
                    <a:pt x="7100" y="1859"/>
                    <a:pt x="6943" y="1660"/>
                  </a:cubicBezTo>
                  <a:cubicBezTo>
                    <a:pt x="6798" y="1472"/>
                    <a:pt x="6610" y="1249"/>
                    <a:pt x="6375" y="995"/>
                  </a:cubicBezTo>
                  <a:cubicBezTo>
                    <a:pt x="5670" y="228"/>
                    <a:pt x="4817" y="0"/>
                    <a:pt x="4053" y="0"/>
                  </a:cubicBezTo>
                  <a:close/>
                </a:path>
              </a:pathLst>
            </a:custGeom>
            <a:solidFill>
              <a:srgbClr val="B15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1075030" y="3152331"/>
              <a:ext cx="278379" cy="104618"/>
            </a:xfrm>
            <a:custGeom>
              <a:avLst/>
              <a:gdLst/>
              <a:ahLst/>
              <a:cxnLst/>
              <a:rect l="l" t="t" r="r" b="b"/>
              <a:pathLst>
                <a:path w="2001" h="752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393"/>
                    <a:pt x="430" y="725"/>
                    <a:pt x="968" y="749"/>
                  </a:cubicBezTo>
                  <a:cubicBezTo>
                    <a:pt x="993" y="751"/>
                    <a:pt x="1019" y="752"/>
                    <a:pt x="1044" y="752"/>
                  </a:cubicBezTo>
                  <a:cubicBezTo>
                    <a:pt x="1547" y="752"/>
                    <a:pt x="1955" y="471"/>
                    <a:pt x="2001" y="109"/>
                  </a:cubicBezTo>
                  <a:cubicBezTo>
                    <a:pt x="1868" y="103"/>
                    <a:pt x="1729" y="97"/>
                    <a:pt x="1596" y="91"/>
                  </a:cubicBezTo>
                  <a:cubicBezTo>
                    <a:pt x="1052" y="67"/>
                    <a:pt x="521" y="36"/>
                    <a:pt x="1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1491963" y="2502238"/>
              <a:ext cx="102810" cy="92932"/>
            </a:xfrm>
            <a:custGeom>
              <a:avLst/>
              <a:gdLst/>
              <a:ahLst/>
              <a:cxnLst/>
              <a:rect l="l" t="t" r="r" b="b"/>
              <a:pathLst>
                <a:path w="739" h="668" extrusionOk="0">
                  <a:moveTo>
                    <a:pt x="374" y="0"/>
                  </a:moveTo>
                  <a:cubicBezTo>
                    <a:pt x="343" y="0"/>
                    <a:pt x="311" y="5"/>
                    <a:pt x="279" y="15"/>
                  </a:cubicBezTo>
                  <a:cubicBezTo>
                    <a:pt x="98" y="63"/>
                    <a:pt x="1" y="250"/>
                    <a:pt x="49" y="426"/>
                  </a:cubicBezTo>
                  <a:cubicBezTo>
                    <a:pt x="95" y="571"/>
                    <a:pt x="228" y="667"/>
                    <a:pt x="372" y="667"/>
                  </a:cubicBezTo>
                  <a:cubicBezTo>
                    <a:pt x="401" y="667"/>
                    <a:pt x="431" y="663"/>
                    <a:pt x="460" y="655"/>
                  </a:cubicBezTo>
                  <a:cubicBezTo>
                    <a:pt x="641" y="601"/>
                    <a:pt x="738" y="420"/>
                    <a:pt x="690" y="238"/>
                  </a:cubicBezTo>
                  <a:cubicBezTo>
                    <a:pt x="645" y="95"/>
                    <a:pt x="516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1487789" y="2534513"/>
              <a:ext cx="192681" cy="212854"/>
            </a:xfrm>
            <a:custGeom>
              <a:avLst/>
              <a:gdLst/>
              <a:ahLst/>
              <a:cxnLst/>
              <a:rect l="l" t="t" r="r" b="b"/>
              <a:pathLst>
                <a:path w="1385" h="1530" extrusionOk="0">
                  <a:moveTo>
                    <a:pt x="1191" y="0"/>
                  </a:moveTo>
                  <a:cubicBezTo>
                    <a:pt x="1034" y="0"/>
                    <a:pt x="883" y="18"/>
                    <a:pt x="732" y="61"/>
                  </a:cubicBezTo>
                  <a:cubicBezTo>
                    <a:pt x="526" y="109"/>
                    <a:pt x="339" y="212"/>
                    <a:pt x="188" y="357"/>
                  </a:cubicBezTo>
                  <a:cubicBezTo>
                    <a:pt x="73" y="465"/>
                    <a:pt x="7" y="617"/>
                    <a:pt x="1" y="774"/>
                  </a:cubicBezTo>
                  <a:cubicBezTo>
                    <a:pt x="7" y="919"/>
                    <a:pt x="67" y="1058"/>
                    <a:pt x="170" y="1160"/>
                  </a:cubicBezTo>
                  <a:cubicBezTo>
                    <a:pt x="200" y="1191"/>
                    <a:pt x="236" y="1227"/>
                    <a:pt x="273" y="1257"/>
                  </a:cubicBezTo>
                  <a:cubicBezTo>
                    <a:pt x="333" y="1299"/>
                    <a:pt x="387" y="1336"/>
                    <a:pt x="454" y="1366"/>
                  </a:cubicBezTo>
                  <a:cubicBezTo>
                    <a:pt x="672" y="1475"/>
                    <a:pt x="917" y="1529"/>
                    <a:pt x="1164" y="1529"/>
                  </a:cubicBezTo>
                  <a:cubicBezTo>
                    <a:pt x="1177" y="1529"/>
                    <a:pt x="1190" y="1529"/>
                    <a:pt x="1203" y="1529"/>
                  </a:cubicBezTo>
                  <a:cubicBezTo>
                    <a:pt x="1245" y="1529"/>
                    <a:pt x="1288" y="1523"/>
                    <a:pt x="1330" y="1523"/>
                  </a:cubicBezTo>
                  <a:cubicBezTo>
                    <a:pt x="1354" y="1378"/>
                    <a:pt x="1372" y="1233"/>
                    <a:pt x="1384" y="1082"/>
                  </a:cubicBezTo>
                  <a:cubicBezTo>
                    <a:pt x="1372" y="949"/>
                    <a:pt x="1360" y="804"/>
                    <a:pt x="1330" y="647"/>
                  </a:cubicBezTo>
                  <a:lnTo>
                    <a:pt x="1324" y="617"/>
                  </a:lnTo>
                  <a:cubicBezTo>
                    <a:pt x="1306" y="508"/>
                    <a:pt x="1282" y="387"/>
                    <a:pt x="1257" y="266"/>
                  </a:cubicBezTo>
                  <a:cubicBezTo>
                    <a:pt x="1245" y="224"/>
                    <a:pt x="1239" y="188"/>
                    <a:pt x="1233" y="151"/>
                  </a:cubicBezTo>
                  <a:cubicBezTo>
                    <a:pt x="1215" y="97"/>
                    <a:pt x="1203" y="49"/>
                    <a:pt x="1191" y="0"/>
                  </a:cubicBezTo>
                  <a:close/>
                </a:path>
              </a:pathLst>
            </a:custGeom>
            <a:solidFill>
              <a:srgbClr val="E51F38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918802" y="2709904"/>
              <a:ext cx="333749" cy="213549"/>
            </a:xfrm>
            <a:custGeom>
              <a:avLst/>
              <a:gdLst/>
              <a:ahLst/>
              <a:cxnLst/>
              <a:rect l="l" t="t" r="r" b="b"/>
              <a:pathLst>
                <a:path w="2399" h="1535" extrusionOk="0">
                  <a:moveTo>
                    <a:pt x="1196" y="0"/>
                  </a:moveTo>
                  <a:cubicBezTo>
                    <a:pt x="538" y="6"/>
                    <a:pt x="0" y="351"/>
                    <a:pt x="6" y="774"/>
                  </a:cubicBezTo>
                  <a:cubicBezTo>
                    <a:pt x="6" y="1197"/>
                    <a:pt x="544" y="1535"/>
                    <a:pt x="1209" y="1535"/>
                  </a:cubicBezTo>
                  <a:cubicBezTo>
                    <a:pt x="1867" y="1529"/>
                    <a:pt x="2399" y="1184"/>
                    <a:pt x="2399" y="761"/>
                  </a:cubicBezTo>
                  <a:cubicBezTo>
                    <a:pt x="2393" y="339"/>
                    <a:pt x="1855" y="0"/>
                    <a:pt x="1196" y="0"/>
                  </a:cubicBezTo>
                  <a:close/>
                </a:path>
              </a:pathLst>
            </a:custGeom>
            <a:solidFill>
              <a:srgbClr val="E51F38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1132207" y="2617010"/>
              <a:ext cx="109627" cy="92793"/>
            </a:xfrm>
            <a:custGeom>
              <a:avLst/>
              <a:gdLst/>
              <a:ahLst/>
              <a:cxnLst/>
              <a:rect l="l" t="t" r="r" b="b"/>
              <a:pathLst>
                <a:path w="788" h="667" extrusionOk="0">
                  <a:moveTo>
                    <a:pt x="376" y="1"/>
                  </a:moveTo>
                  <a:cubicBezTo>
                    <a:pt x="342" y="1"/>
                    <a:pt x="308" y="6"/>
                    <a:pt x="273" y="17"/>
                  </a:cubicBezTo>
                  <a:cubicBezTo>
                    <a:pt x="97" y="78"/>
                    <a:pt x="1" y="265"/>
                    <a:pt x="55" y="440"/>
                  </a:cubicBezTo>
                  <a:cubicBezTo>
                    <a:pt x="104" y="589"/>
                    <a:pt x="238" y="666"/>
                    <a:pt x="373" y="666"/>
                  </a:cubicBezTo>
                  <a:cubicBezTo>
                    <a:pt x="491" y="666"/>
                    <a:pt x="609" y="607"/>
                    <a:pt x="671" y="483"/>
                  </a:cubicBezTo>
                  <a:cubicBezTo>
                    <a:pt x="788" y="256"/>
                    <a:pt x="608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1434925" y="2410421"/>
              <a:ext cx="148024" cy="80411"/>
            </a:xfrm>
            <a:custGeom>
              <a:avLst/>
              <a:gdLst/>
              <a:ahLst/>
              <a:cxnLst/>
              <a:rect l="l" t="t" r="r" b="b"/>
              <a:pathLst>
                <a:path w="1064" h="578" extrusionOk="0">
                  <a:moveTo>
                    <a:pt x="518" y="0"/>
                  </a:moveTo>
                  <a:cubicBezTo>
                    <a:pt x="225" y="0"/>
                    <a:pt x="0" y="415"/>
                    <a:pt x="0" y="415"/>
                  </a:cubicBezTo>
                  <a:cubicBezTo>
                    <a:pt x="154" y="277"/>
                    <a:pt x="303" y="228"/>
                    <a:pt x="439" y="228"/>
                  </a:cubicBezTo>
                  <a:cubicBezTo>
                    <a:pt x="799" y="228"/>
                    <a:pt x="1063" y="578"/>
                    <a:pt x="1063" y="578"/>
                  </a:cubicBezTo>
                  <a:cubicBezTo>
                    <a:pt x="880" y="139"/>
                    <a:pt x="688" y="0"/>
                    <a:pt x="518" y="0"/>
                  </a:cubicBezTo>
                  <a:close/>
                </a:path>
              </a:pathLst>
            </a:custGeom>
            <a:solidFill>
              <a:srgbClr val="793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1067935" y="2463564"/>
              <a:ext cx="142598" cy="93767"/>
            </a:xfrm>
            <a:custGeom>
              <a:avLst/>
              <a:gdLst/>
              <a:ahLst/>
              <a:cxnLst/>
              <a:rect l="l" t="t" r="r" b="b"/>
              <a:pathLst>
                <a:path w="1025" h="674" extrusionOk="0">
                  <a:moveTo>
                    <a:pt x="438" y="0"/>
                  </a:moveTo>
                  <a:cubicBezTo>
                    <a:pt x="0" y="0"/>
                    <a:pt x="28" y="673"/>
                    <a:pt x="28" y="673"/>
                  </a:cubicBezTo>
                  <a:cubicBezTo>
                    <a:pt x="149" y="281"/>
                    <a:pt x="430" y="191"/>
                    <a:pt x="663" y="191"/>
                  </a:cubicBezTo>
                  <a:cubicBezTo>
                    <a:pt x="861" y="191"/>
                    <a:pt x="1025" y="256"/>
                    <a:pt x="1025" y="256"/>
                  </a:cubicBezTo>
                  <a:cubicBezTo>
                    <a:pt x="769" y="71"/>
                    <a:pt x="579" y="0"/>
                    <a:pt x="438" y="0"/>
                  </a:cubicBezTo>
                  <a:close/>
                </a:path>
              </a:pathLst>
            </a:custGeom>
            <a:solidFill>
              <a:srgbClr val="793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1386930" y="2550095"/>
              <a:ext cx="67334" cy="139955"/>
            </a:xfrm>
            <a:custGeom>
              <a:avLst/>
              <a:gdLst/>
              <a:ahLst/>
              <a:cxnLst/>
              <a:rect l="l" t="t" r="r" b="b"/>
              <a:pathLst>
                <a:path w="484" h="1006" extrusionOk="0">
                  <a:moveTo>
                    <a:pt x="89" y="0"/>
                  </a:moveTo>
                  <a:cubicBezTo>
                    <a:pt x="67" y="0"/>
                    <a:pt x="44" y="20"/>
                    <a:pt x="55" y="45"/>
                  </a:cubicBezTo>
                  <a:cubicBezTo>
                    <a:pt x="85" y="166"/>
                    <a:pt x="31" y="293"/>
                    <a:pt x="55" y="414"/>
                  </a:cubicBezTo>
                  <a:cubicBezTo>
                    <a:pt x="61" y="511"/>
                    <a:pt x="134" y="595"/>
                    <a:pt x="230" y="619"/>
                  </a:cubicBezTo>
                  <a:cubicBezTo>
                    <a:pt x="279" y="625"/>
                    <a:pt x="339" y="613"/>
                    <a:pt x="375" y="662"/>
                  </a:cubicBezTo>
                  <a:cubicBezTo>
                    <a:pt x="393" y="698"/>
                    <a:pt x="399" y="746"/>
                    <a:pt x="381" y="788"/>
                  </a:cubicBezTo>
                  <a:cubicBezTo>
                    <a:pt x="333" y="915"/>
                    <a:pt x="164" y="921"/>
                    <a:pt x="55" y="927"/>
                  </a:cubicBezTo>
                  <a:cubicBezTo>
                    <a:pt x="1" y="934"/>
                    <a:pt x="7" y="1006"/>
                    <a:pt x="55" y="1006"/>
                  </a:cubicBezTo>
                  <a:cubicBezTo>
                    <a:pt x="188" y="994"/>
                    <a:pt x="345" y="982"/>
                    <a:pt x="430" y="867"/>
                  </a:cubicBezTo>
                  <a:cubicBezTo>
                    <a:pt x="484" y="782"/>
                    <a:pt x="484" y="668"/>
                    <a:pt x="418" y="589"/>
                  </a:cubicBezTo>
                  <a:cubicBezTo>
                    <a:pt x="375" y="563"/>
                    <a:pt x="324" y="546"/>
                    <a:pt x="276" y="546"/>
                  </a:cubicBezTo>
                  <a:cubicBezTo>
                    <a:pt x="269" y="546"/>
                    <a:pt x="261" y="546"/>
                    <a:pt x="254" y="547"/>
                  </a:cubicBezTo>
                  <a:cubicBezTo>
                    <a:pt x="188" y="535"/>
                    <a:pt x="140" y="486"/>
                    <a:pt x="134" y="426"/>
                  </a:cubicBezTo>
                  <a:cubicBezTo>
                    <a:pt x="97" y="293"/>
                    <a:pt x="158" y="160"/>
                    <a:pt x="121" y="27"/>
                  </a:cubicBezTo>
                  <a:cubicBezTo>
                    <a:pt x="117" y="8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1210390" y="2661388"/>
              <a:ext cx="350722" cy="190594"/>
            </a:xfrm>
            <a:custGeom>
              <a:avLst/>
              <a:gdLst/>
              <a:ahLst/>
              <a:cxnLst/>
              <a:rect l="l" t="t" r="r" b="b"/>
              <a:pathLst>
                <a:path w="2521" h="1370" extrusionOk="0">
                  <a:moveTo>
                    <a:pt x="2520" y="1"/>
                  </a:moveTo>
                  <a:cubicBezTo>
                    <a:pt x="2514" y="7"/>
                    <a:pt x="2460" y="55"/>
                    <a:pt x="2357" y="121"/>
                  </a:cubicBezTo>
                  <a:cubicBezTo>
                    <a:pt x="2056" y="325"/>
                    <a:pt x="1372" y="715"/>
                    <a:pt x="501" y="715"/>
                  </a:cubicBezTo>
                  <a:cubicBezTo>
                    <a:pt x="340" y="715"/>
                    <a:pt x="173" y="701"/>
                    <a:pt x="1" y="671"/>
                  </a:cubicBezTo>
                  <a:lnTo>
                    <a:pt x="1" y="671"/>
                  </a:lnTo>
                  <a:cubicBezTo>
                    <a:pt x="194" y="1004"/>
                    <a:pt x="520" y="1239"/>
                    <a:pt x="895" y="1330"/>
                  </a:cubicBezTo>
                  <a:cubicBezTo>
                    <a:pt x="998" y="1357"/>
                    <a:pt x="1103" y="1370"/>
                    <a:pt x="1209" y="1370"/>
                  </a:cubicBezTo>
                  <a:cubicBezTo>
                    <a:pt x="1364" y="1370"/>
                    <a:pt x="1518" y="1342"/>
                    <a:pt x="1662" y="1288"/>
                  </a:cubicBezTo>
                  <a:cubicBezTo>
                    <a:pt x="1832" y="1221"/>
                    <a:pt x="1977" y="1124"/>
                    <a:pt x="2103" y="1004"/>
                  </a:cubicBezTo>
                  <a:cubicBezTo>
                    <a:pt x="2369" y="738"/>
                    <a:pt x="2520" y="38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1210377" y="2674709"/>
              <a:ext cx="328045" cy="107365"/>
            </a:xfrm>
            <a:custGeom>
              <a:avLst/>
              <a:gdLst/>
              <a:ahLst/>
              <a:cxnLst/>
              <a:rect l="l" t="t" r="r" b="b"/>
              <a:pathLst>
                <a:path w="2358" h="760" extrusionOk="0">
                  <a:moveTo>
                    <a:pt x="2357" y="0"/>
                  </a:moveTo>
                  <a:cubicBezTo>
                    <a:pt x="2056" y="204"/>
                    <a:pt x="1372" y="594"/>
                    <a:pt x="501" y="594"/>
                  </a:cubicBezTo>
                  <a:cubicBezTo>
                    <a:pt x="340" y="594"/>
                    <a:pt x="173" y="580"/>
                    <a:pt x="1" y="550"/>
                  </a:cubicBezTo>
                  <a:lnTo>
                    <a:pt x="1" y="550"/>
                  </a:lnTo>
                  <a:cubicBezTo>
                    <a:pt x="1" y="550"/>
                    <a:pt x="287" y="759"/>
                    <a:pt x="833" y="759"/>
                  </a:cubicBezTo>
                  <a:cubicBezTo>
                    <a:pt x="1018" y="759"/>
                    <a:pt x="1232" y="735"/>
                    <a:pt x="1475" y="671"/>
                  </a:cubicBezTo>
                  <a:cubicBezTo>
                    <a:pt x="2236" y="466"/>
                    <a:pt x="2345" y="127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1334762" y="2786464"/>
              <a:ext cx="168323" cy="67910"/>
            </a:xfrm>
            <a:custGeom>
              <a:avLst/>
              <a:gdLst/>
              <a:ahLst/>
              <a:cxnLst/>
              <a:rect l="l" t="t" r="r" b="b"/>
              <a:pathLst>
                <a:path w="1210" h="471" extrusionOk="0">
                  <a:moveTo>
                    <a:pt x="827" y="1"/>
                  </a:moveTo>
                  <a:cubicBezTo>
                    <a:pt x="723" y="1"/>
                    <a:pt x="612" y="19"/>
                    <a:pt x="502" y="56"/>
                  </a:cubicBezTo>
                  <a:cubicBezTo>
                    <a:pt x="291" y="117"/>
                    <a:pt x="116" y="250"/>
                    <a:pt x="1" y="431"/>
                  </a:cubicBezTo>
                  <a:cubicBezTo>
                    <a:pt x="104" y="458"/>
                    <a:pt x="209" y="471"/>
                    <a:pt x="315" y="471"/>
                  </a:cubicBezTo>
                  <a:cubicBezTo>
                    <a:pt x="470" y="471"/>
                    <a:pt x="624" y="443"/>
                    <a:pt x="768" y="389"/>
                  </a:cubicBezTo>
                  <a:cubicBezTo>
                    <a:pt x="938" y="322"/>
                    <a:pt x="1083" y="225"/>
                    <a:pt x="1209" y="105"/>
                  </a:cubicBezTo>
                  <a:cubicBezTo>
                    <a:pt x="1110" y="37"/>
                    <a:pt x="975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728490" y="2758213"/>
              <a:ext cx="239982" cy="267528"/>
            </a:xfrm>
            <a:custGeom>
              <a:avLst/>
              <a:gdLst/>
              <a:ahLst/>
              <a:cxnLst/>
              <a:rect l="l" t="t" r="r" b="b"/>
              <a:pathLst>
                <a:path w="1725" h="1923" extrusionOk="0">
                  <a:moveTo>
                    <a:pt x="739" y="1"/>
                  </a:moveTo>
                  <a:cubicBezTo>
                    <a:pt x="587" y="1"/>
                    <a:pt x="437" y="123"/>
                    <a:pt x="317" y="465"/>
                  </a:cubicBezTo>
                  <a:cubicBezTo>
                    <a:pt x="1" y="1341"/>
                    <a:pt x="622" y="1923"/>
                    <a:pt x="1186" y="1923"/>
                  </a:cubicBezTo>
                  <a:cubicBezTo>
                    <a:pt x="1388" y="1923"/>
                    <a:pt x="1583" y="1848"/>
                    <a:pt x="1725" y="1685"/>
                  </a:cubicBezTo>
                  <a:lnTo>
                    <a:pt x="1586" y="1075"/>
                  </a:lnTo>
                  <a:cubicBezTo>
                    <a:pt x="1519" y="767"/>
                    <a:pt x="1374" y="483"/>
                    <a:pt x="1163" y="253"/>
                  </a:cubicBezTo>
                  <a:cubicBezTo>
                    <a:pt x="1035" y="114"/>
                    <a:pt x="886" y="1"/>
                    <a:pt x="739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774399" y="2921119"/>
              <a:ext cx="49527" cy="41875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51" y="0"/>
                  </a:moveTo>
                  <a:cubicBezTo>
                    <a:pt x="71" y="0"/>
                    <a:pt x="5" y="65"/>
                    <a:pt x="5" y="146"/>
                  </a:cubicBezTo>
                  <a:cubicBezTo>
                    <a:pt x="1" y="238"/>
                    <a:pt x="75" y="301"/>
                    <a:pt x="153" y="301"/>
                  </a:cubicBezTo>
                  <a:cubicBezTo>
                    <a:pt x="187" y="301"/>
                    <a:pt x="223" y="288"/>
                    <a:pt x="253" y="260"/>
                  </a:cubicBezTo>
                  <a:cubicBezTo>
                    <a:pt x="355" y="170"/>
                    <a:pt x="295" y="7"/>
                    <a:pt x="162" y="1"/>
                  </a:cubicBezTo>
                  <a:cubicBezTo>
                    <a:pt x="158" y="0"/>
                    <a:pt x="155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824898" y="2970784"/>
              <a:ext cx="33528" cy="28241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3" y="0"/>
                  </a:moveTo>
                  <a:cubicBezTo>
                    <a:pt x="53" y="0"/>
                    <a:pt x="4" y="42"/>
                    <a:pt x="4" y="97"/>
                  </a:cubicBezTo>
                  <a:cubicBezTo>
                    <a:pt x="0" y="160"/>
                    <a:pt x="51" y="202"/>
                    <a:pt x="105" y="202"/>
                  </a:cubicBezTo>
                  <a:cubicBezTo>
                    <a:pt x="129" y="202"/>
                    <a:pt x="153" y="194"/>
                    <a:pt x="174" y="175"/>
                  </a:cubicBezTo>
                  <a:cubicBezTo>
                    <a:pt x="240" y="115"/>
                    <a:pt x="204" y="6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800413" y="2838901"/>
              <a:ext cx="113383" cy="97662"/>
            </a:xfrm>
            <a:custGeom>
              <a:avLst/>
              <a:gdLst/>
              <a:ahLst/>
              <a:cxnLst/>
              <a:rect l="l" t="t" r="r" b="b"/>
              <a:pathLst>
                <a:path w="815" h="702" extrusionOk="0">
                  <a:moveTo>
                    <a:pt x="362" y="1"/>
                  </a:moveTo>
                  <a:cubicBezTo>
                    <a:pt x="250" y="1"/>
                    <a:pt x="139" y="43"/>
                    <a:pt x="53" y="120"/>
                  </a:cubicBezTo>
                  <a:cubicBezTo>
                    <a:pt x="1" y="173"/>
                    <a:pt x="55" y="253"/>
                    <a:pt x="116" y="253"/>
                  </a:cubicBezTo>
                  <a:cubicBezTo>
                    <a:pt x="131" y="253"/>
                    <a:pt x="147" y="247"/>
                    <a:pt x="162" y="235"/>
                  </a:cubicBezTo>
                  <a:cubicBezTo>
                    <a:pt x="221" y="181"/>
                    <a:pt x="290" y="154"/>
                    <a:pt x="364" y="154"/>
                  </a:cubicBezTo>
                  <a:cubicBezTo>
                    <a:pt x="389" y="154"/>
                    <a:pt x="415" y="157"/>
                    <a:pt x="440" y="163"/>
                  </a:cubicBezTo>
                  <a:cubicBezTo>
                    <a:pt x="313" y="241"/>
                    <a:pt x="235" y="374"/>
                    <a:pt x="217" y="525"/>
                  </a:cubicBezTo>
                  <a:cubicBezTo>
                    <a:pt x="217" y="578"/>
                    <a:pt x="257" y="605"/>
                    <a:pt x="295" y="605"/>
                  </a:cubicBezTo>
                  <a:cubicBezTo>
                    <a:pt x="332" y="605"/>
                    <a:pt x="368" y="581"/>
                    <a:pt x="368" y="531"/>
                  </a:cubicBezTo>
                  <a:lnTo>
                    <a:pt x="368" y="507"/>
                  </a:lnTo>
                  <a:lnTo>
                    <a:pt x="368" y="501"/>
                  </a:lnTo>
                  <a:cubicBezTo>
                    <a:pt x="368" y="495"/>
                    <a:pt x="368" y="495"/>
                    <a:pt x="368" y="495"/>
                  </a:cubicBezTo>
                  <a:cubicBezTo>
                    <a:pt x="374" y="477"/>
                    <a:pt x="380" y="459"/>
                    <a:pt x="386" y="447"/>
                  </a:cubicBezTo>
                  <a:cubicBezTo>
                    <a:pt x="386" y="435"/>
                    <a:pt x="392" y="428"/>
                    <a:pt x="398" y="416"/>
                  </a:cubicBezTo>
                  <a:cubicBezTo>
                    <a:pt x="398" y="416"/>
                    <a:pt x="398" y="410"/>
                    <a:pt x="404" y="410"/>
                  </a:cubicBezTo>
                  <a:cubicBezTo>
                    <a:pt x="410" y="392"/>
                    <a:pt x="422" y="380"/>
                    <a:pt x="428" y="362"/>
                  </a:cubicBezTo>
                  <a:lnTo>
                    <a:pt x="434" y="356"/>
                  </a:lnTo>
                  <a:lnTo>
                    <a:pt x="440" y="350"/>
                  </a:lnTo>
                  <a:lnTo>
                    <a:pt x="440" y="356"/>
                  </a:lnTo>
                  <a:cubicBezTo>
                    <a:pt x="440" y="350"/>
                    <a:pt x="452" y="338"/>
                    <a:pt x="452" y="332"/>
                  </a:cubicBezTo>
                  <a:cubicBezTo>
                    <a:pt x="470" y="320"/>
                    <a:pt x="482" y="314"/>
                    <a:pt x="495" y="302"/>
                  </a:cubicBezTo>
                  <a:cubicBezTo>
                    <a:pt x="501" y="296"/>
                    <a:pt x="501" y="296"/>
                    <a:pt x="507" y="290"/>
                  </a:cubicBezTo>
                  <a:cubicBezTo>
                    <a:pt x="513" y="290"/>
                    <a:pt x="519" y="283"/>
                    <a:pt x="525" y="277"/>
                  </a:cubicBezTo>
                  <a:cubicBezTo>
                    <a:pt x="543" y="271"/>
                    <a:pt x="561" y="265"/>
                    <a:pt x="573" y="253"/>
                  </a:cubicBezTo>
                  <a:cubicBezTo>
                    <a:pt x="579" y="253"/>
                    <a:pt x="585" y="253"/>
                    <a:pt x="585" y="247"/>
                  </a:cubicBezTo>
                  <a:cubicBezTo>
                    <a:pt x="615" y="290"/>
                    <a:pt x="640" y="338"/>
                    <a:pt x="652" y="386"/>
                  </a:cubicBezTo>
                  <a:cubicBezTo>
                    <a:pt x="664" y="453"/>
                    <a:pt x="658" y="525"/>
                    <a:pt x="621" y="586"/>
                  </a:cubicBezTo>
                  <a:cubicBezTo>
                    <a:pt x="603" y="622"/>
                    <a:pt x="609" y="670"/>
                    <a:pt x="646" y="688"/>
                  </a:cubicBezTo>
                  <a:cubicBezTo>
                    <a:pt x="659" y="697"/>
                    <a:pt x="674" y="701"/>
                    <a:pt x="688" y="701"/>
                  </a:cubicBezTo>
                  <a:cubicBezTo>
                    <a:pt x="713" y="701"/>
                    <a:pt x="737" y="689"/>
                    <a:pt x="748" y="670"/>
                  </a:cubicBezTo>
                  <a:cubicBezTo>
                    <a:pt x="797" y="586"/>
                    <a:pt x="815" y="489"/>
                    <a:pt x="803" y="392"/>
                  </a:cubicBezTo>
                  <a:cubicBezTo>
                    <a:pt x="785" y="229"/>
                    <a:pt x="676" y="84"/>
                    <a:pt x="519" y="30"/>
                  </a:cubicBezTo>
                  <a:cubicBezTo>
                    <a:pt x="468" y="10"/>
                    <a:pt x="415" y="1"/>
                    <a:pt x="362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851469" y="2908459"/>
              <a:ext cx="139" cy="1113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1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870806" y="2879106"/>
              <a:ext cx="139" cy="1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859955" y="2960628"/>
              <a:ext cx="134529" cy="142181"/>
            </a:xfrm>
            <a:custGeom>
              <a:avLst/>
              <a:gdLst/>
              <a:ahLst/>
              <a:cxnLst/>
              <a:rect l="l" t="t" r="r" b="b"/>
              <a:pathLst>
                <a:path w="967" h="1022" extrusionOk="0">
                  <a:moveTo>
                    <a:pt x="725" y="1"/>
                  </a:moveTo>
                  <a:lnTo>
                    <a:pt x="411" y="25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224" y="418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338" y="695"/>
                  </a:lnTo>
                  <a:lnTo>
                    <a:pt x="598" y="1022"/>
                  </a:lnTo>
                  <a:lnTo>
                    <a:pt x="598" y="677"/>
                  </a:lnTo>
                  <a:lnTo>
                    <a:pt x="967" y="623"/>
                  </a:lnTo>
                  <a:lnTo>
                    <a:pt x="635" y="387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969162" y="3150662"/>
              <a:ext cx="480103" cy="578183"/>
            </a:xfrm>
            <a:custGeom>
              <a:avLst/>
              <a:gdLst/>
              <a:ahLst/>
              <a:cxnLst/>
              <a:rect l="l" t="t" r="r" b="b"/>
              <a:pathLst>
                <a:path w="3451" h="4156" extrusionOk="0">
                  <a:moveTo>
                    <a:pt x="3179" y="0"/>
                  </a:moveTo>
                  <a:lnTo>
                    <a:pt x="2949" y="55"/>
                  </a:lnTo>
                  <a:lnTo>
                    <a:pt x="2798" y="91"/>
                  </a:lnTo>
                  <a:lnTo>
                    <a:pt x="2913" y="1378"/>
                  </a:lnTo>
                  <a:lnTo>
                    <a:pt x="2550" y="1529"/>
                  </a:lnTo>
                  <a:lnTo>
                    <a:pt x="2550" y="1529"/>
                  </a:lnTo>
                  <a:lnTo>
                    <a:pt x="2599" y="290"/>
                  </a:lnTo>
                  <a:lnTo>
                    <a:pt x="2303" y="236"/>
                  </a:lnTo>
                  <a:lnTo>
                    <a:pt x="2206" y="218"/>
                  </a:lnTo>
                  <a:lnTo>
                    <a:pt x="2158" y="260"/>
                  </a:lnTo>
                  <a:lnTo>
                    <a:pt x="2037" y="363"/>
                  </a:lnTo>
                  <a:lnTo>
                    <a:pt x="1868" y="2260"/>
                  </a:lnTo>
                  <a:cubicBezTo>
                    <a:pt x="1819" y="2792"/>
                    <a:pt x="1366" y="3070"/>
                    <a:pt x="1040" y="3112"/>
                  </a:cubicBezTo>
                  <a:cubicBezTo>
                    <a:pt x="743" y="3160"/>
                    <a:pt x="445" y="3179"/>
                    <a:pt x="148" y="3179"/>
                  </a:cubicBezTo>
                  <a:cubicBezTo>
                    <a:pt x="107" y="3179"/>
                    <a:pt x="66" y="3179"/>
                    <a:pt x="25" y="3178"/>
                  </a:cubicBezTo>
                  <a:lnTo>
                    <a:pt x="25" y="3178"/>
                  </a:lnTo>
                  <a:cubicBezTo>
                    <a:pt x="1" y="3287"/>
                    <a:pt x="7" y="3396"/>
                    <a:pt x="43" y="3505"/>
                  </a:cubicBezTo>
                  <a:cubicBezTo>
                    <a:pt x="405" y="3789"/>
                    <a:pt x="828" y="3988"/>
                    <a:pt x="1282" y="4085"/>
                  </a:cubicBezTo>
                  <a:cubicBezTo>
                    <a:pt x="1527" y="4135"/>
                    <a:pt x="1750" y="4155"/>
                    <a:pt x="1954" y="4155"/>
                  </a:cubicBezTo>
                  <a:cubicBezTo>
                    <a:pt x="2833" y="4155"/>
                    <a:pt x="3323" y="3767"/>
                    <a:pt x="3451" y="3674"/>
                  </a:cubicBezTo>
                  <a:lnTo>
                    <a:pt x="3421" y="3329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943147" y="4282794"/>
              <a:ext cx="280883" cy="56483"/>
            </a:xfrm>
            <a:custGeom>
              <a:avLst/>
              <a:gdLst/>
              <a:ahLst/>
              <a:cxnLst/>
              <a:rect l="l" t="t" r="r" b="b"/>
              <a:pathLst>
                <a:path w="2019" h="406" extrusionOk="0">
                  <a:moveTo>
                    <a:pt x="43" y="1"/>
                  </a:moveTo>
                  <a:lnTo>
                    <a:pt x="0" y="67"/>
                  </a:lnTo>
                  <a:cubicBezTo>
                    <a:pt x="333" y="291"/>
                    <a:pt x="725" y="406"/>
                    <a:pt x="1130" y="406"/>
                  </a:cubicBezTo>
                  <a:cubicBezTo>
                    <a:pt x="1438" y="406"/>
                    <a:pt x="1747" y="333"/>
                    <a:pt x="2018" y="200"/>
                  </a:cubicBezTo>
                  <a:lnTo>
                    <a:pt x="1988" y="134"/>
                  </a:lnTo>
                  <a:cubicBezTo>
                    <a:pt x="1715" y="265"/>
                    <a:pt x="1422" y="330"/>
                    <a:pt x="1130" y="330"/>
                  </a:cubicBezTo>
                  <a:cubicBezTo>
                    <a:pt x="749" y="330"/>
                    <a:pt x="371" y="220"/>
                    <a:pt x="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1306242" y="4261787"/>
              <a:ext cx="280049" cy="69977"/>
            </a:xfrm>
            <a:custGeom>
              <a:avLst/>
              <a:gdLst/>
              <a:ahLst/>
              <a:cxnLst/>
              <a:rect l="l" t="t" r="r" b="b"/>
              <a:pathLst>
                <a:path w="2013" h="503" extrusionOk="0">
                  <a:moveTo>
                    <a:pt x="1994" y="1"/>
                  </a:moveTo>
                  <a:cubicBezTo>
                    <a:pt x="1575" y="282"/>
                    <a:pt x="1085" y="427"/>
                    <a:pt x="590" y="427"/>
                  </a:cubicBezTo>
                  <a:cubicBezTo>
                    <a:pt x="393" y="427"/>
                    <a:pt x="195" y="404"/>
                    <a:pt x="1" y="357"/>
                  </a:cubicBezTo>
                  <a:lnTo>
                    <a:pt x="1" y="357"/>
                  </a:lnTo>
                  <a:cubicBezTo>
                    <a:pt x="1" y="382"/>
                    <a:pt x="7" y="412"/>
                    <a:pt x="13" y="436"/>
                  </a:cubicBezTo>
                  <a:cubicBezTo>
                    <a:pt x="200" y="484"/>
                    <a:pt x="393" y="502"/>
                    <a:pt x="587" y="502"/>
                  </a:cubicBezTo>
                  <a:cubicBezTo>
                    <a:pt x="1094" y="502"/>
                    <a:pt x="1584" y="357"/>
                    <a:pt x="2013" y="79"/>
                  </a:cubicBezTo>
                  <a:lnTo>
                    <a:pt x="19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979317" y="3713806"/>
              <a:ext cx="63160" cy="612963"/>
            </a:xfrm>
            <a:custGeom>
              <a:avLst/>
              <a:gdLst/>
              <a:ahLst/>
              <a:cxnLst/>
              <a:rect l="l" t="t" r="r" b="b"/>
              <a:pathLst>
                <a:path w="454" h="4406" extrusionOk="0">
                  <a:moveTo>
                    <a:pt x="381" y="0"/>
                  </a:moveTo>
                  <a:lnTo>
                    <a:pt x="163" y="2949"/>
                  </a:lnTo>
                  <a:cubicBezTo>
                    <a:pt x="48" y="3040"/>
                    <a:pt x="0" y="3185"/>
                    <a:pt x="24" y="3330"/>
                  </a:cubicBezTo>
                  <a:cubicBezTo>
                    <a:pt x="36" y="3402"/>
                    <a:pt x="91" y="3457"/>
                    <a:pt x="163" y="3481"/>
                  </a:cubicBezTo>
                  <a:cubicBezTo>
                    <a:pt x="163" y="3626"/>
                    <a:pt x="157" y="3765"/>
                    <a:pt x="151" y="3928"/>
                  </a:cubicBezTo>
                  <a:cubicBezTo>
                    <a:pt x="145" y="4085"/>
                    <a:pt x="139" y="4248"/>
                    <a:pt x="139" y="4405"/>
                  </a:cubicBezTo>
                  <a:lnTo>
                    <a:pt x="212" y="4405"/>
                  </a:lnTo>
                  <a:cubicBezTo>
                    <a:pt x="212" y="4248"/>
                    <a:pt x="218" y="4085"/>
                    <a:pt x="224" y="3922"/>
                  </a:cubicBezTo>
                  <a:cubicBezTo>
                    <a:pt x="230" y="3765"/>
                    <a:pt x="236" y="3602"/>
                    <a:pt x="236" y="3444"/>
                  </a:cubicBezTo>
                  <a:lnTo>
                    <a:pt x="236" y="3414"/>
                  </a:lnTo>
                  <a:lnTo>
                    <a:pt x="206" y="3408"/>
                  </a:lnTo>
                  <a:cubicBezTo>
                    <a:pt x="151" y="3402"/>
                    <a:pt x="109" y="3360"/>
                    <a:pt x="97" y="3312"/>
                  </a:cubicBezTo>
                  <a:cubicBezTo>
                    <a:pt x="79" y="3191"/>
                    <a:pt x="121" y="3076"/>
                    <a:pt x="218" y="3003"/>
                  </a:cubicBezTo>
                  <a:lnTo>
                    <a:pt x="236" y="2991"/>
                  </a:lnTo>
                  <a:lnTo>
                    <a:pt x="453" y="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1421431" y="4107228"/>
              <a:ext cx="28659" cy="57317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133" y="0"/>
                  </a:moveTo>
                  <a:lnTo>
                    <a:pt x="0" y="387"/>
                  </a:lnTo>
                  <a:lnTo>
                    <a:pt x="73" y="411"/>
                  </a:lnTo>
                  <a:lnTo>
                    <a:pt x="206" y="2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1476279" y="4133243"/>
              <a:ext cx="28798" cy="57317"/>
            </a:xfrm>
            <a:custGeom>
              <a:avLst/>
              <a:gdLst/>
              <a:ahLst/>
              <a:cxnLst/>
              <a:rect l="l" t="t" r="r" b="b"/>
              <a:pathLst>
                <a:path w="207" h="412" extrusionOk="0">
                  <a:moveTo>
                    <a:pt x="134" y="0"/>
                  </a:moveTo>
                  <a:lnTo>
                    <a:pt x="1" y="387"/>
                  </a:lnTo>
                  <a:lnTo>
                    <a:pt x="73" y="411"/>
                  </a:lnTo>
                  <a:lnTo>
                    <a:pt x="206" y="2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969162" y="3591105"/>
              <a:ext cx="162353" cy="123678"/>
            </a:xfrm>
            <a:custGeom>
              <a:avLst/>
              <a:gdLst/>
              <a:ahLst/>
              <a:cxnLst/>
              <a:rect l="l" t="t" r="r" b="b"/>
              <a:pathLst>
                <a:path w="1167" h="889" extrusionOk="0">
                  <a:moveTo>
                    <a:pt x="1161" y="0"/>
                  </a:moveTo>
                  <a:lnTo>
                    <a:pt x="1082" y="12"/>
                  </a:lnTo>
                  <a:cubicBezTo>
                    <a:pt x="1112" y="212"/>
                    <a:pt x="1052" y="423"/>
                    <a:pt x="925" y="586"/>
                  </a:cubicBezTo>
                  <a:cubicBezTo>
                    <a:pt x="810" y="729"/>
                    <a:pt x="634" y="812"/>
                    <a:pt x="448" y="812"/>
                  </a:cubicBezTo>
                  <a:cubicBezTo>
                    <a:pt x="430" y="812"/>
                    <a:pt x="412" y="812"/>
                    <a:pt x="393" y="810"/>
                  </a:cubicBezTo>
                  <a:cubicBezTo>
                    <a:pt x="242" y="792"/>
                    <a:pt x="103" y="713"/>
                    <a:pt x="13" y="586"/>
                  </a:cubicBezTo>
                  <a:cubicBezTo>
                    <a:pt x="13" y="623"/>
                    <a:pt x="1" y="659"/>
                    <a:pt x="1" y="695"/>
                  </a:cubicBezTo>
                  <a:cubicBezTo>
                    <a:pt x="103" y="804"/>
                    <a:pt x="236" y="870"/>
                    <a:pt x="381" y="888"/>
                  </a:cubicBezTo>
                  <a:lnTo>
                    <a:pt x="514" y="888"/>
                  </a:lnTo>
                  <a:cubicBezTo>
                    <a:pt x="695" y="864"/>
                    <a:pt x="865" y="774"/>
                    <a:pt x="979" y="629"/>
                  </a:cubicBezTo>
                  <a:cubicBezTo>
                    <a:pt x="1100" y="484"/>
                    <a:pt x="1167" y="296"/>
                    <a:pt x="1161" y="103"/>
                  </a:cubicBezTo>
                  <a:cubicBezTo>
                    <a:pt x="1161" y="67"/>
                    <a:pt x="1161" y="36"/>
                    <a:pt x="1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1260055" y="3487741"/>
              <a:ext cx="164022" cy="162492"/>
            </a:xfrm>
            <a:custGeom>
              <a:avLst/>
              <a:gdLst/>
              <a:ahLst/>
              <a:cxnLst/>
              <a:rect l="l" t="t" r="r" b="b"/>
              <a:pathLst>
                <a:path w="1179" h="1168" extrusionOk="0">
                  <a:moveTo>
                    <a:pt x="30" y="0"/>
                  </a:moveTo>
                  <a:lnTo>
                    <a:pt x="0" y="761"/>
                  </a:lnTo>
                  <a:cubicBezTo>
                    <a:pt x="100" y="1029"/>
                    <a:pt x="344" y="1168"/>
                    <a:pt x="588" y="1168"/>
                  </a:cubicBezTo>
                  <a:cubicBezTo>
                    <a:pt x="801" y="1168"/>
                    <a:pt x="1015" y="1063"/>
                    <a:pt x="1136" y="846"/>
                  </a:cubicBezTo>
                  <a:cubicBezTo>
                    <a:pt x="1148" y="586"/>
                    <a:pt x="1166" y="326"/>
                    <a:pt x="1178" y="6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1053467" y="2947968"/>
              <a:ext cx="742205" cy="482329"/>
            </a:xfrm>
            <a:custGeom>
              <a:avLst/>
              <a:gdLst/>
              <a:ahLst/>
              <a:cxnLst/>
              <a:rect l="l" t="t" r="r" b="b"/>
              <a:pathLst>
                <a:path w="5335" h="3467" extrusionOk="0">
                  <a:moveTo>
                    <a:pt x="4766" y="1"/>
                  </a:moveTo>
                  <a:lnTo>
                    <a:pt x="3286" y="2007"/>
                  </a:lnTo>
                  <a:lnTo>
                    <a:pt x="2657" y="2001"/>
                  </a:lnTo>
                  <a:lnTo>
                    <a:pt x="718" y="1977"/>
                  </a:lnTo>
                  <a:lnTo>
                    <a:pt x="718" y="1977"/>
                  </a:lnTo>
                  <a:cubicBezTo>
                    <a:pt x="1" y="3365"/>
                    <a:pt x="777" y="3466"/>
                    <a:pt x="1019" y="3466"/>
                  </a:cubicBezTo>
                  <a:cubicBezTo>
                    <a:pt x="1061" y="3466"/>
                    <a:pt x="1086" y="3463"/>
                    <a:pt x="1086" y="3463"/>
                  </a:cubicBezTo>
                  <a:lnTo>
                    <a:pt x="1969" y="3433"/>
                  </a:lnTo>
                  <a:lnTo>
                    <a:pt x="3660" y="3379"/>
                  </a:lnTo>
                  <a:lnTo>
                    <a:pt x="5334" y="617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1053467" y="3222863"/>
              <a:ext cx="369781" cy="207428"/>
            </a:xfrm>
            <a:custGeom>
              <a:avLst/>
              <a:gdLst/>
              <a:ahLst/>
              <a:cxnLst/>
              <a:rect l="l" t="t" r="r" b="b"/>
              <a:pathLst>
                <a:path w="2658" h="1491" extrusionOk="0">
                  <a:moveTo>
                    <a:pt x="718" y="1"/>
                  </a:moveTo>
                  <a:lnTo>
                    <a:pt x="718" y="1"/>
                  </a:lnTo>
                  <a:cubicBezTo>
                    <a:pt x="1" y="1389"/>
                    <a:pt x="777" y="1490"/>
                    <a:pt x="1019" y="1490"/>
                  </a:cubicBezTo>
                  <a:cubicBezTo>
                    <a:pt x="1061" y="1490"/>
                    <a:pt x="1086" y="1487"/>
                    <a:pt x="1086" y="1487"/>
                  </a:cubicBezTo>
                  <a:lnTo>
                    <a:pt x="1969" y="1457"/>
                  </a:lnTo>
                  <a:lnTo>
                    <a:pt x="2657" y="25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AE5743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996290" y="3206865"/>
              <a:ext cx="377293" cy="271701"/>
            </a:xfrm>
            <a:custGeom>
              <a:avLst/>
              <a:gdLst/>
              <a:ahLst/>
              <a:cxnLst/>
              <a:rect l="l" t="t" r="r" b="b"/>
              <a:pathLst>
                <a:path w="2712" h="1953" extrusionOk="0">
                  <a:moveTo>
                    <a:pt x="886" y="0"/>
                  </a:moveTo>
                  <a:cubicBezTo>
                    <a:pt x="1" y="0"/>
                    <a:pt x="289" y="1487"/>
                    <a:pt x="289" y="1487"/>
                  </a:cubicBezTo>
                  <a:lnTo>
                    <a:pt x="2029" y="1953"/>
                  </a:lnTo>
                  <a:lnTo>
                    <a:pt x="2712" y="128"/>
                  </a:lnTo>
                  <a:cubicBezTo>
                    <a:pt x="2712" y="128"/>
                    <a:pt x="1860" y="43"/>
                    <a:pt x="923" y="1"/>
                  </a:cubicBezTo>
                  <a:cubicBezTo>
                    <a:pt x="911" y="0"/>
                    <a:pt x="898" y="0"/>
                    <a:pt x="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1102018" y="3405245"/>
              <a:ext cx="179187" cy="75820"/>
            </a:xfrm>
            <a:custGeom>
              <a:avLst/>
              <a:gdLst/>
              <a:ahLst/>
              <a:cxnLst/>
              <a:rect l="l" t="t" r="r" b="b"/>
              <a:pathLst>
                <a:path w="1288" h="545" extrusionOk="0">
                  <a:moveTo>
                    <a:pt x="37" y="1"/>
                  </a:moveTo>
                  <a:lnTo>
                    <a:pt x="0" y="73"/>
                  </a:lnTo>
                  <a:cubicBezTo>
                    <a:pt x="399" y="285"/>
                    <a:pt x="828" y="442"/>
                    <a:pt x="1269" y="545"/>
                  </a:cubicBezTo>
                  <a:lnTo>
                    <a:pt x="1287" y="472"/>
                  </a:lnTo>
                  <a:cubicBezTo>
                    <a:pt x="1064" y="418"/>
                    <a:pt x="840" y="351"/>
                    <a:pt x="623" y="273"/>
                  </a:cubicBezTo>
                  <a:cubicBezTo>
                    <a:pt x="423" y="194"/>
                    <a:pt x="224" y="104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993507" y="3144680"/>
              <a:ext cx="323871" cy="228852"/>
            </a:xfrm>
            <a:custGeom>
              <a:avLst/>
              <a:gdLst/>
              <a:ahLst/>
              <a:cxnLst/>
              <a:rect l="l" t="t" r="r" b="b"/>
              <a:pathLst>
                <a:path w="2328" h="1645" extrusionOk="0">
                  <a:moveTo>
                    <a:pt x="1129" y="0"/>
                  </a:moveTo>
                  <a:cubicBezTo>
                    <a:pt x="946" y="0"/>
                    <a:pt x="741" y="30"/>
                    <a:pt x="563" y="140"/>
                  </a:cubicBezTo>
                  <a:cubicBezTo>
                    <a:pt x="170" y="394"/>
                    <a:pt x="1" y="998"/>
                    <a:pt x="140" y="1644"/>
                  </a:cubicBezTo>
                  <a:cubicBezTo>
                    <a:pt x="140" y="1548"/>
                    <a:pt x="152" y="962"/>
                    <a:pt x="575" y="653"/>
                  </a:cubicBezTo>
                  <a:cubicBezTo>
                    <a:pt x="853" y="448"/>
                    <a:pt x="1197" y="448"/>
                    <a:pt x="1451" y="442"/>
                  </a:cubicBezTo>
                  <a:cubicBezTo>
                    <a:pt x="1638" y="442"/>
                    <a:pt x="1820" y="466"/>
                    <a:pt x="2001" y="508"/>
                  </a:cubicBezTo>
                  <a:lnTo>
                    <a:pt x="2327" y="345"/>
                  </a:lnTo>
                  <a:cubicBezTo>
                    <a:pt x="2073" y="182"/>
                    <a:pt x="1789" y="73"/>
                    <a:pt x="1493" y="31"/>
                  </a:cubicBezTo>
                  <a:cubicBezTo>
                    <a:pt x="1399" y="18"/>
                    <a:pt x="1270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1028843" y="4556019"/>
              <a:ext cx="277405" cy="152615"/>
            </a:xfrm>
            <a:custGeom>
              <a:avLst/>
              <a:gdLst/>
              <a:ahLst/>
              <a:cxnLst/>
              <a:rect l="l" t="t" r="r" b="b"/>
              <a:pathLst>
                <a:path w="1994" h="1097" extrusionOk="0">
                  <a:moveTo>
                    <a:pt x="1" y="1"/>
                  </a:moveTo>
                  <a:lnTo>
                    <a:pt x="7" y="943"/>
                  </a:lnTo>
                  <a:cubicBezTo>
                    <a:pt x="411" y="1016"/>
                    <a:pt x="822" y="1064"/>
                    <a:pt x="1233" y="1088"/>
                  </a:cubicBezTo>
                  <a:cubicBezTo>
                    <a:pt x="1323" y="1094"/>
                    <a:pt x="1399" y="1096"/>
                    <a:pt x="1465" y="1096"/>
                  </a:cubicBezTo>
                  <a:cubicBezTo>
                    <a:pt x="1994" y="1096"/>
                    <a:pt x="1831" y="943"/>
                    <a:pt x="1831" y="943"/>
                  </a:cubicBezTo>
                  <a:lnTo>
                    <a:pt x="822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1023000" y="4583008"/>
              <a:ext cx="390510" cy="208680"/>
            </a:xfrm>
            <a:custGeom>
              <a:avLst/>
              <a:gdLst/>
              <a:ahLst/>
              <a:cxnLst/>
              <a:rect l="l" t="t" r="r" b="b"/>
              <a:pathLst>
                <a:path w="2807" h="1500" extrusionOk="0">
                  <a:moveTo>
                    <a:pt x="1408" y="0"/>
                  </a:moveTo>
                  <a:lnTo>
                    <a:pt x="858" y="67"/>
                  </a:lnTo>
                  <a:lnTo>
                    <a:pt x="1227" y="671"/>
                  </a:lnTo>
                  <a:lnTo>
                    <a:pt x="31" y="369"/>
                  </a:lnTo>
                  <a:lnTo>
                    <a:pt x="24" y="526"/>
                  </a:lnTo>
                  <a:lnTo>
                    <a:pt x="0" y="1245"/>
                  </a:lnTo>
                  <a:lnTo>
                    <a:pt x="0" y="1384"/>
                  </a:lnTo>
                  <a:lnTo>
                    <a:pt x="2792" y="1499"/>
                  </a:lnTo>
                  <a:cubicBezTo>
                    <a:pt x="2792" y="1499"/>
                    <a:pt x="2793" y="1499"/>
                    <a:pt x="2793" y="1499"/>
                  </a:cubicBezTo>
                  <a:cubicBezTo>
                    <a:pt x="2807" y="1499"/>
                    <a:pt x="2734" y="941"/>
                    <a:pt x="2544" y="882"/>
                  </a:cubicBezTo>
                  <a:cubicBezTo>
                    <a:pt x="2544" y="882"/>
                    <a:pt x="1378" y="139"/>
                    <a:pt x="1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1267567" y="4655209"/>
              <a:ext cx="69977" cy="44658"/>
            </a:xfrm>
            <a:custGeom>
              <a:avLst/>
              <a:gdLst/>
              <a:ahLst/>
              <a:cxnLst/>
              <a:rect l="l" t="t" r="r" b="b"/>
              <a:pathLst>
                <a:path w="503" h="321" extrusionOk="0">
                  <a:moveTo>
                    <a:pt x="460" y="1"/>
                  </a:moveTo>
                  <a:cubicBezTo>
                    <a:pt x="279" y="19"/>
                    <a:pt x="115" y="115"/>
                    <a:pt x="13" y="260"/>
                  </a:cubicBezTo>
                  <a:cubicBezTo>
                    <a:pt x="1" y="279"/>
                    <a:pt x="7" y="303"/>
                    <a:pt x="19" y="315"/>
                  </a:cubicBezTo>
                  <a:cubicBezTo>
                    <a:pt x="31" y="315"/>
                    <a:pt x="37" y="321"/>
                    <a:pt x="43" y="321"/>
                  </a:cubicBezTo>
                  <a:cubicBezTo>
                    <a:pt x="55" y="321"/>
                    <a:pt x="67" y="315"/>
                    <a:pt x="73" y="303"/>
                  </a:cubicBezTo>
                  <a:cubicBezTo>
                    <a:pt x="170" y="176"/>
                    <a:pt x="309" y="91"/>
                    <a:pt x="466" y="73"/>
                  </a:cubicBezTo>
                  <a:cubicBezTo>
                    <a:pt x="484" y="73"/>
                    <a:pt x="502" y="55"/>
                    <a:pt x="502" y="37"/>
                  </a:cubicBezTo>
                  <a:cubicBezTo>
                    <a:pt x="496" y="13"/>
                    <a:pt x="478" y="1"/>
                    <a:pt x="4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1238214" y="4635733"/>
              <a:ext cx="69838" cy="43962"/>
            </a:xfrm>
            <a:custGeom>
              <a:avLst/>
              <a:gdLst/>
              <a:ahLst/>
              <a:cxnLst/>
              <a:rect l="l" t="t" r="r" b="b"/>
              <a:pathLst>
                <a:path w="502" h="316" extrusionOk="0">
                  <a:moveTo>
                    <a:pt x="467" y="1"/>
                  </a:moveTo>
                  <a:cubicBezTo>
                    <a:pt x="464" y="1"/>
                    <a:pt x="462" y="1"/>
                    <a:pt x="459" y="2"/>
                  </a:cubicBezTo>
                  <a:cubicBezTo>
                    <a:pt x="284" y="20"/>
                    <a:pt x="121" y="116"/>
                    <a:pt x="12" y="262"/>
                  </a:cubicBezTo>
                  <a:cubicBezTo>
                    <a:pt x="0" y="274"/>
                    <a:pt x="6" y="298"/>
                    <a:pt x="24" y="310"/>
                  </a:cubicBezTo>
                  <a:cubicBezTo>
                    <a:pt x="30" y="316"/>
                    <a:pt x="36" y="316"/>
                    <a:pt x="42" y="316"/>
                  </a:cubicBezTo>
                  <a:cubicBezTo>
                    <a:pt x="54" y="316"/>
                    <a:pt x="67" y="310"/>
                    <a:pt x="79" y="298"/>
                  </a:cubicBezTo>
                  <a:cubicBezTo>
                    <a:pt x="169" y="171"/>
                    <a:pt x="308" y="92"/>
                    <a:pt x="465" y="74"/>
                  </a:cubicBezTo>
                  <a:cubicBezTo>
                    <a:pt x="490" y="74"/>
                    <a:pt x="502" y="56"/>
                    <a:pt x="502" y="32"/>
                  </a:cubicBezTo>
                  <a:cubicBezTo>
                    <a:pt x="496" y="16"/>
                    <a:pt x="482" y="1"/>
                    <a:pt x="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1213729" y="4615700"/>
              <a:ext cx="71369" cy="44658"/>
            </a:xfrm>
            <a:custGeom>
              <a:avLst/>
              <a:gdLst/>
              <a:ahLst/>
              <a:cxnLst/>
              <a:rect l="l" t="t" r="r" b="b"/>
              <a:pathLst>
                <a:path w="513" h="321" extrusionOk="0">
                  <a:moveTo>
                    <a:pt x="465" y="0"/>
                  </a:moveTo>
                  <a:cubicBezTo>
                    <a:pt x="464" y="0"/>
                    <a:pt x="462" y="0"/>
                    <a:pt x="460" y="1"/>
                  </a:cubicBezTo>
                  <a:cubicBezTo>
                    <a:pt x="279" y="25"/>
                    <a:pt x="122" y="115"/>
                    <a:pt x="13" y="260"/>
                  </a:cubicBezTo>
                  <a:cubicBezTo>
                    <a:pt x="1" y="279"/>
                    <a:pt x="7" y="303"/>
                    <a:pt x="25" y="315"/>
                  </a:cubicBezTo>
                  <a:cubicBezTo>
                    <a:pt x="31" y="321"/>
                    <a:pt x="37" y="321"/>
                    <a:pt x="43" y="321"/>
                  </a:cubicBezTo>
                  <a:cubicBezTo>
                    <a:pt x="55" y="321"/>
                    <a:pt x="67" y="315"/>
                    <a:pt x="73" y="303"/>
                  </a:cubicBezTo>
                  <a:cubicBezTo>
                    <a:pt x="170" y="176"/>
                    <a:pt x="309" y="97"/>
                    <a:pt x="466" y="79"/>
                  </a:cubicBezTo>
                  <a:cubicBezTo>
                    <a:pt x="513" y="73"/>
                    <a:pt x="509" y="0"/>
                    <a:pt x="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1016183" y="4740071"/>
              <a:ext cx="399553" cy="27128"/>
            </a:xfrm>
            <a:custGeom>
              <a:avLst/>
              <a:gdLst/>
              <a:ahLst/>
              <a:cxnLst/>
              <a:rect l="l" t="t" r="r" b="b"/>
              <a:pathLst>
                <a:path w="2872" h="195" extrusionOk="0">
                  <a:moveTo>
                    <a:pt x="37" y="1"/>
                  </a:moveTo>
                  <a:cubicBezTo>
                    <a:pt x="19" y="1"/>
                    <a:pt x="1" y="13"/>
                    <a:pt x="1" y="37"/>
                  </a:cubicBezTo>
                  <a:cubicBezTo>
                    <a:pt x="1" y="58"/>
                    <a:pt x="15" y="75"/>
                    <a:pt x="30" y="75"/>
                  </a:cubicBezTo>
                  <a:cubicBezTo>
                    <a:pt x="32" y="75"/>
                    <a:pt x="35" y="74"/>
                    <a:pt x="37" y="73"/>
                  </a:cubicBezTo>
                  <a:lnTo>
                    <a:pt x="2817" y="194"/>
                  </a:lnTo>
                  <a:cubicBezTo>
                    <a:pt x="2871" y="194"/>
                    <a:pt x="2871" y="116"/>
                    <a:pt x="2817" y="11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1447445" y="4580364"/>
              <a:ext cx="283248" cy="118113"/>
            </a:xfrm>
            <a:custGeom>
              <a:avLst/>
              <a:gdLst/>
              <a:ahLst/>
              <a:cxnLst/>
              <a:rect l="l" t="t" r="r" b="b"/>
              <a:pathLst>
                <a:path w="2036" h="849" extrusionOk="0">
                  <a:moveTo>
                    <a:pt x="689" y="1"/>
                  </a:moveTo>
                  <a:lnTo>
                    <a:pt x="1" y="73"/>
                  </a:lnTo>
                  <a:lnTo>
                    <a:pt x="19" y="756"/>
                  </a:lnTo>
                  <a:cubicBezTo>
                    <a:pt x="430" y="811"/>
                    <a:pt x="841" y="841"/>
                    <a:pt x="1251" y="847"/>
                  </a:cubicBezTo>
                  <a:cubicBezTo>
                    <a:pt x="1288" y="848"/>
                    <a:pt x="1323" y="848"/>
                    <a:pt x="1356" y="848"/>
                  </a:cubicBezTo>
                  <a:cubicBezTo>
                    <a:pt x="2036" y="848"/>
                    <a:pt x="1844" y="678"/>
                    <a:pt x="1844" y="67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1446611" y="4572852"/>
              <a:ext cx="392179" cy="199498"/>
            </a:xfrm>
            <a:custGeom>
              <a:avLst/>
              <a:gdLst/>
              <a:ahLst/>
              <a:cxnLst/>
              <a:rect l="l" t="t" r="r" b="b"/>
              <a:pathLst>
                <a:path w="2819" h="1434" extrusionOk="0">
                  <a:moveTo>
                    <a:pt x="1360" y="1"/>
                  </a:moveTo>
                  <a:lnTo>
                    <a:pt x="810" y="91"/>
                  </a:lnTo>
                  <a:lnTo>
                    <a:pt x="1209" y="677"/>
                  </a:lnTo>
                  <a:lnTo>
                    <a:pt x="1" y="430"/>
                  </a:lnTo>
                  <a:lnTo>
                    <a:pt x="1" y="593"/>
                  </a:lnTo>
                  <a:lnTo>
                    <a:pt x="1" y="1306"/>
                  </a:lnTo>
                  <a:lnTo>
                    <a:pt x="7" y="1433"/>
                  </a:lnTo>
                  <a:lnTo>
                    <a:pt x="2810" y="1433"/>
                  </a:lnTo>
                  <a:cubicBezTo>
                    <a:pt x="2810" y="1433"/>
                    <a:pt x="2811" y="1433"/>
                    <a:pt x="2811" y="1433"/>
                  </a:cubicBezTo>
                  <a:cubicBezTo>
                    <a:pt x="2819" y="1433"/>
                    <a:pt x="2728" y="882"/>
                    <a:pt x="2532" y="828"/>
                  </a:cubicBezTo>
                  <a:cubicBezTo>
                    <a:pt x="2532" y="828"/>
                    <a:pt x="1336" y="140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1687839" y="4640046"/>
              <a:ext cx="70534" cy="47301"/>
            </a:xfrm>
            <a:custGeom>
              <a:avLst/>
              <a:gdLst/>
              <a:ahLst/>
              <a:cxnLst/>
              <a:rect l="l" t="t" r="r" b="b"/>
              <a:pathLst>
                <a:path w="507" h="340" extrusionOk="0">
                  <a:moveTo>
                    <a:pt x="453" y="1"/>
                  </a:moveTo>
                  <a:cubicBezTo>
                    <a:pt x="452" y="1"/>
                    <a:pt x="450" y="1"/>
                    <a:pt x="448" y="1"/>
                  </a:cubicBezTo>
                  <a:cubicBezTo>
                    <a:pt x="267" y="25"/>
                    <a:pt x="109" y="128"/>
                    <a:pt x="13" y="279"/>
                  </a:cubicBezTo>
                  <a:cubicBezTo>
                    <a:pt x="1" y="297"/>
                    <a:pt x="7" y="321"/>
                    <a:pt x="25" y="333"/>
                  </a:cubicBezTo>
                  <a:cubicBezTo>
                    <a:pt x="31" y="333"/>
                    <a:pt x="37" y="339"/>
                    <a:pt x="49" y="339"/>
                  </a:cubicBezTo>
                  <a:cubicBezTo>
                    <a:pt x="61" y="339"/>
                    <a:pt x="73" y="333"/>
                    <a:pt x="79" y="321"/>
                  </a:cubicBezTo>
                  <a:cubicBezTo>
                    <a:pt x="164" y="188"/>
                    <a:pt x="303" y="104"/>
                    <a:pt x="454" y="73"/>
                  </a:cubicBezTo>
                  <a:cubicBezTo>
                    <a:pt x="506" y="68"/>
                    <a:pt x="497" y="1"/>
                    <a:pt x="4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1658485" y="4621543"/>
              <a:ext cx="70395" cy="47301"/>
            </a:xfrm>
            <a:custGeom>
              <a:avLst/>
              <a:gdLst/>
              <a:ahLst/>
              <a:cxnLst/>
              <a:rect l="l" t="t" r="r" b="b"/>
              <a:pathLst>
                <a:path w="506" h="340" extrusionOk="0">
                  <a:moveTo>
                    <a:pt x="448" y="1"/>
                  </a:moveTo>
                  <a:cubicBezTo>
                    <a:pt x="446" y="1"/>
                    <a:pt x="443" y="1"/>
                    <a:pt x="441" y="1"/>
                  </a:cubicBezTo>
                  <a:cubicBezTo>
                    <a:pt x="266" y="31"/>
                    <a:pt x="109" y="128"/>
                    <a:pt x="12" y="279"/>
                  </a:cubicBezTo>
                  <a:cubicBezTo>
                    <a:pt x="0" y="297"/>
                    <a:pt x="6" y="321"/>
                    <a:pt x="24" y="333"/>
                  </a:cubicBezTo>
                  <a:cubicBezTo>
                    <a:pt x="24" y="339"/>
                    <a:pt x="36" y="339"/>
                    <a:pt x="43" y="339"/>
                  </a:cubicBezTo>
                  <a:cubicBezTo>
                    <a:pt x="55" y="339"/>
                    <a:pt x="67" y="333"/>
                    <a:pt x="73" y="321"/>
                  </a:cubicBezTo>
                  <a:cubicBezTo>
                    <a:pt x="163" y="188"/>
                    <a:pt x="296" y="104"/>
                    <a:pt x="453" y="73"/>
                  </a:cubicBezTo>
                  <a:cubicBezTo>
                    <a:pt x="506" y="68"/>
                    <a:pt x="497" y="1"/>
                    <a:pt x="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1633166" y="4603180"/>
              <a:ext cx="68308" cy="47162"/>
            </a:xfrm>
            <a:custGeom>
              <a:avLst/>
              <a:gdLst/>
              <a:ahLst/>
              <a:cxnLst/>
              <a:rect l="l" t="t" r="r" b="b"/>
              <a:pathLst>
                <a:path w="491" h="339" extrusionOk="0">
                  <a:moveTo>
                    <a:pt x="442" y="0"/>
                  </a:moveTo>
                  <a:cubicBezTo>
                    <a:pt x="267" y="30"/>
                    <a:pt x="110" y="133"/>
                    <a:pt x="13" y="278"/>
                  </a:cubicBezTo>
                  <a:cubicBezTo>
                    <a:pt x="1" y="296"/>
                    <a:pt x="1" y="320"/>
                    <a:pt x="19" y="332"/>
                  </a:cubicBezTo>
                  <a:cubicBezTo>
                    <a:pt x="25" y="338"/>
                    <a:pt x="37" y="338"/>
                    <a:pt x="43" y="338"/>
                  </a:cubicBezTo>
                  <a:cubicBezTo>
                    <a:pt x="55" y="338"/>
                    <a:pt x="67" y="332"/>
                    <a:pt x="73" y="320"/>
                  </a:cubicBezTo>
                  <a:cubicBezTo>
                    <a:pt x="158" y="187"/>
                    <a:pt x="297" y="103"/>
                    <a:pt x="454" y="79"/>
                  </a:cubicBezTo>
                  <a:cubicBezTo>
                    <a:pt x="472" y="73"/>
                    <a:pt x="490" y="54"/>
                    <a:pt x="484" y="36"/>
                  </a:cubicBezTo>
                  <a:cubicBezTo>
                    <a:pt x="484" y="12"/>
                    <a:pt x="466" y="0"/>
                    <a:pt x="442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1437429" y="4739236"/>
              <a:ext cx="401083" cy="10295"/>
            </a:xfrm>
            <a:custGeom>
              <a:avLst/>
              <a:gdLst/>
              <a:ahLst/>
              <a:cxnLst/>
              <a:rect l="l" t="t" r="r" b="b"/>
              <a:pathLst>
                <a:path w="2883" h="74" extrusionOk="0">
                  <a:moveTo>
                    <a:pt x="48" y="1"/>
                  </a:moveTo>
                  <a:cubicBezTo>
                    <a:pt x="0" y="1"/>
                    <a:pt x="0" y="73"/>
                    <a:pt x="48" y="73"/>
                  </a:cubicBezTo>
                  <a:lnTo>
                    <a:pt x="2834" y="73"/>
                  </a:lnTo>
                  <a:cubicBezTo>
                    <a:pt x="2882" y="73"/>
                    <a:pt x="2882" y="1"/>
                    <a:pt x="2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1528968" y="2793410"/>
              <a:ext cx="396909" cy="210767"/>
            </a:xfrm>
            <a:custGeom>
              <a:avLst/>
              <a:gdLst/>
              <a:ahLst/>
              <a:cxnLst/>
              <a:rect l="l" t="t" r="r" b="b"/>
              <a:pathLst>
                <a:path w="2853" h="1515" extrusionOk="0">
                  <a:moveTo>
                    <a:pt x="2629" y="0"/>
                  </a:moveTo>
                  <a:cubicBezTo>
                    <a:pt x="2629" y="0"/>
                    <a:pt x="2345" y="103"/>
                    <a:pt x="1971" y="254"/>
                  </a:cubicBezTo>
                  <a:cubicBezTo>
                    <a:pt x="1185" y="568"/>
                    <a:pt x="1" y="1088"/>
                    <a:pt x="91" y="1299"/>
                  </a:cubicBezTo>
                  <a:cubicBezTo>
                    <a:pt x="91" y="1299"/>
                    <a:pt x="34" y="1514"/>
                    <a:pt x="319" y="1514"/>
                  </a:cubicBezTo>
                  <a:cubicBezTo>
                    <a:pt x="340" y="1514"/>
                    <a:pt x="363" y="1513"/>
                    <a:pt x="387" y="1511"/>
                  </a:cubicBezTo>
                  <a:cubicBezTo>
                    <a:pt x="611" y="1493"/>
                    <a:pt x="1511" y="1027"/>
                    <a:pt x="2158" y="683"/>
                  </a:cubicBezTo>
                  <a:cubicBezTo>
                    <a:pt x="2551" y="471"/>
                    <a:pt x="2853" y="302"/>
                    <a:pt x="2853" y="302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1893036" y="2723434"/>
              <a:ext cx="195881" cy="119365"/>
            </a:xfrm>
            <a:custGeom>
              <a:avLst/>
              <a:gdLst/>
              <a:ahLst/>
              <a:cxnLst/>
              <a:rect l="l" t="t" r="r" b="b"/>
              <a:pathLst>
                <a:path w="1408" h="858" extrusionOk="0">
                  <a:moveTo>
                    <a:pt x="641" y="0"/>
                  </a:moveTo>
                  <a:cubicBezTo>
                    <a:pt x="532" y="0"/>
                    <a:pt x="426" y="13"/>
                    <a:pt x="320" y="38"/>
                  </a:cubicBezTo>
                  <a:lnTo>
                    <a:pt x="314" y="38"/>
                  </a:lnTo>
                  <a:cubicBezTo>
                    <a:pt x="272" y="50"/>
                    <a:pt x="236" y="62"/>
                    <a:pt x="205" y="80"/>
                  </a:cubicBezTo>
                  <a:cubicBezTo>
                    <a:pt x="163" y="110"/>
                    <a:pt x="121" y="147"/>
                    <a:pt x="97" y="195"/>
                  </a:cubicBezTo>
                  <a:cubicBezTo>
                    <a:pt x="73" y="225"/>
                    <a:pt x="54" y="255"/>
                    <a:pt x="42" y="292"/>
                  </a:cubicBezTo>
                  <a:cubicBezTo>
                    <a:pt x="12" y="352"/>
                    <a:pt x="0" y="425"/>
                    <a:pt x="6" y="497"/>
                  </a:cubicBezTo>
                  <a:cubicBezTo>
                    <a:pt x="30" y="648"/>
                    <a:pt x="127" y="775"/>
                    <a:pt x="272" y="829"/>
                  </a:cubicBezTo>
                  <a:cubicBezTo>
                    <a:pt x="324" y="849"/>
                    <a:pt x="378" y="858"/>
                    <a:pt x="432" y="858"/>
                  </a:cubicBezTo>
                  <a:cubicBezTo>
                    <a:pt x="499" y="858"/>
                    <a:pt x="565" y="844"/>
                    <a:pt x="628" y="817"/>
                  </a:cubicBezTo>
                  <a:cubicBezTo>
                    <a:pt x="683" y="793"/>
                    <a:pt x="737" y="757"/>
                    <a:pt x="779" y="721"/>
                  </a:cubicBezTo>
                  <a:cubicBezTo>
                    <a:pt x="810" y="691"/>
                    <a:pt x="834" y="666"/>
                    <a:pt x="858" y="630"/>
                  </a:cubicBezTo>
                  <a:cubicBezTo>
                    <a:pt x="931" y="521"/>
                    <a:pt x="937" y="413"/>
                    <a:pt x="1051" y="358"/>
                  </a:cubicBezTo>
                  <a:cubicBezTo>
                    <a:pt x="1090" y="338"/>
                    <a:pt x="1131" y="330"/>
                    <a:pt x="1172" y="330"/>
                  </a:cubicBezTo>
                  <a:cubicBezTo>
                    <a:pt x="1255" y="330"/>
                    <a:pt x="1339" y="362"/>
                    <a:pt x="1408" y="394"/>
                  </a:cubicBezTo>
                  <a:cubicBezTo>
                    <a:pt x="1390" y="382"/>
                    <a:pt x="1070" y="38"/>
                    <a:pt x="707" y="2"/>
                  </a:cubicBezTo>
                  <a:cubicBezTo>
                    <a:pt x="685" y="1"/>
                    <a:pt x="663" y="0"/>
                    <a:pt x="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1803028" y="2793410"/>
              <a:ext cx="123678" cy="94184"/>
            </a:xfrm>
            <a:custGeom>
              <a:avLst/>
              <a:gdLst/>
              <a:ahLst/>
              <a:cxnLst/>
              <a:rect l="l" t="t" r="r" b="b"/>
              <a:pathLst>
                <a:path w="889" h="677" extrusionOk="0">
                  <a:moveTo>
                    <a:pt x="659" y="0"/>
                  </a:moveTo>
                  <a:lnTo>
                    <a:pt x="556" y="42"/>
                  </a:lnTo>
                  <a:lnTo>
                    <a:pt x="484" y="67"/>
                  </a:lnTo>
                  <a:cubicBezTo>
                    <a:pt x="369" y="115"/>
                    <a:pt x="194" y="181"/>
                    <a:pt x="1" y="260"/>
                  </a:cubicBezTo>
                  <a:cubicBezTo>
                    <a:pt x="79" y="393"/>
                    <a:pt x="146" y="532"/>
                    <a:pt x="194" y="677"/>
                  </a:cubicBezTo>
                  <a:cubicBezTo>
                    <a:pt x="375" y="580"/>
                    <a:pt x="538" y="490"/>
                    <a:pt x="659" y="423"/>
                  </a:cubicBezTo>
                  <a:lnTo>
                    <a:pt x="726" y="387"/>
                  </a:lnTo>
                  <a:lnTo>
                    <a:pt x="889" y="30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98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1936719" y="2723851"/>
              <a:ext cx="152197" cy="87367"/>
            </a:xfrm>
            <a:custGeom>
              <a:avLst/>
              <a:gdLst/>
              <a:ahLst/>
              <a:cxnLst/>
              <a:rect l="l" t="t" r="r" b="b"/>
              <a:pathLst>
                <a:path w="1094" h="628" extrusionOk="0">
                  <a:moveTo>
                    <a:pt x="291" y="0"/>
                  </a:moveTo>
                  <a:cubicBezTo>
                    <a:pt x="194" y="0"/>
                    <a:pt x="100" y="13"/>
                    <a:pt x="6" y="35"/>
                  </a:cubicBezTo>
                  <a:lnTo>
                    <a:pt x="0" y="35"/>
                  </a:lnTo>
                  <a:cubicBezTo>
                    <a:pt x="0" y="157"/>
                    <a:pt x="99" y="239"/>
                    <a:pt x="204" y="239"/>
                  </a:cubicBezTo>
                  <a:cubicBezTo>
                    <a:pt x="239" y="239"/>
                    <a:pt x="275" y="230"/>
                    <a:pt x="308" y="210"/>
                  </a:cubicBezTo>
                  <a:cubicBezTo>
                    <a:pt x="327" y="289"/>
                    <a:pt x="345" y="373"/>
                    <a:pt x="363" y="452"/>
                  </a:cubicBezTo>
                  <a:cubicBezTo>
                    <a:pt x="369" y="494"/>
                    <a:pt x="387" y="536"/>
                    <a:pt x="417" y="567"/>
                  </a:cubicBezTo>
                  <a:cubicBezTo>
                    <a:pt x="432" y="585"/>
                    <a:pt x="452" y="594"/>
                    <a:pt x="472" y="594"/>
                  </a:cubicBezTo>
                  <a:cubicBezTo>
                    <a:pt x="491" y="594"/>
                    <a:pt x="511" y="585"/>
                    <a:pt x="526" y="567"/>
                  </a:cubicBezTo>
                  <a:cubicBezTo>
                    <a:pt x="532" y="591"/>
                    <a:pt x="538" y="609"/>
                    <a:pt x="544" y="627"/>
                  </a:cubicBezTo>
                  <a:cubicBezTo>
                    <a:pt x="617" y="518"/>
                    <a:pt x="623" y="410"/>
                    <a:pt x="737" y="355"/>
                  </a:cubicBezTo>
                  <a:cubicBezTo>
                    <a:pt x="776" y="335"/>
                    <a:pt x="817" y="327"/>
                    <a:pt x="858" y="327"/>
                  </a:cubicBezTo>
                  <a:cubicBezTo>
                    <a:pt x="941" y="327"/>
                    <a:pt x="1025" y="359"/>
                    <a:pt x="1094" y="391"/>
                  </a:cubicBezTo>
                  <a:cubicBezTo>
                    <a:pt x="1076" y="379"/>
                    <a:pt x="756" y="35"/>
                    <a:pt x="393" y="5"/>
                  </a:cubicBezTo>
                  <a:cubicBezTo>
                    <a:pt x="359" y="2"/>
                    <a:pt x="325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1870221" y="2799253"/>
              <a:ext cx="33806" cy="53979"/>
            </a:xfrm>
            <a:custGeom>
              <a:avLst/>
              <a:gdLst/>
              <a:ahLst/>
              <a:cxnLst/>
              <a:rect l="l" t="t" r="r" b="b"/>
              <a:pathLst>
                <a:path w="243" h="388" extrusionOk="0">
                  <a:moveTo>
                    <a:pt x="73" y="0"/>
                  </a:moveTo>
                  <a:lnTo>
                    <a:pt x="1" y="25"/>
                  </a:lnTo>
                  <a:lnTo>
                    <a:pt x="176" y="387"/>
                  </a:lnTo>
                  <a:lnTo>
                    <a:pt x="243" y="35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1710515" y="2737763"/>
              <a:ext cx="207845" cy="297021"/>
            </a:xfrm>
            <a:custGeom>
              <a:avLst/>
              <a:gdLst/>
              <a:ahLst/>
              <a:cxnLst/>
              <a:rect l="l" t="t" r="r" b="b"/>
              <a:pathLst>
                <a:path w="1494" h="2135" extrusionOk="0">
                  <a:moveTo>
                    <a:pt x="902" y="1"/>
                  </a:moveTo>
                  <a:cubicBezTo>
                    <a:pt x="861" y="1"/>
                    <a:pt x="805" y="33"/>
                    <a:pt x="684" y="171"/>
                  </a:cubicBezTo>
                  <a:cubicBezTo>
                    <a:pt x="593" y="273"/>
                    <a:pt x="508" y="388"/>
                    <a:pt x="436" y="509"/>
                  </a:cubicBezTo>
                  <a:cubicBezTo>
                    <a:pt x="279" y="787"/>
                    <a:pt x="152" y="1083"/>
                    <a:pt x="55" y="1385"/>
                  </a:cubicBezTo>
                  <a:cubicBezTo>
                    <a:pt x="13" y="1500"/>
                    <a:pt x="1" y="1627"/>
                    <a:pt x="19" y="1748"/>
                  </a:cubicBezTo>
                  <a:cubicBezTo>
                    <a:pt x="43" y="1874"/>
                    <a:pt x="122" y="1989"/>
                    <a:pt x="237" y="2062"/>
                  </a:cubicBezTo>
                  <a:cubicBezTo>
                    <a:pt x="318" y="2112"/>
                    <a:pt x="411" y="2134"/>
                    <a:pt x="507" y="2134"/>
                  </a:cubicBezTo>
                  <a:cubicBezTo>
                    <a:pt x="640" y="2134"/>
                    <a:pt x="777" y="2092"/>
                    <a:pt x="889" y="2026"/>
                  </a:cubicBezTo>
                  <a:cubicBezTo>
                    <a:pt x="1088" y="1905"/>
                    <a:pt x="1276" y="1705"/>
                    <a:pt x="1445" y="1548"/>
                  </a:cubicBezTo>
                  <a:cubicBezTo>
                    <a:pt x="1481" y="1512"/>
                    <a:pt x="1493" y="1452"/>
                    <a:pt x="1475" y="1403"/>
                  </a:cubicBezTo>
                  <a:cubicBezTo>
                    <a:pt x="1451" y="1361"/>
                    <a:pt x="1445" y="1264"/>
                    <a:pt x="1397" y="1264"/>
                  </a:cubicBezTo>
                  <a:cubicBezTo>
                    <a:pt x="1421" y="1198"/>
                    <a:pt x="1415" y="1125"/>
                    <a:pt x="1372" y="1071"/>
                  </a:cubicBezTo>
                  <a:cubicBezTo>
                    <a:pt x="1338" y="1013"/>
                    <a:pt x="1264" y="950"/>
                    <a:pt x="1200" y="950"/>
                  </a:cubicBezTo>
                  <a:cubicBezTo>
                    <a:pt x="1197" y="950"/>
                    <a:pt x="1194" y="950"/>
                    <a:pt x="1191" y="950"/>
                  </a:cubicBezTo>
                  <a:cubicBezTo>
                    <a:pt x="1233" y="835"/>
                    <a:pt x="1179" y="708"/>
                    <a:pt x="1070" y="648"/>
                  </a:cubicBezTo>
                  <a:cubicBezTo>
                    <a:pt x="1047" y="636"/>
                    <a:pt x="1021" y="630"/>
                    <a:pt x="993" y="630"/>
                  </a:cubicBezTo>
                  <a:cubicBezTo>
                    <a:pt x="895" y="630"/>
                    <a:pt x="779" y="696"/>
                    <a:pt x="732" y="781"/>
                  </a:cubicBezTo>
                  <a:cubicBezTo>
                    <a:pt x="762" y="690"/>
                    <a:pt x="798" y="606"/>
                    <a:pt x="847" y="527"/>
                  </a:cubicBezTo>
                  <a:cubicBezTo>
                    <a:pt x="956" y="346"/>
                    <a:pt x="1052" y="297"/>
                    <a:pt x="1046" y="189"/>
                  </a:cubicBezTo>
                  <a:cubicBezTo>
                    <a:pt x="1046" y="104"/>
                    <a:pt x="992" y="32"/>
                    <a:pt x="913" y="1"/>
                  </a:cubicBezTo>
                  <a:cubicBezTo>
                    <a:pt x="910" y="1"/>
                    <a:pt x="906" y="1"/>
                    <a:pt x="902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1818814" y="2855938"/>
              <a:ext cx="59822" cy="36310"/>
            </a:xfrm>
            <a:custGeom>
              <a:avLst/>
              <a:gdLst/>
              <a:ahLst/>
              <a:cxnLst/>
              <a:rect l="l" t="t" r="r" b="b"/>
              <a:pathLst>
                <a:path w="430" h="261" extrusionOk="0">
                  <a:moveTo>
                    <a:pt x="413" y="0"/>
                  </a:moveTo>
                  <a:cubicBezTo>
                    <a:pt x="250" y="0"/>
                    <a:pt x="94" y="84"/>
                    <a:pt x="1" y="218"/>
                  </a:cubicBezTo>
                  <a:lnTo>
                    <a:pt x="67" y="260"/>
                  </a:lnTo>
                  <a:cubicBezTo>
                    <a:pt x="143" y="144"/>
                    <a:pt x="273" y="79"/>
                    <a:pt x="412" y="79"/>
                  </a:cubicBezTo>
                  <a:cubicBezTo>
                    <a:pt x="418" y="79"/>
                    <a:pt x="424" y="79"/>
                    <a:pt x="430" y="79"/>
                  </a:cubicBezTo>
                  <a:lnTo>
                    <a:pt x="430" y="0"/>
                  </a:lnTo>
                  <a:cubicBezTo>
                    <a:pt x="424" y="0"/>
                    <a:pt x="419" y="0"/>
                    <a:pt x="413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1847296" y="2903445"/>
              <a:ext cx="58987" cy="36310"/>
            </a:xfrm>
            <a:custGeom>
              <a:avLst/>
              <a:gdLst/>
              <a:ahLst/>
              <a:cxnLst/>
              <a:rect l="l" t="t" r="r" b="b"/>
              <a:pathLst>
                <a:path w="424" h="261" extrusionOk="0">
                  <a:moveTo>
                    <a:pt x="405" y="0"/>
                  </a:moveTo>
                  <a:cubicBezTo>
                    <a:pt x="242" y="0"/>
                    <a:pt x="88" y="78"/>
                    <a:pt x="0" y="218"/>
                  </a:cubicBezTo>
                  <a:lnTo>
                    <a:pt x="61" y="260"/>
                  </a:lnTo>
                  <a:cubicBezTo>
                    <a:pt x="142" y="144"/>
                    <a:pt x="268" y="73"/>
                    <a:pt x="406" y="73"/>
                  </a:cubicBezTo>
                  <a:cubicBezTo>
                    <a:pt x="412" y="73"/>
                    <a:pt x="418" y="73"/>
                    <a:pt x="423" y="73"/>
                  </a:cubicBezTo>
                  <a:lnTo>
                    <a:pt x="423" y="0"/>
                  </a:lnTo>
                  <a:cubicBezTo>
                    <a:pt x="417" y="0"/>
                    <a:pt x="411" y="0"/>
                    <a:pt x="405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2041752" y="2829580"/>
              <a:ext cx="39649" cy="68447"/>
            </a:xfrm>
            <a:custGeom>
              <a:avLst/>
              <a:gdLst/>
              <a:ahLst/>
              <a:cxnLst/>
              <a:rect l="l" t="t" r="r" b="b"/>
              <a:pathLst>
                <a:path w="285" h="492" extrusionOk="0">
                  <a:moveTo>
                    <a:pt x="158" y="0"/>
                  </a:moveTo>
                  <a:lnTo>
                    <a:pt x="25" y="357"/>
                  </a:lnTo>
                  <a:cubicBezTo>
                    <a:pt x="0" y="440"/>
                    <a:pt x="90" y="491"/>
                    <a:pt x="170" y="491"/>
                  </a:cubicBezTo>
                  <a:cubicBezTo>
                    <a:pt x="230" y="491"/>
                    <a:pt x="284" y="463"/>
                    <a:pt x="284" y="399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1570981" y="3709494"/>
              <a:ext cx="623118" cy="490537"/>
            </a:xfrm>
            <a:custGeom>
              <a:avLst/>
              <a:gdLst/>
              <a:ahLst/>
              <a:cxnLst/>
              <a:rect l="l" t="t" r="r" b="b"/>
              <a:pathLst>
                <a:path w="4479" h="3526" extrusionOk="0">
                  <a:moveTo>
                    <a:pt x="1097" y="756"/>
                  </a:moveTo>
                  <a:cubicBezTo>
                    <a:pt x="1104" y="756"/>
                    <a:pt x="1111" y="756"/>
                    <a:pt x="1119" y="756"/>
                  </a:cubicBezTo>
                  <a:cubicBezTo>
                    <a:pt x="1463" y="775"/>
                    <a:pt x="1614" y="1198"/>
                    <a:pt x="1360" y="1427"/>
                  </a:cubicBezTo>
                  <a:cubicBezTo>
                    <a:pt x="1284" y="1495"/>
                    <a:pt x="1191" y="1528"/>
                    <a:pt x="1099" y="1528"/>
                  </a:cubicBezTo>
                  <a:cubicBezTo>
                    <a:pt x="993" y="1528"/>
                    <a:pt x="888" y="1484"/>
                    <a:pt x="811" y="1397"/>
                  </a:cubicBezTo>
                  <a:cubicBezTo>
                    <a:pt x="586" y="1149"/>
                    <a:pt x="772" y="756"/>
                    <a:pt x="1097" y="756"/>
                  </a:cubicBezTo>
                  <a:close/>
                  <a:moveTo>
                    <a:pt x="3120" y="0"/>
                  </a:moveTo>
                  <a:cubicBezTo>
                    <a:pt x="3063" y="0"/>
                    <a:pt x="3006" y="5"/>
                    <a:pt x="2949" y="13"/>
                  </a:cubicBezTo>
                  <a:cubicBezTo>
                    <a:pt x="2369" y="92"/>
                    <a:pt x="2031" y="569"/>
                    <a:pt x="1952" y="696"/>
                  </a:cubicBezTo>
                  <a:cubicBezTo>
                    <a:pt x="1735" y="454"/>
                    <a:pt x="1427" y="315"/>
                    <a:pt x="1101" y="315"/>
                  </a:cubicBezTo>
                  <a:cubicBezTo>
                    <a:pt x="738" y="327"/>
                    <a:pt x="400" y="527"/>
                    <a:pt x="212" y="835"/>
                  </a:cubicBezTo>
                  <a:cubicBezTo>
                    <a:pt x="176" y="895"/>
                    <a:pt x="152" y="956"/>
                    <a:pt x="128" y="1016"/>
                  </a:cubicBezTo>
                  <a:cubicBezTo>
                    <a:pt x="19" y="1318"/>
                    <a:pt x="1" y="1645"/>
                    <a:pt x="79" y="1959"/>
                  </a:cubicBezTo>
                  <a:cubicBezTo>
                    <a:pt x="273" y="2793"/>
                    <a:pt x="1107" y="3445"/>
                    <a:pt x="2007" y="3518"/>
                  </a:cubicBezTo>
                  <a:cubicBezTo>
                    <a:pt x="2068" y="3523"/>
                    <a:pt x="2129" y="3526"/>
                    <a:pt x="2190" y="3526"/>
                  </a:cubicBezTo>
                  <a:cubicBezTo>
                    <a:pt x="3180" y="3526"/>
                    <a:pt x="4139" y="2846"/>
                    <a:pt x="4327" y="1850"/>
                  </a:cubicBezTo>
                  <a:cubicBezTo>
                    <a:pt x="4369" y="1596"/>
                    <a:pt x="4478" y="1046"/>
                    <a:pt x="4128" y="569"/>
                  </a:cubicBezTo>
                  <a:cubicBezTo>
                    <a:pt x="3928" y="297"/>
                    <a:pt x="3644" y="104"/>
                    <a:pt x="3318" y="19"/>
                  </a:cubicBezTo>
                  <a:cubicBezTo>
                    <a:pt x="3253" y="6"/>
                    <a:pt x="3187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2007251" y="3781973"/>
              <a:ext cx="93628" cy="86950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46" y="1"/>
                  </a:moveTo>
                  <a:cubicBezTo>
                    <a:pt x="275" y="1"/>
                    <a:pt x="202" y="25"/>
                    <a:pt x="140" y="78"/>
                  </a:cubicBezTo>
                  <a:cubicBezTo>
                    <a:pt x="13" y="193"/>
                    <a:pt x="1" y="393"/>
                    <a:pt x="116" y="519"/>
                  </a:cubicBezTo>
                  <a:cubicBezTo>
                    <a:pt x="179" y="592"/>
                    <a:pt x="263" y="624"/>
                    <a:pt x="346" y="624"/>
                  </a:cubicBezTo>
                  <a:cubicBezTo>
                    <a:pt x="498" y="624"/>
                    <a:pt x="648" y="513"/>
                    <a:pt x="659" y="332"/>
                  </a:cubicBezTo>
                  <a:cubicBezTo>
                    <a:pt x="672" y="136"/>
                    <a:pt x="514" y="1"/>
                    <a:pt x="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2023250" y="3902170"/>
              <a:ext cx="93489" cy="87228"/>
            </a:xfrm>
            <a:custGeom>
              <a:avLst/>
              <a:gdLst/>
              <a:ahLst/>
              <a:cxnLst/>
              <a:rect l="l" t="t" r="r" b="b"/>
              <a:pathLst>
                <a:path w="672" h="627" extrusionOk="0">
                  <a:moveTo>
                    <a:pt x="348" y="1"/>
                  </a:moveTo>
                  <a:cubicBezTo>
                    <a:pt x="278" y="1"/>
                    <a:pt x="206" y="25"/>
                    <a:pt x="146" y="78"/>
                  </a:cubicBezTo>
                  <a:cubicBezTo>
                    <a:pt x="13" y="193"/>
                    <a:pt x="1" y="393"/>
                    <a:pt x="121" y="519"/>
                  </a:cubicBezTo>
                  <a:cubicBezTo>
                    <a:pt x="185" y="594"/>
                    <a:pt x="269" y="627"/>
                    <a:pt x="351" y="627"/>
                  </a:cubicBezTo>
                  <a:cubicBezTo>
                    <a:pt x="503" y="627"/>
                    <a:pt x="651" y="513"/>
                    <a:pt x="659" y="332"/>
                  </a:cubicBezTo>
                  <a:cubicBezTo>
                    <a:pt x="672" y="137"/>
                    <a:pt x="514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1948405" y="4013464"/>
              <a:ext cx="93628" cy="87228"/>
            </a:xfrm>
            <a:custGeom>
              <a:avLst/>
              <a:gdLst/>
              <a:ahLst/>
              <a:cxnLst/>
              <a:rect l="l" t="t" r="r" b="b"/>
              <a:pathLst>
                <a:path w="673" h="627" extrusionOk="0">
                  <a:moveTo>
                    <a:pt x="350" y="0"/>
                  </a:moveTo>
                  <a:cubicBezTo>
                    <a:pt x="278" y="0"/>
                    <a:pt x="204" y="26"/>
                    <a:pt x="140" y="82"/>
                  </a:cubicBezTo>
                  <a:cubicBezTo>
                    <a:pt x="13" y="191"/>
                    <a:pt x="1" y="390"/>
                    <a:pt x="116" y="523"/>
                  </a:cubicBezTo>
                  <a:cubicBezTo>
                    <a:pt x="180" y="594"/>
                    <a:pt x="264" y="626"/>
                    <a:pt x="346" y="626"/>
                  </a:cubicBezTo>
                  <a:cubicBezTo>
                    <a:pt x="501" y="626"/>
                    <a:pt x="652" y="512"/>
                    <a:pt x="659" y="330"/>
                  </a:cubicBezTo>
                  <a:cubicBezTo>
                    <a:pt x="672" y="136"/>
                    <a:pt x="51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1826539" y="4065215"/>
              <a:ext cx="92932" cy="87367"/>
            </a:xfrm>
            <a:custGeom>
              <a:avLst/>
              <a:gdLst/>
              <a:ahLst/>
              <a:cxnLst/>
              <a:rect l="l" t="t" r="r" b="b"/>
              <a:pathLst>
                <a:path w="668" h="628" extrusionOk="0">
                  <a:moveTo>
                    <a:pt x="342" y="1"/>
                  </a:moveTo>
                  <a:cubicBezTo>
                    <a:pt x="272" y="1"/>
                    <a:pt x="200" y="25"/>
                    <a:pt x="140" y="79"/>
                  </a:cubicBezTo>
                  <a:cubicBezTo>
                    <a:pt x="7" y="193"/>
                    <a:pt x="1" y="393"/>
                    <a:pt x="115" y="520"/>
                  </a:cubicBezTo>
                  <a:cubicBezTo>
                    <a:pt x="179" y="594"/>
                    <a:pt x="263" y="627"/>
                    <a:pt x="345" y="627"/>
                  </a:cubicBezTo>
                  <a:cubicBezTo>
                    <a:pt x="498" y="627"/>
                    <a:pt x="648" y="513"/>
                    <a:pt x="659" y="332"/>
                  </a:cubicBezTo>
                  <a:cubicBezTo>
                    <a:pt x="668" y="137"/>
                    <a:pt x="509" y="1"/>
                    <a:pt x="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1670171" y="3643135"/>
              <a:ext cx="296047" cy="259459"/>
            </a:xfrm>
            <a:custGeom>
              <a:avLst/>
              <a:gdLst/>
              <a:ahLst/>
              <a:cxnLst/>
              <a:rect l="l" t="t" r="r" b="b"/>
              <a:pathLst>
                <a:path w="2128" h="1865" extrusionOk="0">
                  <a:moveTo>
                    <a:pt x="539" y="1"/>
                  </a:moveTo>
                  <a:cubicBezTo>
                    <a:pt x="345" y="91"/>
                    <a:pt x="188" y="255"/>
                    <a:pt x="98" y="448"/>
                  </a:cubicBezTo>
                  <a:cubicBezTo>
                    <a:pt x="1" y="653"/>
                    <a:pt x="55" y="980"/>
                    <a:pt x="267" y="1070"/>
                  </a:cubicBezTo>
                  <a:cubicBezTo>
                    <a:pt x="381" y="1300"/>
                    <a:pt x="472" y="1548"/>
                    <a:pt x="539" y="1801"/>
                  </a:cubicBezTo>
                  <a:cubicBezTo>
                    <a:pt x="552" y="1843"/>
                    <a:pt x="589" y="1864"/>
                    <a:pt x="627" y="1864"/>
                  </a:cubicBezTo>
                  <a:cubicBezTo>
                    <a:pt x="655" y="1864"/>
                    <a:pt x="683" y="1852"/>
                    <a:pt x="702" y="1826"/>
                  </a:cubicBezTo>
                  <a:cubicBezTo>
                    <a:pt x="798" y="1662"/>
                    <a:pt x="817" y="1469"/>
                    <a:pt x="756" y="1288"/>
                  </a:cubicBezTo>
                  <a:lnTo>
                    <a:pt x="756" y="1288"/>
                  </a:lnTo>
                  <a:cubicBezTo>
                    <a:pt x="986" y="1403"/>
                    <a:pt x="1203" y="1548"/>
                    <a:pt x="1397" y="1717"/>
                  </a:cubicBezTo>
                  <a:cubicBezTo>
                    <a:pt x="1427" y="1747"/>
                    <a:pt x="1461" y="1782"/>
                    <a:pt x="1507" y="1782"/>
                  </a:cubicBezTo>
                  <a:cubicBezTo>
                    <a:pt x="1516" y="1782"/>
                    <a:pt x="1526" y="1780"/>
                    <a:pt x="1536" y="1777"/>
                  </a:cubicBezTo>
                  <a:cubicBezTo>
                    <a:pt x="1596" y="1753"/>
                    <a:pt x="1638" y="1693"/>
                    <a:pt x="1626" y="1620"/>
                  </a:cubicBezTo>
                  <a:cubicBezTo>
                    <a:pt x="1604" y="1398"/>
                    <a:pt x="1448" y="1239"/>
                    <a:pt x="1260" y="1124"/>
                  </a:cubicBezTo>
                  <a:lnTo>
                    <a:pt x="1260" y="1124"/>
                  </a:lnTo>
                  <a:cubicBezTo>
                    <a:pt x="1406" y="1193"/>
                    <a:pt x="1564" y="1262"/>
                    <a:pt x="1681" y="1324"/>
                  </a:cubicBezTo>
                  <a:cubicBezTo>
                    <a:pt x="1706" y="1344"/>
                    <a:pt x="1739" y="1356"/>
                    <a:pt x="1770" y="1356"/>
                  </a:cubicBezTo>
                  <a:cubicBezTo>
                    <a:pt x="1777" y="1356"/>
                    <a:pt x="1783" y="1355"/>
                    <a:pt x="1789" y="1354"/>
                  </a:cubicBezTo>
                  <a:cubicBezTo>
                    <a:pt x="1850" y="1342"/>
                    <a:pt x="1886" y="1282"/>
                    <a:pt x="1874" y="1221"/>
                  </a:cubicBezTo>
                  <a:cubicBezTo>
                    <a:pt x="1868" y="1167"/>
                    <a:pt x="1838" y="1113"/>
                    <a:pt x="1801" y="1070"/>
                  </a:cubicBezTo>
                  <a:cubicBezTo>
                    <a:pt x="1694" y="937"/>
                    <a:pt x="1565" y="825"/>
                    <a:pt x="1421" y="734"/>
                  </a:cubicBezTo>
                  <a:lnTo>
                    <a:pt x="1421" y="734"/>
                  </a:lnTo>
                  <a:cubicBezTo>
                    <a:pt x="1569" y="794"/>
                    <a:pt x="1728" y="846"/>
                    <a:pt x="1838" y="877"/>
                  </a:cubicBezTo>
                  <a:cubicBezTo>
                    <a:pt x="1872" y="886"/>
                    <a:pt x="1913" y="892"/>
                    <a:pt x="1952" y="892"/>
                  </a:cubicBezTo>
                  <a:cubicBezTo>
                    <a:pt x="2042" y="892"/>
                    <a:pt x="2128" y="861"/>
                    <a:pt x="2128" y="768"/>
                  </a:cubicBezTo>
                  <a:cubicBezTo>
                    <a:pt x="2128" y="714"/>
                    <a:pt x="2097" y="659"/>
                    <a:pt x="2055" y="635"/>
                  </a:cubicBezTo>
                  <a:cubicBezTo>
                    <a:pt x="1638" y="369"/>
                    <a:pt x="1185" y="158"/>
                    <a:pt x="714" y="7"/>
                  </a:cubicBezTo>
                  <a:cubicBezTo>
                    <a:pt x="705" y="5"/>
                    <a:pt x="695" y="4"/>
                    <a:pt x="685" y="4"/>
                  </a:cubicBezTo>
                  <a:cubicBezTo>
                    <a:pt x="656" y="4"/>
                    <a:pt x="621" y="11"/>
                    <a:pt x="590" y="11"/>
                  </a:cubicBezTo>
                  <a:cubicBezTo>
                    <a:pt x="571" y="11"/>
                    <a:pt x="553" y="8"/>
                    <a:pt x="539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1809705" y="3778217"/>
              <a:ext cx="67056" cy="39927"/>
            </a:xfrm>
            <a:custGeom>
              <a:avLst/>
              <a:gdLst/>
              <a:ahLst/>
              <a:cxnLst/>
              <a:rect l="l" t="t" r="r" b="b"/>
              <a:pathLst>
                <a:path w="482" h="287" extrusionOk="0">
                  <a:moveTo>
                    <a:pt x="35" y="0"/>
                  </a:moveTo>
                  <a:cubicBezTo>
                    <a:pt x="22" y="0"/>
                    <a:pt x="11" y="6"/>
                    <a:pt x="7" y="15"/>
                  </a:cubicBezTo>
                  <a:cubicBezTo>
                    <a:pt x="1" y="33"/>
                    <a:pt x="7" y="51"/>
                    <a:pt x="25" y="57"/>
                  </a:cubicBezTo>
                  <a:cubicBezTo>
                    <a:pt x="164" y="117"/>
                    <a:pt x="297" y="196"/>
                    <a:pt x="424" y="281"/>
                  </a:cubicBezTo>
                  <a:cubicBezTo>
                    <a:pt x="430" y="285"/>
                    <a:pt x="436" y="287"/>
                    <a:pt x="442" y="287"/>
                  </a:cubicBezTo>
                  <a:cubicBezTo>
                    <a:pt x="463" y="287"/>
                    <a:pt x="481" y="267"/>
                    <a:pt x="472" y="244"/>
                  </a:cubicBezTo>
                  <a:cubicBezTo>
                    <a:pt x="466" y="238"/>
                    <a:pt x="466" y="238"/>
                    <a:pt x="460" y="232"/>
                  </a:cubicBezTo>
                  <a:cubicBezTo>
                    <a:pt x="327" y="142"/>
                    <a:pt x="194" y="63"/>
                    <a:pt x="49" y="3"/>
                  </a:cubicBezTo>
                  <a:cubicBezTo>
                    <a:pt x="44" y="1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1824730" y="3720066"/>
              <a:ext cx="64134" cy="36171"/>
            </a:xfrm>
            <a:custGeom>
              <a:avLst/>
              <a:gdLst/>
              <a:ahLst/>
              <a:cxnLst/>
              <a:rect l="l" t="t" r="r" b="b"/>
              <a:pathLst>
                <a:path w="461" h="260" extrusionOk="0">
                  <a:moveTo>
                    <a:pt x="43" y="0"/>
                  </a:moveTo>
                  <a:cubicBezTo>
                    <a:pt x="15" y="0"/>
                    <a:pt x="0" y="48"/>
                    <a:pt x="32" y="58"/>
                  </a:cubicBezTo>
                  <a:cubicBezTo>
                    <a:pt x="165" y="119"/>
                    <a:pt x="292" y="185"/>
                    <a:pt x="419" y="258"/>
                  </a:cubicBezTo>
                  <a:cubicBezTo>
                    <a:pt x="422" y="259"/>
                    <a:pt x="425" y="260"/>
                    <a:pt x="429" y="260"/>
                  </a:cubicBezTo>
                  <a:cubicBezTo>
                    <a:pt x="440" y="260"/>
                    <a:pt x="452" y="254"/>
                    <a:pt x="461" y="245"/>
                  </a:cubicBezTo>
                  <a:cubicBezTo>
                    <a:pt x="461" y="233"/>
                    <a:pt x="461" y="227"/>
                    <a:pt x="461" y="221"/>
                  </a:cubicBezTo>
                  <a:cubicBezTo>
                    <a:pt x="455" y="209"/>
                    <a:pt x="455" y="209"/>
                    <a:pt x="449" y="203"/>
                  </a:cubicBezTo>
                  <a:cubicBezTo>
                    <a:pt x="322" y="131"/>
                    <a:pt x="189" y="64"/>
                    <a:pt x="56" y="4"/>
                  </a:cubicBezTo>
                  <a:cubicBezTo>
                    <a:pt x="51" y="1"/>
                    <a:pt x="47" y="0"/>
                    <a:pt x="43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42"/>
          <p:cNvGrpSpPr/>
          <p:nvPr/>
        </p:nvGrpSpPr>
        <p:grpSpPr>
          <a:xfrm>
            <a:off x="6771168" y="2423704"/>
            <a:ext cx="2299794" cy="2499185"/>
            <a:chOff x="6771168" y="2423704"/>
            <a:chExt cx="2299794" cy="2499185"/>
          </a:xfrm>
        </p:grpSpPr>
        <p:sp>
          <p:nvSpPr>
            <p:cNvPr id="957" name="Google Shape;957;p42"/>
            <p:cNvSpPr/>
            <p:nvPr/>
          </p:nvSpPr>
          <p:spPr>
            <a:xfrm>
              <a:off x="6909000" y="4574503"/>
              <a:ext cx="2161962" cy="260124"/>
            </a:xfrm>
            <a:custGeom>
              <a:avLst/>
              <a:gdLst/>
              <a:ahLst/>
              <a:cxnLst/>
              <a:rect l="l" t="t" r="r" b="b"/>
              <a:pathLst>
                <a:path w="12569" h="1662" extrusionOk="0">
                  <a:moveTo>
                    <a:pt x="6285" y="0"/>
                  </a:moveTo>
                  <a:cubicBezTo>
                    <a:pt x="2816" y="0"/>
                    <a:pt x="1" y="369"/>
                    <a:pt x="1" y="834"/>
                  </a:cubicBezTo>
                  <a:cubicBezTo>
                    <a:pt x="1" y="1293"/>
                    <a:pt x="2816" y="1662"/>
                    <a:pt x="6285" y="1662"/>
                  </a:cubicBezTo>
                  <a:cubicBezTo>
                    <a:pt x="9753" y="1662"/>
                    <a:pt x="12569" y="1293"/>
                    <a:pt x="12569" y="834"/>
                  </a:cubicBezTo>
                  <a:cubicBezTo>
                    <a:pt x="12569" y="369"/>
                    <a:pt x="9753" y="0"/>
                    <a:pt x="6285" y="0"/>
                  </a:cubicBezTo>
                  <a:close/>
                </a:path>
              </a:pathLst>
            </a:custGeom>
            <a:solidFill>
              <a:srgbClr val="000000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8" name="Google Shape;958;p42"/>
            <p:cNvGrpSpPr/>
            <p:nvPr/>
          </p:nvGrpSpPr>
          <p:grpSpPr>
            <a:xfrm>
              <a:off x="6771168" y="2423704"/>
              <a:ext cx="1819206" cy="2499185"/>
              <a:chOff x="-3016870" y="2147181"/>
              <a:chExt cx="2222067" cy="3052999"/>
            </a:xfrm>
          </p:grpSpPr>
          <p:sp>
            <p:nvSpPr>
              <p:cNvPr id="959" name="Google Shape;959;p42"/>
              <p:cNvSpPr/>
              <p:nvPr/>
            </p:nvSpPr>
            <p:spPr>
              <a:xfrm>
                <a:off x="-1594652" y="4516820"/>
                <a:ext cx="542965" cy="506585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2966" extrusionOk="0">
                    <a:moveTo>
                      <a:pt x="1529" y="0"/>
                    </a:moveTo>
                    <a:cubicBezTo>
                      <a:pt x="1529" y="0"/>
                      <a:pt x="1384" y="79"/>
                      <a:pt x="1184" y="188"/>
                    </a:cubicBezTo>
                    <a:cubicBezTo>
                      <a:pt x="979" y="303"/>
                      <a:pt x="719" y="448"/>
                      <a:pt x="520" y="562"/>
                    </a:cubicBezTo>
                    <a:lnTo>
                      <a:pt x="471" y="593"/>
                    </a:lnTo>
                    <a:cubicBezTo>
                      <a:pt x="314" y="635"/>
                      <a:pt x="157" y="671"/>
                      <a:pt x="0" y="695"/>
                    </a:cubicBezTo>
                    <a:lnTo>
                      <a:pt x="133" y="883"/>
                    </a:lnTo>
                    <a:lnTo>
                      <a:pt x="435" y="852"/>
                    </a:lnTo>
                    <a:cubicBezTo>
                      <a:pt x="894" y="1154"/>
                      <a:pt x="906" y="1698"/>
                      <a:pt x="906" y="1698"/>
                    </a:cubicBezTo>
                    <a:lnTo>
                      <a:pt x="387" y="1759"/>
                    </a:lnTo>
                    <a:lnTo>
                      <a:pt x="629" y="2393"/>
                    </a:lnTo>
                    <a:lnTo>
                      <a:pt x="1154" y="2272"/>
                    </a:lnTo>
                    <a:lnTo>
                      <a:pt x="1916" y="2478"/>
                    </a:lnTo>
                    <a:lnTo>
                      <a:pt x="2042" y="2568"/>
                    </a:lnTo>
                    <a:lnTo>
                      <a:pt x="2477" y="2889"/>
                    </a:lnTo>
                    <a:cubicBezTo>
                      <a:pt x="2539" y="2940"/>
                      <a:pt x="2614" y="2966"/>
                      <a:pt x="2689" y="2966"/>
                    </a:cubicBezTo>
                    <a:cubicBezTo>
                      <a:pt x="2747" y="2966"/>
                      <a:pt x="2806" y="2950"/>
                      <a:pt x="2858" y="2919"/>
                    </a:cubicBezTo>
                    <a:lnTo>
                      <a:pt x="2888" y="2907"/>
                    </a:lnTo>
                    <a:lnTo>
                      <a:pt x="3039" y="2822"/>
                    </a:lnTo>
                    <a:cubicBezTo>
                      <a:pt x="3142" y="2768"/>
                      <a:pt x="3178" y="2635"/>
                      <a:pt x="3118" y="2532"/>
                    </a:cubicBez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-1506009" y="4549784"/>
                <a:ext cx="180875" cy="12741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746" extrusionOk="0">
                    <a:moveTo>
                      <a:pt x="665" y="1"/>
                    </a:moveTo>
                    <a:cubicBezTo>
                      <a:pt x="460" y="116"/>
                      <a:pt x="200" y="261"/>
                      <a:pt x="1" y="375"/>
                    </a:cubicBezTo>
                    <a:cubicBezTo>
                      <a:pt x="13" y="400"/>
                      <a:pt x="25" y="424"/>
                      <a:pt x="37" y="448"/>
                    </a:cubicBezTo>
                    <a:cubicBezTo>
                      <a:pt x="162" y="641"/>
                      <a:pt x="386" y="746"/>
                      <a:pt x="624" y="746"/>
                    </a:cubicBezTo>
                    <a:cubicBezTo>
                      <a:pt x="766" y="746"/>
                      <a:pt x="913" y="708"/>
                      <a:pt x="1046" y="629"/>
                    </a:cubicBezTo>
                    <a:lnTo>
                      <a:pt x="1058" y="623"/>
                    </a:lnTo>
                    <a:lnTo>
                      <a:pt x="6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-1244862" y="4846971"/>
                <a:ext cx="143641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035" extrusionOk="0">
                    <a:moveTo>
                      <a:pt x="230" y="1"/>
                    </a:moveTo>
                    <a:cubicBezTo>
                      <a:pt x="115" y="200"/>
                      <a:pt x="37" y="418"/>
                      <a:pt x="0" y="641"/>
                    </a:cubicBezTo>
                    <a:lnTo>
                      <a:pt x="436" y="962"/>
                    </a:lnTo>
                    <a:cubicBezTo>
                      <a:pt x="497" y="1010"/>
                      <a:pt x="573" y="1034"/>
                      <a:pt x="649" y="1034"/>
                    </a:cubicBezTo>
                    <a:cubicBezTo>
                      <a:pt x="707" y="1034"/>
                      <a:pt x="764" y="1020"/>
                      <a:pt x="816" y="992"/>
                    </a:cubicBezTo>
                    <a:lnTo>
                      <a:pt x="840" y="980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E51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-1439911" y="4799490"/>
                <a:ext cx="300433" cy="13236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775" extrusionOk="0">
                    <a:moveTo>
                      <a:pt x="19" y="1"/>
                    </a:moveTo>
                    <a:lnTo>
                      <a:pt x="0" y="67"/>
                    </a:lnTo>
                    <a:cubicBezTo>
                      <a:pt x="248" y="128"/>
                      <a:pt x="496" y="200"/>
                      <a:pt x="732" y="285"/>
                    </a:cubicBezTo>
                    <a:cubicBezTo>
                      <a:pt x="1076" y="418"/>
                      <a:pt x="1408" y="581"/>
                      <a:pt x="1723" y="774"/>
                    </a:cubicBezTo>
                    <a:lnTo>
                      <a:pt x="1759" y="714"/>
                    </a:lnTo>
                    <a:cubicBezTo>
                      <a:pt x="1445" y="521"/>
                      <a:pt x="1106" y="351"/>
                      <a:pt x="756" y="225"/>
                    </a:cubicBezTo>
                    <a:cubicBezTo>
                      <a:pt x="514" y="134"/>
                      <a:pt x="266" y="61"/>
                      <a:pt x="19" y="1"/>
                    </a:cubicBezTo>
                    <a:close/>
                  </a:path>
                </a:pathLst>
              </a:custGeom>
              <a:solidFill>
                <a:srgbClr val="58A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-1335726" y="4883863"/>
                <a:ext cx="38429" cy="7019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11" extrusionOk="0">
                    <a:moveTo>
                      <a:pt x="105" y="0"/>
                    </a:moveTo>
                    <a:cubicBezTo>
                      <a:pt x="80" y="0"/>
                      <a:pt x="56" y="14"/>
                      <a:pt x="43" y="39"/>
                    </a:cubicBezTo>
                    <a:cubicBezTo>
                      <a:pt x="13" y="99"/>
                      <a:pt x="1" y="166"/>
                      <a:pt x="13" y="238"/>
                    </a:cubicBezTo>
                    <a:cubicBezTo>
                      <a:pt x="25" y="292"/>
                      <a:pt x="49" y="341"/>
                      <a:pt x="85" y="389"/>
                    </a:cubicBezTo>
                    <a:cubicBezTo>
                      <a:pt x="102" y="403"/>
                      <a:pt x="123" y="411"/>
                      <a:pt x="143" y="411"/>
                    </a:cubicBezTo>
                    <a:cubicBezTo>
                      <a:pt x="159" y="411"/>
                      <a:pt x="175" y="406"/>
                      <a:pt x="188" y="395"/>
                    </a:cubicBezTo>
                    <a:cubicBezTo>
                      <a:pt x="218" y="371"/>
                      <a:pt x="224" y="329"/>
                      <a:pt x="200" y="298"/>
                    </a:cubicBezTo>
                    <a:cubicBezTo>
                      <a:pt x="176" y="274"/>
                      <a:pt x="158" y="244"/>
                      <a:pt x="152" y="208"/>
                    </a:cubicBezTo>
                    <a:cubicBezTo>
                      <a:pt x="146" y="172"/>
                      <a:pt x="152" y="129"/>
                      <a:pt x="170" y="99"/>
                    </a:cubicBezTo>
                    <a:cubicBezTo>
                      <a:pt x="182" y="75"/>
                      <a:pt x="182" y="51"/>
                      <a:pt x="170" y="33"/>
                    </a:cubicBezTo>
                    <a:cubicBezTo>
                      <a:pt x="164" y="21"/>
                      <a:pt x="152" y="15"/>
                      <a:pt x="140" y="8"/>
                    </a:cubicBezTo>
                    <a:cubicBezTo>
                      <a:pt x="129" y="3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-1304641" y="4889671"/>
                <a:ext cx="38259" cy="70539"/>
              </a:xfrm>
              <a:custGeom>
                <a:avLst/>
                <a:gdLst/>
                <a:ahLst/>
                <a:cxnLst/>
                <a:rect l="l" t="t" r="r" b="b"/>
                <a:pathLst>
                  <a:path w="224" h="413" extrusionOk="0">
                    <a:moveTo>
                      <a:pt x="110" y="0"/>
                    </a:moveTo>
                    <a:cubicBezTo>
                      <a:pt x="83" y="0"/>
                      <a:pt x="56" y="12"/>
                      <a:pt x="42" y="35"/>
                    </a:cubicBezTo>
                    <a:cubicBezTo>
                      <a:pt x="6" y="95"/>
                      <a:pt x="0" y="168"/>
                      <a:pt x="12" y="234"/>
                    </a:cubicBezTo>
                    <a:cubicBezTo>
                      <a:pt x="24" y="289"/>
                      <a:pt x="48" y="343"/>
                      <a:pt x="85" y="385"/>
                    </a:cubicBezTo>
                    <a:cubicBezTo>
                      <a:pt x="99" y="403"/>
                      <a:pt x="121" y="412"/>
                      <a:pt x="143" y="412"/>
                    </a:cubicBezTo>
                    <a:cubicBezTo>
                      <a:pt x="159" y="412"/>
                      <a:pt x="175" y="408"/>
                      <a:pt x="187" y="397"/>
                    </a:cubicBezTo>
                    <a:cubicBezTo>
                      <a:pt x="218" y="373"/>
                      <a:pt x="224" y="331"/>
                      <a:pt x="199" y="301"/>
                    </a:cubicBezTo>
                    <a:cubicBezTo>
                      <a:pt x="175" y="271"/>
                      <a:pt x="157" y="240"/>
                      <a:pt x="151" y="210"/>
                    </a:cubicBezTo>
                    <a:cubicBezTo>
                      <a:pt x="145" y="168"/>
                      <a:pt x="151" y="132"/>
                      <a:pt x="169" y="95"/>
                    </a:cubicBezTo>
                    <a:cubicBezTo>
                      <a:pt x="181" y="77"/>
                      <a:pt x="175" y="53"/>
                      <a:pt x="163" y="35"/>
                    </a:cubicBezTo>
                    <a:cubicBezTo>
                      <a:pt x="157" y="23"/>
                      <a:pt x="151" y="11"/>
                      <a:pt x="139" y="5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-1270652" y="4901285"/>
                <a:ext cx="38259" cy="71223"/>
              </a:xfrm>
              <a:custGeom>
                <a:avLst/>
                <a:gdLst/>
                <a:ahLst/>
                <a:cxnLst/>
                <a:rect l="l" t="t" r="r" b="b"/>
                <a:pathLst>
                  <a:path w="224" h="417" extrusionOk="0">
                    <a:moveTo>
                      <a:pt x="109" y="1"/>
                    </a:moveTo>
                    <a:cubicBezTo>
                      <a:pt x="85" y="1"/>
                      <a:pt x="61" y="14"/>
                      <a:pt x="49" y="39"/>
                    </a:cubicBezTo>
                    <a:cubicBezTo>
                      <a:pt x="13" y="100"/>
                      <a:pt x="0" y="172"/>
                      <a:pt x="13" y="239"/>
                    </a:cubicBezTo>
                    <a:cubicBezTo>
                      <a:pt x="25" y="293"/>
                      <a:pt x="49" y="348"/>
                      <a:pt x="91" y="390"/>
                    </a:cubicBezTo>
                    <a:cubicBezTo>
                      <a:pt x="105" y="407"/>
                      <a:pt x="125" y="417"/>
                      <a:pt x="146" y="417"/>
                    </a:cubicBezTo>
                    <a:cubicBezTo>
                      <a:pt x="160" y="417"/>
                      <a:pt x="175" y="412"/>
                      <a:pt x="188" y="402"/>
                    </a:cubicBezTo>
                    <a:cubicBezTo>
                      <a:pt x="218" y="378"/>
                      <a:pt x="224" y="335"/>
                      <a:pt x="200" y="305"/>
                    </a:cubicBezTo>
                    <a:cubicBezTo>
                      <a:pt x="176" y="281"/>
                      <a:pt x="164" y="245"/>
                      <a:pt x="158" y="215"/>
                    </a:cubicBezTo>
                    <a:cubicBezTo>
                      <a:pt x="151" y="178"/>
                      <a:pt x="158" y="136"/>
                      <a:pt x="176" y="100"/>
                    </a:cubicBezTo>
                    <a:cubicBezTo>
                      <a:pt x="182" y="82"/>
                      <a:pt x="182" y="51"/>
                      <a:pt x="170" y="33"/>
                    </a:cubicBezTo>
                    <a:cubicBezTo>
                      <a:pt x="164" y="21"/>
                      <a:pt x="151" y="15"/>
                      <a:pt x="139" y="9"/>
                    </a:cubicBezTo>
                    <a:cubicBezTo>
                      <a:pt x="130" y="4"/>
                      <a:pt x="120" y="1"/>
                      <a:pt x="109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-1391405" y="4517845"/>
                <a:ext cx="340741" cy="496508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2907" extrusionOk="0">
                    <a:moveTo>
                      <a:pt x="345" y="0"/>
                    </a:moveTo>
                    <a:cubicBezTo>
                      <a:pt x="345" y="0"/>
                      <a:pt x="194" y="79"/>
                      <a:pt x="0" y="188"/>
                    </a:cubicBezTo>
                    <a:lnTo>
                      <a:pt x="1704" y="2907"/>
                    </a:lnTo>
                    <a:lnTo>
                      <a:pt x="1849" y="2822"/>
                    </a:lnTo>
                    <a:cubicBezTo>
                      <a:pt x="1952" y="2768"/>
                      <a:pt x="1994" y="2635"/>
                      <a:pt x="1928" y="2532"/>
                    </a:cubicBez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-2400683" y="3607875"/>
                <a:ext cx="843252" cy="383798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2290" extrusionOk="0">
                    <a:moveTo>
                      <a:pt x="381" y="0"/>
                    </a:moveTo>
                    <a:cubicBezTo>
                      <a:pt x="254" y="181"/>
                      <a:pt x="127" y="363"/>
                      <a:pt x="0" y="544"/>
                    </a:cubicBezTo>
                    <a:cubicBezTo>
                      <a:pt x="97" y="785"/>
                      <a:pt x="224" y="1015"/>
                      <a:pt x="387" y="1227"/>
                    </a:cubicBezTo>
                    <a:cubicBezTo>
                      <a:pt x="713" y="1662"/>
                      <a:pt x="1166" y="1994"/>
                      <a:pt x="1692" y="2163"/>
                    </a:cubicBezTo>
                    <a:cubicBezTo>
                      <a:pt x="1960" y="2248"/>
                      <a:pt x="2238" y="2290"/>
                      <a:pt x="2515" y="2290"/>
                    </a:cubicBezTo>
                    <a:cubicBezTo>
                      <a:pt x="2931" y="2290"/>
                      <a:pt x="3347" y="2195"/>
                      <a:pt x="3728" y="2006"/>
                    </a:cubicBezTo>
                    <a:cubicBezTo>
                      <a:pt x="3837" y="1952"/>
                      <a:pt x="3903" y="1909"/>
                      <a:pt x="3934" y="1891"/>
                    </a:cubicBezTo>
                    <a:lnTo>
                      <a:pt x="4937" y="731"/>
                    </a:lnTo>
                    <a:lnTo>
                      <a:pt x="4937" y="731"/>
                    </a:lnTo>
                    <a:lnTo>
                      <a:pt x="3583" y="967"/>
                    </a:lnTo>
                    <a:lnTo>
                      <a:pt x="2067" y="1245"/>
                    </a:lnTo>
                    <a:lnTo>
                      <a:pt x="961" y="42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-2336750" y="3674525"/>
                <a:ext cx="628696" cy="320348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62" extrusionOk="0">
                    <a:moveTo>
                      <a:pt x="581" y="0"/>
                    </a:moveTo>
                    <a:cubicBezTo>
                      <a:pt x="394" y="248"/>
                      <a:pt x="164" y="562"/>
                      <a:pt x="1" y="792"/>
                    </a:cubicBezTo>
                    <a:cubicBezTo>
                      <a:pt x="91" y="912"/>
                      <a:pt x="194" y="1027"/>
                      <a:pt x="303" y="1130"/>
                    </a:cubicBezTo>
                    <a:cubicBezTo>
                      <a:pt x="321" y="1148"/>
                      <a:pt x="339" y="1166"/>
                      <a:pt x="357" y="1184"/>
                    </a:cubicBezTo>
                    <a:cubicBezTo>
                      <a:pt x="490" y="1299"/>
                      <a:pt x="629" y="1402"/>
                      <a:pt x="774" y="1492"/>
                    </a:cubicBezTo>
                    <a:lnTo>
                      <a:pt x="847" y="1535"/>
                    </a:lnTo>
                    <a:cubicBezTo>
                      <a:pt x="992" y="1613"/>
                      <a:pt x="1149" y="1680"/>
                      <a:pt x="1306" y="1734"/>
                    </a:cubicBezTo>
                    <a:cubicBezTo>
                      <a:pt x="1354" y="1746"/>
                      <a:pt x="1397" y="1758"/>
                      <a:pt x="1439" y="1770"/>
                    </a:cubicBezTo>
                    <a:cubicBezTo>
                      <a:pt x="1463" y="1776"/>
                      <a:pt x="1493" y="1782"/>
                      <a:pt x="1517" y="1789"/>
                    </a:cubicBezTo>
                    <a:cubicBezTo>
                      <a:pt x="1687" y="1831"/>
                      <a:pt x="1862" y="1855"/>
                      <a:pt x="2037" y="1861"/>
                    </a:cubicBezTo>
                    <a:lnTo>
                      <a:pt x="2110" y="1861"/>
                    </a:lnTo>
                    <a:cubicBezTo>
                      <a:pt x="2539" y="1855"/>
                      <a:pt x="2961" y="1758"/>
                      <a:pt x="3348" y="1571"/>
                    </a:cubicBezTo>
                    <a:lnTo>
                      <a:pt x="3681" y="1166"/>
                    </a:lnTo>
                    <a:lnTo>
                      <a:pt x="3197" y="538"/>
                    </a:lnTo>
                    <a:lnTo>
                      <a:pt x="1898" y="773"/>
                    </a:lnTo>
                    <a:lnTo>
                      <a:pt x="1813" y="786"/>
                    </a:lnTo>
                    <a:lnTo>
                      <a:pt x="1681" y="810"/>
                    </a:lnTo>
                    <a:lnTo>
                      <a:pt x="1529" y="707"/>
                    </a:lnTo>
                    <a:lnTo>
                      <a:pt x="1469" y="659"/>
                    </a:lnTo>
                    <a:lnTo>
                      <a:pt x="1052" y="350"/>
                    </a:lnTo>
                    <a:lnTo>
                      <a:pt x="992" y="302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-2011565" y="3632433"/>
                <a:ext cx="354063" cy="408718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93" extrusionOk="0">
                    <a:moveTo>
                      <a:pt x="1378" y="0"/>
                    </a:moveTo>
                    <a:lnTo>
                      <a:pt x="0" y="991"/>
                    </a:lnTo>
                    <a:cubicBezTo>
                      <a:pt x="0" y="991"/>
                      <a:pt x="719" y="2091"/>
                      <a:pt x="635" y="2393"/>
                    </a:cubicBezTo>
                    <a:lnTo>
                      <a:pt x="1770" y="1734"/>
                    </a:lnTo>
                    <a:cubicBezTo>
                      <a:pt x="1770" y="1734"/>
                      <a:pt x="2073" y="24"/>
                      <a:pt x="13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-2375873" y="4122621"/>
                <a:ext cx="967055" cy="83075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4864" extrusionOk="0">
                    <a:moveTo>
                      <a:pt x="3148" y="0"/>
                    </a:moveTo>
                    <a:lnTo>
                      <a:pt x="163" y="3843"/>
                    </a:lnTo>
                    <a:cubicBezTo>
                      <a:pt x="0" y="4049"/>
                      <a:pt x="73" y="4357"/>
                      <a:pt x="314" y="4465"/>
                    </a:cubicBezTo>
                    <a:lnTo>
                      <a:pt x="405" y="4508"/>
                    </a:lnTo>
                    <a:cubicBezTo>
                      <a:pt x="683" y="4623"/>
                      <a:pt x="1118" y="4768"/>
                      <a:pt x="2544" y="4834"/>
                    </a:cubicBezTo>
                    <a:cubicBezTo>
                      <a:pt x="2947" y="4851"/>
                      <a:pt x="3258" y="4864"/>
                      <a:pt x="3563" y="4864"/>
                    </a:cubicBezTo>
                    <a:cubicBezTo>
                      <a:pt x="3807" y="4864"/>
                      <a:pt x="4047" y="4856"/>
                      <a:pt x="4326" y="4834"/>
                    </a:cubicBezTo>
                    <a:cubicBezTo>
                      <a:pt x="4774" y="4792"/>
                      <a:pt x="5221" y="4731"/>
                      <a:pt x="5662" y="4635"/>
                    </a:cubicBezTo>
                    <a:cubicBezTo>
                      <a:pt x="5577" y="4351"/>
                      <a:pt x="5493" y="4061"/>
                      <a:pt x="5408" y="3777"/>
                    </a:cubicBezTo>
                    <a:lnTo>
                      <a:pt x="3644" y="3281"/>
                    </a:lnTo>
                    <a:lnTo>
                      <a:pt x="4417" y="1958"/>
                    </a:lnTo>
                    <a:lnTo>
                      <a:pt x="5203" y="453"/>
                    </a:lnTo>
                    <a:lnTo>
                      <a:pt x="3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-2081762" y="4115960"/>
                <a:ext cx="912400" cy="923844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5409" extrusionOk="0">
                    <a:moveTo>
                      <a:pt x="4007" y="1"/>
                    </a:moveTo>
                    <a:cubicBezTo>
                      <a:pt x="3712" y="1"/>
                      <a:pt x="3414" y="120"/>
                      <a:pt x="3197" y="366"/>
                    </a:cubicBezTo>
                    <a:lnTo>
                      <a:pt x="3191" y="366"/>
                    </a:lnTo>
                    <a:lnTo>
                      <a:pt x="206" y="4341"/>
                    </a:lnTo>
                    <a:cubicBezTo>
                      <a:pt x="0" y="4613"/>
                      <a:pt x="139" y="5006"/>
                      <a:pt x="472" y="5091"/>
                    </a:cubicBezTo>
                    <a:cubicBezTo>
                      <a:pt x="1303" y="5303"/>
                      <a:pt x="2158" y="5408"/>
                      <a:pt x="3015" y="5408"/>
                    </a:cubicBezTo>
                    <a:cubicBezTo>
                      <a:pt x="3670" y="5408"/>
                      <a:pt x="4326" y="5347"/>
                      <a:pt x="4973" y="5223"/>
                    </a:cubicBezTo>
                    <a:lnTo>
                      <a:pt x="5342" y="3731"/>
                    </a:lnTo>
                    <a:lnTo>
                      <a:pt x="3686" y="3653"/>
                    </a:lnTo>
                    <a:lnTo>
                      <a:pt x="4514" y="2426"/>
                    </a:lnTo>
                    <a:cubicBezTo>
                      <a:pt x="4683" y="2257"/>
                      <a:pt x="4810" y="2057"/>
                      <a:pt x="4900" y="1840"/>
                    </a:cubicBezTo>
                    <a:cubicBezTo>
                      <a:pt x="5064" y="1411"/>
                      <a:pt x="5076" y="934"/>
                      <a:pt x="4919" y="498"/>
                    </a:cubicBezTo>
                    <a:cubicBezTo>
                      <a:pt x="4708" y="170"/>
                      <a:pt x="4359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-2053923" y="4423907"/>
                <a:ext cx="265419" cy="568756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330" extrusionOk="0">
                    <a:moveTo>
                      <a:pt x="1493" y="1"/>
                    </a:moveTo>
                    <a:cubicBezTo>
                      <a:pt x="895" y="689"/>
                      <a:pt x="423" y="1487"/>
                      <a:pt x="109" y="2345"/>
                    </a:cubicBezTo>
                    <a:cubicBezTo>
                      <a:pt x="37" y="2520"/>
                      <a:pt x="0" y="2708"/>
                      <a:pt x="6" y="2895"/>
                    </a:cubicBezTo>
                    <a:cubicBezTo>
                      <a:pt x="31" y="3070"/>
                      <a:pt x="145" y="3288"/>
                      <a:pt x="357" y="3330"/>
                    </a:cubicBezTo>
                    <a:lnTo>
                      <a:pt x="375" y="3257"/>
                    </a:lnTo>
                    <a:cubicBezTo>
                      <a:pt x="206" y="3221"/>
                      <a:pt x="103" y="3046"/>
                      <a:pt x="85" y="2889"/>
                    </a:cubicBezTo>
                    <a:cubicBezTo>
                      <a:pt x="73" y="2708"/>
                      <a:pt x="109" y="2532"/>
                      <a:pt x="182" y="2369"/>
                    </a:cubicBezTo>
                    <a:cubicBezTo>
                      <a:pt x="490" y="1523"/>
                      <a:pt x="955" y="732"/>
                      <a:pt x="1553" y="55"/>
                    </a:cubicBez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-1534874" y="4739198"/>
                <a:ext cx="122974" cy="33647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97" extrusionOk="0">
                    <a:moveTo>
                      <a:pt x="564" y="0"/>
                    </a:moveTo>
                    <a:cubicBezTo>
                      <a:pt x="369" y="0"/>
                      <a:pt x="177" y="44"/>
                      <a:pt x="1" y="130"/>
                    </a:cubicBezTo>
                    <a:lnTo>
                      <a:pt x="37" y="197"/>
                    </a:lnTo>
                    <a:cubicBezTo>
                      <a:pt x="204" y="118"/>
                      <a:pt x="392" y="75"/>
                      <a:pt x="580" y="75"/>
                    </a:cubicBezTo>
                    <a:cubicBezTo>
                      <a:pt x="622" y="75"/>
                      <a:pt x="665" y="78"/>
                      <a:pt x="708" y="82"/>
                    </a:cubicBezTo>
                    <a:lnTo>
                      <a:pt x="720" y="10"/>
                    </a:lnTo>
                    <a:cubicBezTo>
                      <a:pt x="668" y="3"/>
                      <a:pt x="616" y="0"/>
                      <a:pt x="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-1594652" y="4194868"/>
                <a:ext cx="283865" cy="14774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865" extrusionOk="0">
                    <a:moveTo>
                      <a:pt x="1589" y="0"/>
                    </a:moveTo>
                    <a:cubicBezTo>
                      <a:pt x="1575" y="497"/>
                      <a:pt x="1171" y="796"/>
                      <a:pt x="763" y="796"/>
                    </a:cubicBezTo>
                    <a:cubicBezTo>
                      <a:pt x="497" y="796"/>
                      <a:pt x="229" y="669"/>
                      <a:pt x="67" y="387"/>
                    </a:cubicBezTo>
                    <a:lnTo>
                      <a:pt x="0" y="423"/>
                    </a:lnTo>
                    <a:cubicBezTo>
                      <a:pt x="169" y="701"/>
                      <a:pt x="465" y="864"/>
                      <a:pt x="786" y="864"/>
                    </a:cubicBezTo>
                    <a:cubicBezTo>
                      <a:pt x="858" y="864"/>
                      <a:pt x="925" y="858"/>
                      <a:pt x="991" y="840"/>
                    </a:cubicBezTo>
                    <a:cubicBezTo>
                      <a:pt x="1372" y="731"/>
                      <a:pt x="1644" y="399"/>
                      <a:pt x="1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-1772280" y="3379482"/>
                <a:ext cx="325369" cy="323320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893" extrusionOk="0">
                    <a:moveTo>
                      <a:pt x="1705" y="1"/>
                    </a:moveTo>
                    <a:lnTo>
                      <a:pt x="7" y="267"/>
                    </a:lnTo>
                    <a:cubicBezTo>
                      <a:pt x="1" y="315"/>
                      <a:pt x="194" y="1076"/>
                      <a:pt x="321" y="1542"/>
                    </a:cubicBezTo>
                    <a:lnTo>
                      <a:pt x="412" y="1892"/>
                    </a:lnTo>
                    <a:lnTo>
                      <a:pt x="1904" y="1602"/>
                    </a:lnTo>
                    <a:lnTo>
                      <a:pt x="1765" y="484"/>
                    </a:lnTo>
                    <a:lnTo>
                      <a:pt x="1705" y="1"/>
                    </a:lnTo>
                    <a:close/>
                  </a:path>
                </a:pathLst>
              </a:custGeom>
              <a:solidFill>
                <a:srgbClr val="AE5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-1772280" y="3379482"/>
                <a:ext cx="301628" cy="26337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1542" extrusionOk="0">
                    <a:moveTo>
                      <a:pt x="1705" y="1"/>
                    </a:moveTo>
                    <a:lnTo>
                      <a:pt x="7" y="267"/>
                    </a:lnTo>
                    <a:cubicBezTo>
                      <a:pt x="1" y="315"/>
                      <a:pt x="200" y="1076"/>
                      <a:pt x="321" y="1542"/>
                    </a:cubicBezTo>
                    <a:cubicBezTo>
                      <a:pt x="726" y="1536"/>
                      <a:pt x="1397" y="1379"/>
                      <a:pt x="1765" y="484"/>
                    </a:cubicBezTo>
                    <a:lnTo>
                      <a:pt x="1705" y="1"/>
                    </a:ln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-2137613" y="2273912"/>
                <a:ext cx="1237599" cy="1211467"/>
              </a:xfrm>
              <a:custGeom>
                <a:avLst/>
                <a:gdLst/>
                <a:ahLst/>
                <a:cxnLst/>
                <a:rect l="l" t="t" r="r" b="b"/>
                <a:pathLst>
                  <a:path w="7246" h="7093" extrusionOk="0">
                    <a:moveTo>
                      <a:pt x="3623" y="1"/>
                    </a:moveTo>
                    <a:cubicBezTo>
                      <a:pt x="3567" y="1"/>
                      <a:pt x="3509" y="1"/>
                      <a:pt x="3451" y="3"/>
                    </a:cubicBezTo>
                    <a:cubicBezTo>
                      <a:pt x="3312" y="3"/>
                      <a:pt x="3167" y="15"/>
                      <a:pt x="3028" y="51"/>
                    </a:cubicBezTo>
                    <a:cubicBezTo>
                      <a:pt x="2623" y="142"/>
                      <a:pt x="2237" y="305"/>
                      <a:pt x="1892" y="534"/>
                    </a:cubicBezTo>
                    <a:cubicBezTo>
                      <a:pt x="1765" y="625"/>
                      <a:pt x="1511" y="818"/>
                      <a:pt x="1167" y="1308"/>
                    </a:cubicBezTo>
                    <a:cubicBezTo>
                      <a:pt x="1034" y="1489"/>
                      <a:pt x="484" y="2287"/>
                      <a:pt x="176" y="3556"/>
                    </a:cubicBezTo>
                    <a:cubicBezTo>
                      <a:pt x="170" y="3598"/>
                      <a:pt x="158" y="3634"/>
                      <a:pt x="152" y="3670"/>
                    </a:cubicBezTo>
                    <a:cubicBezTo>
                      <a:pt x="7" y="4317"/>
                      <a:pt x="1" y="4758"/>
                      <a:pt x="31" y="5072"/>
                    </a:cubicBezTo>
                    <a:cubicBezTo>
                      <a:pt x="43" y="5223"/>
                      <a:pt x="79" y="5380"/>
                      <a:pt x="128" y="5531"/>
                    </a:cubicBezTo>
                    <a:cubicBezTo>
                      <a:pt x="146" y="5592"/>
                      <a:pt x="170" y="5652"/>
                      <a:pt x="194" y="5707"/>
                    </a:cubicBezTo>
                    <a:cubicBezTo>
                      <a:pt x="599" y="6619"/>
                      <a:pt x="1940" y="6867"/>
                      <a:pt x="2369" y="6945"/>
                    </a:cubicBezTo>
                    <a:cubicBezTo>
                      <a:pt x="2710" y="7009"/>
                      <a:pt x="3161" y="7093"/>
                      <a:pt x="3661" y="7093"/>
                    </a:cubicBezTo>
                    <a:cubicBezTo>
                      <a:pt x="4307" y="7093"/>
                      <a:pt x="5036" y="6953"/>
                      <a:pt x="5723" y="6450"/>
                    </a:cubicBezTo>
                    <a:cubicBezTo>
                      <a:pt x="7246" y="5344"/>
                      <a:pt x="7209" y="3459"/>
                      <a:pt x="7197" y="3211"/>
                    </a:cubicBezTo>
                    <a:cubicBezTo>
                      <a:pt x="7126" y="1490"/>
                      <a:pt x="6239" y="1"/>
                      <a:pt x="3623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-1843502" y="3616378"/>
                <a:ext cx="582249" cy="629901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688" extrusionOk="0">
                    <a:moveTo>
                      <a:pt x="605" y="1"/>
                    </a:moveTo>
                    <a:cubicBezTo>
                      <a:pt x="557" y="1"/>
                      <a:pt x="509" y="4"/>
                      <a:pt x="460" y="10"/>
                    </a:cubicBezTo>
                    <a:cubicBezTo>
                      <a:pt x="400" y="457"/>
                      <a:pt x="345" y="910"/>
                      <a:pt x="279" y="1369"/>
                    </a:cubicBezTo>
                    <a:cubicBezTo>
                      <a:pt x="194" y="2022"/>
                      <a:pt x="98" y="2668"/>
                      <a:pt x="1" y="3303"/>
                    </a:cubicBezTo>
                    <a:cubicBezTo>
                      <a:pt x="490" y="3520"/>
                      <a:pt x="1022" y="3653"/>
                      <a:pt x="1566" y="3683"/>
                    </a:cubicBezTo>
                    <a:cubicBezTo>
                      <a:pt x="1616" y="3686"/>
                      <a:pt x="1667" y="3688"/>
                      <a:pt x="1716" y="3688"/>
                    </a:cubicBezTo>
                    <a:cubicBezTo>
                      <a:pt x="2436" y="3688"/>
                      <a:pt x="3075" y="3379"/>
                      <a:pt x="3409" y="3260"/>
                    </a:cubicBezTo>
                    <a:cubicBezTo>
                      <a:pt x="3300" y="2535"/>
                      <a:pt x="3173" y="1798"/>
                      <a:pt x="3022" y="1037"/>
                    </a:cubicBezTo>
                    <a:cubicBezTo>
                      <a:pt x="2956" y="692"/>
                      <a:pt x="2883" y="348"/>
                      <a:pt x="2811" y="10"/>
                    </a:cubicBezTo>
                    <a:cubicBezTo>
                      <a:pt x="2775" y="8"/>
                      <a:pt x="2740" y="7"/>
                      <a:pt x="2704" y="7"/>
                    </a:cubicBezTo>
                    <a:cubicBezTo>
                      <a:pt x="2591" y="7"/>
                      <a:pt x="2479" y="15"/>
                      <a:pt x="2363" y="34"/>
                    </a:cubicBezTo>
                    <a:cubicBezTo>
                      <a:pt x="1928" y="100"/>
                      <a:pt x="1904" y="257"/>
                      <a:pt x="1632" y="257"/>
                    </a:cubicBezTo>
                    <a:cubicBezTo>
                      <a:pt x="1628" y="257"/>
                      <a:pt x="1623" y="258"/>
                      <a:pt x="1619" y="258"/>
                    </a:cubicBezTo>
                    <a:cubicBezTo>
                      <a:pt x="1304" y="258"/>
                      <a:pt x="1221" y="45"/>
                      <a:pt x="750" y="10"/>
                    </a:cubicBezTo>
                    <a:cubicBezTo>
                      <a:pt x="702" y="4"/>
                      <a:pt x="654" y="1"/>
                      <a:pt x="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-1151949" y="2969569"/>
                <a:ext cx="133222" cy="15423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903" extrusionOk="0">
                    <a:moveTo>
                      <a:pt x="411" y="669"/>
                    </a:moveTo>
                    <a:cubicBezTo>
                      <a:pt x="422" y="677"/>
                      <a:pt x="429" y="685"/>
                      <a:pt x="429" y="685"/>
                    </a:cubicBezTo>
                    <a:cubicBezTo>
                      <a:pt x="424" y="685"/>
                      <a:pt x="414" y="675"/>
                      <a:pt x="411" y="669"/>
                    </a:cubicBezTo>
                    <a:close/>
                    <a:moveTo>
                      <a:pt x="500" y="1"/>
                    </a:moveTo>
                    <a:cubicBezTo>
                      <a:pt x="427" y="1"/>
                      <a:pt x="359" y="18"/>
                      <a:pt x="290" y="44"/>
                    </a:cubicBezTo>
                    <a:cubicBezTo>
                      <a:pt x="212" y="81"/>
                      <a:pt x="145" y="135"/>
                      <a:pt x="97" y="208"/>
                    </a:cubicBezTo>
                    <a:cubicBezTo>
                      <a:pt x="49" y="280"/>
                      <a:pt x="18" y="365"/>
                      <a:pt x="6" y="455"/>
                    </a:cubicBezTo>
                    <a:cubicBezTo>
                      <a:pt x="0" y="552"/>
                      <a:pt x="24" y="649"/>
                      <a:pt x="79" y="727"/>
                    </a:cubicBezTo>
                    <a:cubicBezTo>
                      <a:pt x="103" y="770"/>
                      <a:pt x="139" y="806"/>
                      <a:pt x="182" y="836"/>
                    </a:cubicBezTo>
                    <a:cubicBezTo>
                      <a:pt x="206" y="848"/>
                      <a:pt x="224" y="860"/>
                      <a:pt x="248" y="872"/>
                    </a:cubicBezTo>
                    <a:cubicBezTo>
                      <a:pt x="272" y="884"/>
                      <a:pt x="296" y="890"/>
                      <a:pt x="321" y="896"/>
                    </a:cubicBezTo>
                    <a:cubicBezTo>
                      <a:pt x="342" y="901"/>
                      <a:pt x="363" y="903"/>
                      <a:pt x="384" y="903"/>
                    </a:cubicBezTo>
                    <a:cubicBezTo>
                      <a:pt x="423" y="903"/>
                      <a:pt x="461" y="896"/>
                      <a:pt x="496" y="884"/>
                    </a:cubicBezTo>
                    <a:cubicBezTo>
                      <a:pt x="562" y="860"/>
                      <a:pt x="617" y="812"/>
                      <a:pt x="641" y="745"/>
                    </a:cubicBezTo>
                    <a:cubicBezTo>
                      <a:pt x="653" y="727"/>
                      <a:pt x="659" y="703"/>
                      <a:pt x="659" y="685"/>
                    </a:cubicBezTo>
                    <a:cubicBezTo>
                      <a:pt x="659" y="661"/>
                      <a:pt x="659" y="637"/>
                      <a:pt x="653" y="618"/>
                    </a:cubicBezTo>
                    <a:cubicBezTo>
                      <a:pt x="641" y="576"/>
                      <a:pt x="617" y="540"/>
                      <a:pt x="586" y="516"/>
                    </a:cubicBezTo>
                    <a:cubicBezTo>
                      <a:pt x="544" y="479"/>
                      <a:pt x="490" y="461"/>
                      <a:pt x="429" y="461"/>
                    </a:cubicBezTo>
                    <a:cubicBezTo>
                      <a:pt x="425" y="461"/>
                      <a:pt x="421" y="461"/>
                      <a:pt x="417" y="461"/>
                    </a:cubicBezTo>
                    <a:cubicBezTo>
                      <a:pt x="329" y="461"/>
                      <a:pt x="294" y="579"/>
                      <a:pt x="369" y="636"/>
                    </a:cubicBezTo>
                    <a:lnTo>
                      <a:pt x="369" y="636"/>
                    </a:lnTo>
                    <a:cubicBezTo>
                      <a:pt x="364" y="636"/>
                      <a:pt x="359" y="635"/>
                      <a:pt x="351" y="631"/>
                    </a:cubicBezTo>
                    <a:cubicBezTo>
                      <a:pt x="345" y="631"/>
                      <a:pt x="333" y="624"/>
                      <a:pt x="327" y="618"/>
                    </a:cubicBezTo>
                    <a:cubicBezTo>
                      <a:pt x="308" y="612"/>
                      <a:pt x="290" y="594"/>
                      <a:pt x="278" y="582"/>
                    </a:cubicBezTo>
                    <a:cubicBezTo>
                      <a:pt x="254" y="546"/>
                      <a:pt x="236" y="504"/>
                      <a:pt x="236" y="461"/>
                    </a:cubicBezTo>
                    <a:cubicBezTo>
                      <a:pt x="230" y="407"/>
                      <a:pt x="242" y="353"/>
                      <a:pt x="266" y="310"/>
                    </a:cubicBezTo>
                    <a:cubicBezTo>
                      <a:pt x="290" y="262"/>
                      <a:pt x="327" y="220"/>
                      <a:pt x="369" y="189"/>
                    </a:cubicBezTo>
                    <a:cubicBezTo>
                      <a:pt x="446" y="142"/>
                      <a:pt x="533" y="116"/>
                      <a:pt x="620" y="116"/>
                    </a:cubicBezTo>
                    <a:cubicBezTo>
                      <a:pt x="656" y="116"/>
                      <a:pt x="691" y="120"/>
                      <a:pt x="725" y="129"/>
                    </a:cubicBezTo>
                    <a:cubicBezTo>
                      <a:pt x="729" y="130"/>
                      <a:pt x="732" y="131"/>
                      <a:pt x="735" y="131"/>
                    </a:cubicBezTo>
                    <a:cubicBezTo>
                      <a:pt x="750" y="131"/>
                      <a:pt x="763" y="121"/>
                      <a:pt x="768" y="111"/>
                    </a:cubicBezTo>
                    <a:cubicBezTo>
                      <a:pt x="780" y="93"/>
                      <a:pt x="768" y="69"/>
                      <a:pt x="750" y="63"/>
                    </a:cubicBezTo>
                    <a:cubicBezTo>
                      <a:pt x="683" y="26"/>
                      <a:pt x="605" y="2"/>
                      <a:pt x="532" y="2"/>
                    </a:cubicBezTo>
                    <a:cubicBezTo>
                      <a:pt x="521" y="1"/>
                      <a:pt x="510" y="1"/>
                      <a:pt x="500" y="1"/>
                    </a:cubicBezTo>
                    <a:close/>
                  </a:path>
                </a:pathLst>
              </a:custGeom>
              <a:solidFill>
                <a:srgbClr val="F98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-2011565" y="2702272"/>
                <a:ext cx="182412" cy="985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577" extrusionOk="0">
                    <a:moveTo>
                      <a:pt x="548" y="0"/>
                    </a:moveTo>
                    <a:cubicBezTo>
                      <a:pt x="378" y="0"/>
                      <a:pt x="186" y="139"/>
                      <a:pt x="0" y="576"/>
                    </a:cubicBezTo>
                    <a:cubicBezTo>
                      <a:pt x="0" y="576"/>
                      <a:pt x="263" y="228"/>
                      <a:pt x="621" y="228"/>
                    </a:cubicBezTo>
                    <a:cubicBezTo>
                      <a:pt x="758" y="228"/>
                      <a:pt x="908" y="279"/>
                      <a:pt x="1064" y="419"/>
                    </a:cubicBezTo>
                    <a:cubicBezTo>
                      <a:pt x="1067" y="419"/>
                      <a:pt x="842" y="0"/>
                      <a:pt x="548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-1554515" y="2767175"/>
                <a:ext cx="175751" cy="115118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674" extrusionOk="0">
                    <a:moveTo>
                      <a:pt x="590" y="0"/>
                    </a:moveTo>
                    <a:cubicBezTo>
                      <a:pt x="448" y="0"/>
                      <a:pt x="258" y="71"/>
                      <a:pt x="1" y="257"/>
                    </a:cubicBezTo>
                    <a:cubicBezTo>
                      <a:pt x="1" y="257"/>
                      <a:pt x="162" y="194"/>
                      <a:pt x="359" y="194"/>
                    </a:cubicBezTo>
                    <a:cubicBezTo>
                      <a:pt x="592" y="194"/>
                      <a:pt x="876" y="283"/>
                      <a:pt x="998" y="674"/>
                    </a:cubicBezTo>
                    <a:cubicBezTo>
                      <a:pt x="998" y="674"/>
                      <a:pt x="1029" y="0"/>
                      <a:pt x="590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-1842307" y="2867262"/>
                <a:ext cx="80616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472" h="940" extrusionOk="0">
                    <a:moveTo>
                      <a:pt x="423" y="1"/>
                    </a:moveTo>
                    <a:cubicBezTo>
                      <a:pt x="411" y="1"/>
                      <a:pt x="399" y="7"/>
                      <a:pt x="393" y="21"/>
                    </a:cubicBezTo>
                    <a:cubicBezTo>
                      <a:pt x="350" y="142"/>
                      <a:pt x="393" y="275"/>
                      <a:pt x="350" y="396"/>
                    </a:cubicBezTo>
                    <a:cubicBezTo>
                      <a:pt x="338" y="450"/>
                      <a:pt x="290" y="492"/>
                      <a:pt x="230" y="498"/>
                    </a:cubicBezTo>
                    <a:cubicBezTo>
                      <a:pt x="216" y="495"/>
                      <a:pt x="202" y="494"/>
                      <a:pt x="189" y="494"/>
                    </a:cubicBezTo>
                    <a:cubicBezTo>
                      <a:pt x="150" y="494"/>
                      <a:pt x="114" y="506"/>
                      <a:pt x="79" y="529"/>
                    </a:cubicBezTo>
                    <a:cubicBezTo>
                      <a:pt x="12" y="595"/>
                      <a:pt x="0" y="698"/>
                      <a:pt x="48" y="776"/>
                    </a:cubicBezTo>
                    <a:cubicBezTo>
                      <a:pt x="115" y="897"/>
                      <a:pt x="260" y="921"/>
                      <a:pt x="381" y="940"/>
                    </a:cubicBezTo>
                    <a:cubicBezTo>
                      <a:pt x="423" y="940"/>
                      <a:pt x="435" y="879"/>
                      <a:pt x="387" y="867"/>
                    </a:cubicBezTo>
                    <a:cubicBezTo>
                      <a:pt x="284" y="855"/>
                      <a:pt x="127" y="831"/>
                      <a:pt x="97" y="710"/>
                    </a:cubicBezTo>
                    <a:cubicBezTo>
                      <a:pt x="79" y="674"/>
                      <a:pt x="91" y="625"/>
                      <a:pt x="115" y="595"/>
                    </a:cubicBezTo>
                    <a:cubicBezTo>
                      <a:pt x="134" y="568"/>
                      <a:pt x="163" y="563"/>
                      <a:pt x="194" y="563"/>
                    </a:cubicBezTo>
                    <a:cubicBezTo>
                      <a:pt x="212" y="563"/>
                      <a:pt x="230" y="565"/>
                      <a:pt x="248" y="565"/>
                    </a:cubicBezTo>
                    <a:cubicBezTo>
                      <a:pt x="338" y="553"/>
                      <a:pt x="417" y="480"/>
                      <a:pt x="429" y="390"/>
                    </a:cubicBezTo>
                    <a:cubicBezTo>
                      <a:pt x="459" y="281"/>
                      <a:pt x="417" y="160"/>
                      <a:pt x="459" y="51"/>
                    </a:cubicBezTo>
                    <a:cubicBezTo>
                      <a:pt x="471" y="23"/>
                      <a:pt x="446" y="1"/>
                      <a:pt x="423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-2023692" y="2809191"/>
                <a:ext cx="166015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972" h="611" extrusionOk="0">
                    <a:moveTo>
                      <a:pt x="507" y="1"/>
                    </a:moveTo>
                    <a:cubicBezTo>
                      <a:pt x="235" y="1"/>
                      <a:pt x="1" y="293"/>
                      <a:pt x="17" y="325"/>
                    </a:cubicBezTo>
                    <a:cubicBezTo>
                      <a:pt x="19" y="329"/>
                      <a:pt x="23" y="331"/>
                      <a:pt x="30" y="331"/>
                    </a:cubicBezTo>
                    <a:cubicBezTo>
                      <a:pt x="70" y="331"/>
                      <a:pt x="190" y="268"/>
                      <a:pt x="348" y="268"/>
                    </a:cubicBezTo>
                    <a:cubicBezTo>
                      <a:pt x="396" y="268"/>
                      <a:pt x="447" y="274"/>
                      <a:pt x="500" y="289"/>
                    </a:cubicBezTo>
                    <a:cubicBezTo>
                      <a:pt x="760" y="364"/>
                      <a:pt x="871" y="610"/>
                      <a:pt x="917" y="610"/>
                    </a:cubicBezTo>
                    <a:cubicBezTo>
                      <a:pt x="919" y="610"/>
                      <a:pt x="921" y="610"/>
                      <a:pt x="923" y="609"/>
                    </a:cubicBezTo>
                    <a:cubicBezTo>
                      <a:pt x="971" y="585"/>
                      <a:pt x="923" y="113"/>
                      <a:pt x="615" y="17"/>
                    </a:cubicBezTo>
                    <a:cubicBezTo>
                      <a:pt x="579" y="6"/>
                      <a:pt x="543" y="1"/>
                      <a:pt x="5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-1589016" y="2914402"/>
                <a:ext cx="16686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11" extrusionOk="0">
                    <a:moveTo>
                      <a:pt x="505" y="0"/>
                    </a:moveTo>
                    <a:cubicBezTo>
                      <a:pt x="237" y="0"/>
                      <a:pt x="0" y="283"/>
                      <a:pt x="22" y="325"/>
                    </a:cubicBezTo>
                    <a:cubicBezTo>
                      <a:pt x="24" y="329"/>
                      <a:pt x="28" y="331"/>
                      <a:pt x="35" y="331"/>
                    </a:cubicBezTo>
                    <a:cubicBezTo>
                      <a:pt x="75" y="331"/>
                      <a:pt x="195" y="268"/>
                      <a:pt x="350" y="268"/>
                    </a:cubicBezTo>
                    <a:cubicBezTo>
                      <a:pt x="397" y="268"/>
                      <a:pt x="447" y="274"/>
                      <a:pt x="499" y="289"/>
                    </a:cubicBezTo>
                    <a:cubicBezTo>
                      <a:pt x="759" y="358"/>
                      <a:pt x="870" y="611"/>
                      <a:pt x="916" y="611"/>
                    </a:cubicBezTo>
                    <a:cubicBezTo>
                      <a:pt x="918" y="611"/>
                      <a:pt x="920" y="610"/>
                      <a:pt x="922" y="609"/>
                    </a:cubicBezTo>
                    <a:cubicBezTo>
                      <a:pt x="976" y="579"/>
                      <a:pt x="922" y="114"/>
                      <a:pt x="614" y="17"/>
                    </a:cubicBezTo>
                    <a:cubicBezTo>
                      <a:pt x="577" y="6"/>
                      <a:pt x="541" y="0"/>
                      <a:pt x="5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-2000293" y="3023883"/>
                <a:ext cx="440828" cy="24629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442" extrusionOk="0">
                    <a:moveTo>
                      <a:pt x="318" y="0"/>
                    </a:moveTo>
                    <a:cubicBezTo>
                      <a:pt x="257" y="0"/>
                      <a:pt x="195" y="25"/>
                      <a:pt x="133" y="89"/>
                    </a:cubicBezTo>
                    <a:cubicBezTo>
                      <a:pt x="43" y="198"/>
                      <a:pt x="1" y="337"/>
                      <a:pt x="25" y="476"/>
                    </a:cubicBezTo>
                    <a:cubicBezTo>
                      <a:pt x="31" y="578"/>
                      <a:pt x="61" y="675"/>
                      <a:pt x="103" y="766"/>
                    </a:cubicBezTo>
                    <a:cubicBezTo>
                      <a:pt x="109" y="778"/>
                      <a:pt x="121" y="790"/>
                      <a:pt x="127" y="808"/>
                    </a:cubicBezTo>
                    <a:cubicBezTo>
                      <a:pt x="285" y="1080"/>
                      <a:pt x="593" y="1267"/>
                      <a:pt x="925" y="1364"/>
                    </a:cubicBezTo>
                    <a:lnTo>
                      <a:pt x="961" y="1370"/>
                    </a:lnTo>
                    <a:cubicBezTo>
                      <a:pt x="1133" y="1417"/>
                      <a:pt x="1310" y="1442"/>
                      <a:pt x="1487" y="1442"/>
                    </a:cubicBezTo>
                    <a:cubicBezTo>
                      <a:pt x="1628" y="1442"/>
                      <a:pt x="1767" y="1426"/>
                      <a:pt x="1904" y="1394"/>
                    </a:cubicBezTo>
                    <a:cubicBezTo>
                      <a:pt x="1922" y="1388"/>
                      <a:pt x="1934" y="1388"/>
                      <a:pt x="1946" y="1382"/>
                    </a:cubicBezTo>
                    <a:cubicBezTo>
                      <a:pt x="2200" y="1328"/>
                      <a:pt x="2417" y="1158"/>
                      <a:pt x="2526" y="929"/>
                    </a:cubicBezTo>
                    <a:cubicBezTo>
                      <a:pt x="2550" y="881"/>
                      <a:pt x="2569" y="832"/>
                      <a:pt x="2575" y="784"/>
                    </a:cubicBezTo>
                    <a:cubicBezTo>
                      <a:pt x="2581" y="723"/>
                      <a:pt x="2556" y="663"/>
                      <a:pt x="2520" y="621"/>
                    </a:cubicBezTo>
                    <a:cubicBezTo>
                      <a:pt x="2459" y="557"/>
                      <a:pt x="2365" y="539"/>
                      <a:pt x="2266" y="539"/>
                    </a:cubicBezTo>
                    <a:cubicBezTo>
                      <a:pt x="2159" y="539"/>
                      <a:pt x="2046" y="560"/>
                      <a:pt x="1964" y="566"/>
                    </a:cubicBezTo>
                    <a:lnTo>
                      <a:pt x="1898" y="566"/>
                    </a:lnTo>
                    <a:cubicBezTo>
                      <a:pt x="1867" y="568"/>
                      <a:pt x="1837" y="569"/>
                      <a:pt x="1806" y="569"/>
                    </a:cubicBezTo>
                    <a:cubicBezTo>
                      <a:pt x="1595" y="569"/>
                      <a:pt x="1386" y="532"/>
                      <a:pt x="1185" y="464"/>
                    </a:cubicBezTo>
                    <a:lnTo>
                      <a:pt x="1143" y="445"/>
                    </a:lnTo>
                    <a:cubicBezTo>
                      <a:pt x="1004" y="391"/>
                      <a:pt x="865" y="319"/>
                      <a:pt x="744" y="228"/>
                    </a:cubicBezTo>
                    <a:cubicBezTo>
                      <a:pt x="701" y="198"/>
                      <a:pt x="665" y="168"/>
                      <a:pt x="623" y="137"/>
                    </a:cubicBezTo>
                    <a:lnTo>
                      <a:pt x="587" y="113"/>
                    </a:lnTo>
                    <a:cubicBezTo>
                      <a:pt x="497" y="52"/>
                      <a:pt x="408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-1842307" y="3099887"/>
                <a:ext cx="44407" cy="159012"/>
              </a:xfrm>
              <a:custGeom>
                <a:avLst/>
                <a:gdLst/>
                <a:ahLst/>
                <a:cxnLst/>
                <a:rect l="l" t="t" r="r" b="b"/>
                <a:pathLst>
                  <a:path w="260" h="931" extrusionOk="0">
                    <a:moveTo>
                      <a:pt x="218" y="0"/>
                    </a:moveTo>
                    <a:cubicBezTo>
                      <a:pt x="151" y="272"/>
                      <a:pt x="36" y="750"/>
                      <a:pt x="0" y="919"/>
                    </a:cubicBezTo>
                    <a:lnTo>
                      <a:pt x="36" y="931"/>
                    </a:lnTo>
                    <a:cubicBezTo>
                      <a:pt x="79" y="774"/>
                      <a:pt x="169" y="357"/>
                      <a:pt x="260" y="19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-1677318" y="3120554"/>
                <a:ext cx="9565" cy="141591"/>
              </a:xfrm>
              <a:custGeom>
                <a:avLst/>
                <a:gdLst/>
                <a:ahLst/>
                <a:cxnLst/>
                <a:rect l="l" t="t" r="r" b="b"/>
                <a:pathLst>
                  <a:path w="56" h="829" extrusionOk="0">
                    <a:moveTo>
                      <a:pt x="1" y="0"/>
                    </a:moveTo>
                    <a:lnTo>
                      <a:pt x="13" y="828"/>
                    </a:lnTo>
                    <a:cubicBezTo>
                      <a:pt x="31" y="828"/>
                      <a:pt x="43" y="822"/>
                      <a:pt x="55" y="816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-1982701" y="3043183"/>
                <a:ext cx="87790" cy="117679"/>
              </a:xfrm>
              <a:custGeom>
                <a:avLst/>
                <a:gdLst/>
                <a:ahLst/>
                <a:cxnLst/>
                <a:rect l="l" t="t" r="r" b="b"/>
                <a:pathLst>
                  <a:path w="514" h="689" extrusionOk="0">
                    <a:moveTo>
                      <a:pt x="478" y="0"/>
                    </a:moveTo>
                    <a:lnTo>
                      <a:pt x="0" y="647"/>
                    </a:lnTo>
                    <a:cubicBezTo>
                      <a:pt x="6" y="665"/>
                      <a:pt x="12" y="677"/>
                      <a:pt x="18" y="689"/>
                    </a:cubicBezTo>
                    <a:lnTo>
                      <a:pt x="514" y="24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-2059730" y="2835493"/>
                <a:ext cx="11102" cy="8881"/>
              </a:xfrm>
              <a:custGeom>
                <a:avLst/>
                <a:gdLst/>
                <a:ahLst/>
                <a:cxnLst/>
                <a:rect l="l" t="t" r="r" b="b"/>
                <a:pathLst>
                  <a:path w="65" h="52" extrusionOk="0">
                    <a:moveTo>
                      <a:pt x="27" y="1"/>
                    </a:moveTo>
                    <a:cubicBezTo>
                      <a:pt x="0" y="1"/>
                      <a:pt x="28" y="52"/>
                      <a:pt x="47" y="52"/>
                    </a:cubicBezTo>
                    <a:cubicBezTo>
                      <a:pt x="52" y="52"/>
                      <a:pt x="56" y="48"/>
                      <a:pt x="59" y="38"/>
                    </a:cubicBezTo>
                    <a:cubicBezTo>
                      <a:pt x="65" y="20"/>
                      <a:pt x="52" y="2"/>
                      <a:pt x="34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-1760837" y="2941558"/>
                <a:ext cx="12639" cy="11102"/>
              </a:xfrm>
              <a:custGeom>
                <a:avLst/>
                <a:gdLst/>
                <a:ahLst/>
                <a:cxnLst/>
                <a:rect l="l" t="t" r="r" b="b"/>
                <a:pathLst>
                  <a:path w="74" h="65" extrusionOk="0">
                    <a:moveTo>
                      <a:pt x="37" y="1"/>
                    </a:moveTo>
                    <a:cubicBezTo>
                      <a:pt x="23" y="1"/>
                      <a:pt x="9" y="9"/>
                      <a:pt x="6" y="27"/>
                    </a:cubicBezTo>
                    <a:cubicBezTo>
                      <a:pt x="0" y="45"/>
                      <a:pt x="12" y="57"/>
                      <a:pt x="31" y="63"/>
                    </a:cubicBezTo>
                    <a:cubicBezTo>
                      <a:pt x="34" y="64"/>
                      <a:pt x="37" y="65"/>
                      <a:pt x="40" y="65"/>
                    </a:cubicBezTo>
                    <a:cubicBezTo>
                      <a:pt x="55" y="65"/>
                      <a:pt x="67" y="54"/>
                      <a:pt x="67" y="39"/>
                    </a:cubicBezTo>
                    <a:cubicBezTo>
                      <a:pt x="74" y="15"/>
                      <a:pt x="55" y="1"/>
                      <a:pt x="37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-1937611" y="2953343"/>
                <a:ext cx="13493" cy="11102"/>
              </a:xfrm>
              <a:custGeom>
                <a:avLst/>
                <a:gdLst/>
                <a:ahLst/>
                <a:cxnLst/>
                <a:rect l="l" t="t" r="r" b="b"/>
                <a:pathLst>
                  <a:path w="79" h="65" extrusionOk="0">
                    <a:moveTo>
                      <a:pt x="38" y="1"/>
                    </a:moveTo>
                    <a:cubicBezTo>
                      <a:pt x="25" y="1"/>
                      <a:pt x="13" y="8"/>
                      <a:pt x="8" y="25"/>
                    </a:cubicBezTo>
                    <a:cubicBezTo>
                      <a:pt x="1" y="50"/>
                      <a:pt x="22" y="64"/>
                      <a:pt x="42" y="64"/>
                    </a:cubicBezTo>
                    <a:cubicBezTo>
                      <a:pt x="56" y="64"/>
                      <a:pt x="70" y="57"/>
                      <a:pt x="75" y="43"/>
                    </a:cubicBezTo>
                    <a:cubicBezTo>
                      <a:pt x="78" y="17"/>
                      <a:pt x="58" y="1"/>
                      <a:pt x="38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-1997389" y="2921404"/>
                <a:ext cx="12981" cy="11443"/>
              </a:xfrm>
              <a:custGeom>
                <a:avLst/>
                <a:gdLst/>
                <a:ahLst/>
                <a:cxnLst/>
                <a:rect l="l" t="t" r="r" b="b"/>
                <a:pathLst>
                  <a:path w="76" h="67" extrusionOk="0">
                    <a:moveTo>
                      <a:pt x="37" y="0"/>
                    </a:moveTo>
                    <a:cubicBezTo>
                      <a:pt x="25" y="0"/>
                      <a:pt x="13" y="8"/>
                      <a:pt x="8" y="24"/>
                    </a:cubicBezTo>
                    <a:cubicBezTo>
                      <a:pt x="0" y="50"/>
                      <a:pt x="22" y="67"/>
                      <a:pt x="41" y="67"/>
                    </a:cubicBezTo>
                    <a:cubicBezTo>
                      <a:pt x="54" y="67"/>
                      <a:pt x="66" y="59"/>
                      <a:pt x="68" y="42"/>
                    </a:cubicBezTo>
                    <a:cubicBezTo>
                      <a:pt x="75" y="17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-1931291" y="2905862"/>
                <a:ext cx="12981" cy="11102"/>
              </a:xfrm>
              <a:custGeom>
                <a:avLst/>
                <a:gdLst/>
                <a:ahLst/>
                <a:cxnLst/>
                <a:rect l="l" t="t" r="r" b="b"/>
                <a:pathLst>
                  <a:path w="76" h="65" extrusionOk="0">
                    <a:moveTo>
                      <a:pt x="35" y="1"/>
                    </a:moveTo>
                    <a:cubicBezTo>
                      <a:pt x="22" y="1"/>
                      <a:pt x="10" y="8"/>
                      <a:pt x="7" y="25"/>
                    </a:cubicBezTo>
                    <a:cubicBezTo>
                      <a:pt x="0" y="50"/>
                      <a:pt x="19" y="64"/>
                      <a:pt x="37" y="64"/>
                    </a:cubicBezTo>
                    <a:cubicBezTo>
                      <a:pt x="50" y="64"/>
                      <a:pt x="63" y="58"/>
                      <a:pt x="68" y="43"/>
                    </a:cubicBezTo>
                    <a:cubicBezTo>
                      <a:pt x="75" y="17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-2055460" y="2880925"/>
                <a:ext cx="14005" cy="11614"/>
              </a:xfrm>
              <a:custGeom>
                <a:avLst/>
                <a:gdLst/>
                <a:ahLst/>
                <a:cxnLst/>
                <a:rect l="l" t="t" r="r" b="b"/>
                <a:pathLst>
                  <a:path w="82" h="68" extrusionOk="0">
                    <a:moveTo>
                      <a:pt x="48" y="0"/>
                    </a:moveTo>
                    <a:cubicBezTo>
                      <a:pt x="13" y="0"/>
                      <a:pt x="1" y="57"/>
                      <a:pt x="40" y="68"/>
                    </a:cubicBezTo>
                    <a:cubicBezTo>
                      <a:pt x="58" y="68"/>
                      <a:pt x="76" y="56"/>
                      <a:pt x="82" y="44"/>
                    </a:cubicBezTo>
                    <a:cubicBezTo>
                      <a:pt x="82" y="26"/>
                      <a:pt x="70" y="8"/>
                      <a:pt x="58" y="2"/>
                    </a:cubicBezTo>
                    <a:cubicBezTo>
                      <a:pt x="54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-1704474" y="2996384"/>
                <a:ext cx="14005" cy="11785"/>
              </a:xfrm>
              <a:custGeom>
                <a:avLst/>
                <a:gdLst/>
                <a:ahLst/>
                <a:cxnLst/>
                <a:rect l="l" t="t" r="r" b="b"/>
                <a:pathLst>
                  <a:path w="82" h="69" extrusionOk="0">
                    <a:moveTo>
                      <a:pt x="41" y="1"/>
                    </a:moveTo>
                    <a:cubicBezTo>
                      <a:pt x="7" y="1"/>
                      <a:pt x="0" y="58"/>
                      <a:pt x="39" y="69"/>
                    </a:cubicBezTo>
                    <a:cubicBezTo>
                      <a:pt x="51" y="69"/>
                      <a:pt x="69" y="57"/>
                      <a:pt x="75" y="45"/>
                    </a:cubicBezTo>
                    <a:cubicBezTo>
                      <a:pt x="81" y="26"/>
                      <a:pt x="69" y="8"/>
                      <a:pt x="51" y="2"/>
                    </a:cubicBezTo>
                    <a:cubicBezTo>
                      <a:pt x="48" y="1"/>
                      <a:pt x="44" y="1"/>
                      <a:pt x="41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-1445035" y="3091347"/>
                <a:ext cx="11443" cy="11102"/>
              </a:xfrm>
              <a:custGeom>
                <a:avLst/>
                <a:gdLst/>
                <a:ahLst/>
                <a:cxnLst/>
                <a:rect l="l" t="t" r="r" b="b"/>
                <a:pathLst>
                  <a:path w="67" h="65" extrusionOk="0">
                    <a:moveTo>
                      <a:pt x="33" y="1"/>
                    </a:moveTo>
                    <a:cubicBezTo>
                      <a:pt x="18" y="1"/>
                      <a:pt x="5" y="11"/>
                      <a:pt x="0" y="26"/>
                    </a:cubicBezTo>
                    <a:cubicBezTo>
                      <a:pt x="0" y="44"/>
                      <a:pt x="6" y="63"/>
                      <a:pt x="24" y="63"/>
                    </a:cubicBezTo>
                    <a:cubicBezTo>
                      <a:pt x="28" y="64"/>
                      <a:pt x="31" y="64"/>
                      <a:pt x="34" y="64"/>
                    </a:cubicBezTo>
                    <a:cubicBezTo>
                      <a:pt x="49" y="64"/>
                      <a:pt x="62" y="53"/>
                      <a:pt x="67" y="38"/>
                    </a:cubicBezTo>
                    <a:cubicBezTo>
                      <a:pt x="67" y="20"/>
                      <a:pt x="55" y="8"/>
                      <a:pt x="43" y="2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-1455454" y="3026274"/>
                <a:ext cx="11614" cy="111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5" extrusionOk="0">
                    <a:moveTo>
                      <a:pt x="34" y="1"/>
                    </a:moveTo>
                    <a:cubicBezTo>
                      <a:pt x="19" y="1"/>
                      <a:pt x="6" y="12"/>
                      <a:pt x="1" y="27"/>
                    </a:cubicBezTo>
                    <a:cubicBezTo>
                      <a:pt x="1" y="45"/>
                      <a:pt x="7" y="57"/>
                      <a:pt x="25" y="63"/>
                    </a:cubicBezTo>
                    <a:cubicBezTo>
                      <a:pt x="28" y="64"/>
                      <a:pt x="31" y="64"/>
                      <a:pt x="35" y="64"/>
                    </a:cubicBezTo>
                    <a:cubicBezTo>
                      <a:pt x="49" y="64"/>
                      <a:pt x="62" y="54"/>
                      <a:pt x="67" y="39"/>
                    </a:cubicBezTo>
                    <a:cubicBezTo>
                      <a:pt x="67" y="21"/>
                      <a:pt x="61" y="2"/>
                      <a:pt x="43" y="2"/>
                    </a:cubicBezTo>
                    <a:cubicBezTo>
                      <a:pt x="40" y="1"/>
                      <a:pt x="37" y="1"/>
                      <a:pt x="34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-1700717" y="2943950"/>
                <a:ext cx="14347" cy="1161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8" extrusionOk="0">
                    <a:moveTo>
                      <a:pt x="47" y="1"/>
                    </a:moveTo>
                    <a:cubicBezTo>
                      <a:pt x="10" y="1"/>
                      <a:pt x="1" y="56"/>
                      <a:pt x="41" y="68"/>
                    </a:cubicBezTo>
                    <a:cubicBezTo>
                      <a:pt x="53" y="68"/>
                      <a:pt x="71" y="62"/>
                      <a:pt x="77" y="43"/>
                    </a:cubicBezTo>
                    <a:cubicBezTo>
                      <a:pt x="83" y="25"/>
                      <a:pt x="71" y="7"/>
                      <a:pt x="53" y="1"/>
                    </a:cubicBezTo>
                    <a:cubicBezTo>
                      <a:pt x="51" y="1"/>
                      <a:pt x="49" y="1"/>
                      <a:pt x="47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-1522918" y="3079050"/>
                <a:ext cx="12981" cy="10931"/>
              </a:xfrm>
              <a:custGeom>
                <a:avLst/>
                <a:gdLst/>
                <a:ahLst/>
                <a:cxnLst/>
                <a:rect l="l" t="t" r="r" b="b"/>
                <a:pathLst>
                  <a:path w="76" h="64" extrusionOk="0">
                    <a:moveTo>
                      <a:pt x="38" y="0"/>
                    </a:moveTo>
                    <a:cubicBezTo>
                      <a:pt x="13" y="0"/>
                      <a:pt x="0" y="57"/>
                      <a:pt x="33" y="62"/>
                    </a:cubicBezTo>
                    <a:cubicBezTo>
                      <a:pt x="37" y="63"/>
                      <a:pt x="40" y="64"/>
                      <a:pt x="43" y="64"/>
                    </a:cubicBezTo>
                    <a:cubicBezTo>
                      <a:pt x="57" y="64"/>
                      <a:pt x="70" y="53"/>
                      <a:pt x="70" y="38"/>
                    </a:cubicBezTo>
                    <a:cubicBezTo>
                      <a:pt x="76" y="20"/>
                      <a:pt x="64" y="2"/>
                      <a:pt x="45" y="2"/>
                    </a:cubicBezTo>
                    <a:cubicBezTo>
                      <a:pt x="43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-1643158" y="3029519"/>
                <a:ext cx="12468" cy="10931"/>
              </a:xfrm>
              <a:custGeom>
                <a:avLst/>
                <a:gdLst/>
                <a:ahLst/>
                <a:cxnLst/>
                <a:rect l="l" t="t" r="r" b="b"/>
                <a:pathLst>
                  <a:path w="73" h="64" extrusionOk="0">
                    <a:moveTo>
                      <a:pt x="36" y="0"/>
                    </a:moveTo>
                    <a:cubicBezTo>
                      <a:pt x="24" y="0"/>
                      <a:pt x="11" y="11"/>
                      <a:pt x="6" y="26"/>
                    </a:cubicBezTo>
                    <a:cubicBezTo>
                      <a:pt x="0" y="44"/>
                      <a:pt x="12" y="56"/>
                      <a:pt x="30" y="62"/>
                    </a:cubicBezTo>
                    <a:cubicBezTo>
                      <a:pt x="34" y="63"/>
                      <a:pt x="37" y="64"/>
                      <a:pt x="40" y="64"/>
                    </a:cubicBezTo>
                    <a:cubicBezTo>
                      <a:pt x="54" y="64"/>
                      <a:pt x="67" y="53"/>
                      <a:pt x="67" y="38"/>
                    </a:cubicBezTo>
                    <a:cubicBezTo>
                      <a:pt x="73" y="20"/>
                      <a:pt x="61" y="2"/>
                      <a:pt x="42" y="2"/>
                    </a:cubicBezTo>
                    <a:cubicBezTo>
                      <a:pt x="40" y="1"/>
                      <a:pt x="38" y="0"/>
                      <a:pt x="36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-1872367" y="2884171"/>
                <a:ext cx="12639" cy="11785"/>
              </a:xfrm>
              <a:custGeom>
                <a:avLst/>
                <a:gdLst/>
                <a:ahLst/>
                <a:cxnLst/>
                <a:rect l="l" t="t" r="r" b="b"/>
                <a:pathLst>
                  <a:path w="74" h="69" extrusionOk="0">
                    <a:moveTo>
                      <a:pt x="43" y="1"/>
                    </a:moveTo>
                    <a:cubicBezTo>
                      <a:pt x="25" y="1"/>
                      <a:pt x="7" y="13"/>
                      <a:pt x="7" y="25"/>
                    </a:cubicBezTo>
                    <a:cubicBezTo>
                      <a:pt x="1" y="43"/>
                      <a:pt x="13" y="61"/>
                      <a:pt x="31" y="67"/>
                    </a:cubicBezTo>
                    <a:cubicBezTo>
                      <a:pt x="34" y="68"/>
                      <a:pt x="37" y="69"/>
                      <a:pt x="41" y="69"/>
                    </a:cubicBezTo>
                    <a:cubicBezTo>
                      <a:pt x="55" y="69"/>
                      <a:pt x="67" y="58"/>
                      <a:pt x="67" y="43"/>
                    </a:cubicBezTo>
                    <a:cubicBezTo>
                      <a:pt x="73" y="25"/>
                      <a:pt x="61" y="7"/>
                      <a:pt x="43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-2102429" y="2147181"/>
                <a:ext cx="1307626" cy="1122140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570" extrusionOk="0">
                    <a:moveTo>
                      <a:pt x="56" y="4102"/>
                    </a:moveTo>
                    <a:lnTo>
                      <a:pt x="56" y="4102"/>
                    </a:lnTo>
                    <a:cubicBezTo>
                      <a:pt x="56" y="4105"/>
                      <a:pt x="55" y="4107"/>
                      <a:pt x="55" y="4110"/>
                    </a:cubicBezTo>
                    <a:cubicBezTo>
                      <a:pt x="55" y="4107"/>
                      <a:pt x="56" y="4105"/>
                      <a:pt x="56" y="4102"/>
                    </a:cubicBezTo>
                    <a:close/>
                    <a:moveTo>
                      <a:pt x="4163" y="1"/>
                    </a:moveTo>
                    <a:cubicBezTo>
                      <a:pt x="3856" y="1"/>
                      <a:pt x="3553" y="185"/>
                      <a:pt x="3330" y="418"/>
                    </a:cubicBezTo>
                    <a:cubicBezTo>
                      <a:pt x="3185" y="195"/>
                      <a:pt x="2937" y="44"/>
                      <a:pt x="2665" y="20"/>
                    </a:cubicBezTo>
                    <a:cubicBezTo>
                      <a:pt x="2650" y="19"/>
                      <a:pt x="2636" y="19"/>
                      <a:pt x="2621" y="19"/>
                    </a:cubicBezTo>
                    <a:cubicBezTo>
                      <a:pt x="2359" y="19"/>
                      <a:pt x="2111" y="121"/>
                      <a:pt x="1928" y="316"/>
                    </a:cubicBezTo>
                    <a:cubicBezTo>
                      <a:pt x="1825" y="207"/>
                      <a:pt x="1686" y="147"/>
                      <a:pt x="1541" y="140"/>
                    </a:cubicBezTo>
                    <a:cubicBezTo>
                      <a:pt x="1432" y="147"/>
                      <a:pt x="1185" y="201"/>
                      <a:pt x="719" y="1156"/>
                    </a:cubicBezTo>
                    <a:cubicBezTo>
                      <a:pt x="617" y="1373"/>
                      <a:pt x="514" y="1585"/>
                      <a:pt x="417" y="1832"/>
                    </a:cubicBezTo>
                    <a:cubicBezTo>
                      <a:pt x="357" y="1995"/>
                      <a:pt x="302" y="2171"/>
                      <a:pt x="242" y="2382"/>
                    </a:cubicBezTo>
                    <a:lnTo>
                      <a:pt x="218" y="2479"/>
                    </a:lnTo>
                    <a:cubicBezTo>
                      <a:pt x="157" y="2733"/>
                      <a:pt x="115" y="2986"/>
                      <a:pt x="91" y="3240"/>
                    </a:cubicBezTo>
                    <a:cubicBezTo>
                      <a:pt x="73" y="3397"/>
                      <a:pt x="12" y="3548"/>
                      <a:pt x="6" y="3705"/>
                    </a:cubicBezTo>
                    <a:cubicBezTo>
                      <a:pt x="1" y="3823"/>
                      <a:pt x="75" y="3992"/>
                      <a:pt x="56" y="4102"/>
                    </a:cubicBezTo>
                    <a:lnTo>
                      <a:pt x="56" y="4102"/>
                    </a:lnTo>
                    <a:cubicBezTo>
                      <a:pt x="149" y="3635"/>
                      <a:pt x="443" y="3335"/>
                      <a:pt x="707" y="2974"/>
                    </a:cubicBezTo>
                    <a:cubicBezTo>
                      <a:pt x="725" y="2944"/>
                      <a:pt x="816" y="2823"/>
                      <a:pt x="889" y="2721"/>
                    </a:cubicBezTo>
                    <a:cubicBezTo>
                      <a:pt x="925" y="2666"/>
                      <a:pt x="967" y="2612"/>
                      <a:pt x="1009" y="2569"/>
                    </a:cubicBezTo>
                    <a:cubicBezTo>
                      <a:pt x="1457" y="2533"/>
                      <a:pt x="1831" y="2219"/>
                      <a:pt x="1940" y="1784"/>
                    </a:cubicBezTo>
                    <a:cubicBezTo>
                      <a:pt x="2067" y="1896"/>
                      <a:pt x="2234" y="1957"/>
                      <a:pt x="2402" y="1957"/>
                    </a:cubicBezTo>
                    <a:cubicBezTo>
                      <a:pt x="2441" y="1957"/>
                      <a:pt x="2481" y="1954"/>
                      <a:pt x="2520" y="1947"/>
                    </a:cubicBezTo>
                    <a:cubicBezTo>
                      <a:pt x="2653" y="1923"/>
                      <a:pt x="2738" y="1850"/>
                      <a:pt x="2852" y="1784"/>
                    </a:cubicBezTo>
                    <a:lnTo>
                      <a:pt x="2852" y="1784"/>
                    </a:lnTo>
                    <a:cubicBezTo>
                      <a:pt x="2774" y="1977"/>
                      <a:pt x="2762" y="2189"/>
                      <a:pt x="2816" y="2388"/>
                    </a:cubicBezTo>
                    <a:cubicBezTo>
                      <a:pt x="2925" y="2763"/>
                      <a:pt x="3251" y="3035"/>
                      <a:pt x="3638" y="3083"/>
                    </a:cubicBezTo>
                    <a:lnTo>
                      <a:pt x="3662" y="3083"/>
                    </a:lnTo>
                    <a:cubicBezTo>
                      <a:pt x="3535" y="3307"/>
                      <a:pt x="3493" y="3566"/>
                      <a:pt x="3529" y="3826"/>
                    </a:cubicBezTo>
                    <a:cubicBezTo>
                      <a:pt x="3553" y="3989"/>
                      <a:pt x="3614" y="4146"/>
                      <a:pt x="3704" y="4285"/>
                    </a:cubicBezTo>
                    <a:cubicBezTo>
                      <a:pt x="3927" y="4628"/>
                      <a:pt x="4307" y="4825"/>
                      <a:pt x="4715" y="4825"/>
                    </a:cubicBezTo>
                    <a:cubicBezTo>
                      <a:pt x="4739" y="4825"/>
                      <a:pt x="4762" y="4825"/>
                      <a:pt x="4786" y="4823"/>
                    </a:cubicBezTo>
                    <a:lnTo>
                      <a:pt x="4786" y="4823"/>
                    </a:lnTo>
                    <a:cubicBezTo>
                      <a:pt x="4652" y="5284"/>
                      <a:pt x="5008" y="5721"/>
                      <a:pt x="5457" y="5721"/>
                    </a:cubicBezTo>
                    <a:cubicBezTo>
                      <a:pt x="5514" y="5721"/>
                      <a:pt x="5572" y="5714"/>
                      <a:pt x="5632" y="5699"/>
                    </a:cubicBezTo>
                    <a:cubicBezTo>
                      <a:pt x="5771" y="6213"/>
                      <a:pt x="6200" y="6539"/>
                      <a:pt x="6242" y="6569"/>
                    </a:cubicBezTo>
                    <a:cubicBezTo>
                      <a:pt x="6520" y="6225"/>
                      <a:pt x="6762" y="5850"/>
                      <a:pt x="6967" y="5464"/>
                    </a:cubicBezTo>
                    <a:cubicBezTo>
                      <a:pt x="6985" y="5427"/>
                      <a:pt x="6997" y="5397"/>
                      <a:pt x="7015" y="5373"/>
                    </a:cubicBezTo>
                    <a:cubicBezTo>
                      <a:pt x="7142" y="5119"/>
                      <a:pt x="7251" y="4859"/>
                      <a:pt x="7342" y="4594"/>
                    </a:cubicBezTo>
                    <a:cubicBezTo>
                      <a:pt x="7360" y="4539"/>
                      <a:pt x="7378" y="4485"/>
                      <a:pt x="7390" y="4430"/>
                    </a:cubicBezTo>
                    <a:cubicBezTo>
                      <a:pt x="7493" y="4092"/>
                      <a:pt x="7553" y="3748"/>
                      <a:pt x="7577" y="3403"/>
                    </a:cubicBezTo>
                    <a:cubicBezTo>
                      <a:pt x="7644" y="3270"/>
                      <a:pt x="7656" y="3113"/>
                      <a:pt x="7614" y="2974"/>
                    </a:cubicBezTo>
                    <a:cubicBezTo>
                      <a:pt x="7589" y="2878"/>
                      <a:pt x="7523" y="2793"/>
                      <a:pt x="7432" y="2745"/>
                    </a:cubicBezTo>
                    <a:cubicBezTo>
                      <a:pt x="7400" y="2731"/>
                      <a:pt x="7364" y="2724"/>
                      <a:pt x="7327" y="2724"/>
                    </a:cubicBezTo>
                    <a:cubicBezTo>
                      <a:pt x="7221" y="2724"/>
                      <a:pt x="7104" y="2780"/>
                      <a:pt x="7009" y="2884"/>
                    </a:cubicBezTo>
                    <a:cubicBezTo>
                      <a:pt x="7148" y="2666"/>
                      <a:pt x="7227" y="2424"/>
                      <a:pt x="7245" y="2171"/>
                    </a:cubicBezTo>
                    <a:cubicBezTo>
                      <a:pt x="7257" y="1917"/>
                      <a:pt x="7148" y="1669"/>
                      <a:pt x="6955" y="1506"/>
                    </a:cubicBezTo>
                    <a:cubicBezTo>
                      <a:pt x="6843" y="1415"/>
                      <a:pt x="6683" y="1360"/>
                      <a:pt x="6529" y="1360"/>
                    </a:cubicBezTo>
                    <a:cubicBezTo>
                      <a:pt x="6418" y="1360"/>
                      <a:pt x="6310" y="1388"/>
                      <a:pt x="6224" y="1452"/>
                    </a:cubicBezTo>
                    <a:cubicBezTo>
                      <a:pt x="6212" y="1192"/>
                      <a:pt x="6061" y="962"/>
                      <a:pt x="5831" y="847"/>
                    </a:cubicBezTo>
                    <a:cubicBezTo>
                      <a:pt x="5753" y="808"/>
                      <a:pt x="5671" y="791"/>
                      <a:pt x="5588" y="791"/>
                    </a:cubicBezTo>
                    <a:cubicBezTo>
                      <a:pt x="5427" y="791"/>
                      <a:pt x="5264" y="856"/>
                      <a:pt x="5124" y="956"/>
                    </a:cubicBezTo>
                    <a:cubicBezTo>
                      <a:pt x="5082" y="539"/>
                      <a:pt x="4804" y="183"/>
                      <a:pt x="4411" y="44"/>
                    </a:cubicBezTo>
                    <a:cubicBezTo>
                      <a:pt x="4329" y="14"/>
                      <a:pt x="4246" y="1"/>
                      <a:pt x="4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-1229320" y="3073243"/>
                <a:ext cx="294455" cy="328444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923" extrusionOk="0">
                    <a:moveTo>
                      <a:pt x="985" y="1"/>
                    </a:moveTo>
                    <a:cubicBezTo>
                      <a:pt x="839" y="1"/>
                      <a:pt x="689" y="114"/>
                      <a:pt x="562" y="253"/>
                    </a:cubicBezTo>
                    <a:cubicBezTo>
                      <a:pt x="351" y="483"/>
                      <a:pt x="206" y="767"/>
                      <a:pt x="139" y="1075"/>
                    </a:cubicBezTo>
                    <a:lnTo>
                      <a:pt x="0" y="1685"/>
                    </a:lnTo>
                    <a:cubicBezTo>
                      <a:pt x="142" y="1848"/>
                      <a:pt x="337" y="1922"/>
                      <a:pt x="539" y="1922"/>
                    </a:cubicBezTo>
                    <a:cubicBezTo>
                      <a:pt x="1103" y="1922"/>
                      <a:pt x="1724" y="1341"/>
                      <a:pt x="1408" y="465"/>
                    </a:cubicBezTo>
                    <a:cubicBezTo>
                      <a:pt x="1288" y="123"/>
                      <a:pt x="1138" y="1"/>
                      <a:pt x="985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2"/>
              <p:cNvSpPr/>
              <p:nvPr/>
            </p:nvSpPr>
            <p:spPr>
              <a:xfrm>
                <a:off x="-1161343" y="3172989"/>
                <a:ext cx="139542" cy="12007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703" extrusionOk="0">
                    <a:moveTo>
                      <a:pt x="442" y="1"/>
                    </a:moveTo>
                    <a:cubicBezTo>
                      <a:pt x="392" y="1"/>
                      <a:pt x="341" y="9"/>
                      <a:pt x="291" y="26"/>
                    </a:cubicBezTo>
                    <a:cubicBezTo>
                      <a:pt x="140" y="86"/>
                      <a:pt x="25" y="225"/>
                      <a:pt x="13" y="394"/>
                    </a:cubicBezTo>
                    <a:cubicBezTo>
                      <a:pt x="1" y="485"/>
                      <a:pt x="19" y="582"/>
                      <a:pt x="61" y="666"/>
                    </a:cubicBezTo>
                    <a:cubicBezTo>
                      <a:pt x="78" y="692"/>
                      <a:pt x="101" y="702"/>
                      <a:pt x="124" y="702"/>
                    </a:cubicBezTo>
                    <a:cubicBezTo>
                      <a:pt x="176" y="702"/>
                      <a:pt x="226" y="646"/>
                      <a:pt x="188" y="588"/>
                    </a:cubicBezTo>
                    <a:cubicBezTo>
                      <a:pt x="158" y="527"/>
                      <a:pt x="152" y="455"/>
                      <a:pt x="164" y="388"/>
                    </a:cubicBezTo>
                    <a:cubicBezTo>
                      <a:pt x="176" y="340"/>
                      <a:pt x="194" y="291"/>
                      <a:pt x="231" y="249"/>
                    </a:cubicBezTo>
                    <a:cubicBezTo>
                      <a:pt x="231" y="249"/>
                      <a:pt x="231" y="255"/>
                      <a:pt x="237" y="255"/>
                    </a:cubicBezTo>
                    <a:cubicBezTo>
                      <a:pt x="255" y="261"/>
                      <a:pt x="267" y="267"/>
                      <a:pt x="285" y="279"/>
                    </a:cubicBezTo>
                    <a:lnTo>
                      <a:pt x="309" y="291"/>
                    </a:lnTo>
                    <a:cubicBezTo>
                      <a:pt x="309" y="291"/>
                      <a:pt x="315" y="298"/>
                      <a:pt x="321" y="298"/>
                    </a:cubicBezTo>
                    <a:cubicBezTo>
                      <a:pt x="333" y="310"/>
                      <a:pt x="345" y="322"/>
                      <a:pt x="357" y="334"/>
                    </a:cubicBezTo>
                    <a:cubicBezTo>
                      <a:pt x="363" y="340"/>
                      <a:pt x="376" y="346"/>
                      <a:pt x="376" y="352"/>
                    </a:cubicBezTo>
                    <a:lnTo>
                      <a:pt x="376" y="346"/>
                    </a:lnTo>
                    <a:lnTo>
                      <a:pt x="382" y="352"/>
                    </a:lnTo>
                    <a:lnTo>
                      <a:pt x="388" y="364"/>
                    </a:lnTo>
                    <a:cubicBezTo>
                      <a:pt x="400" y="376"/>
                      <a:pt x="406" y="394"/>
                      <a:pt x="418" y="406"/>
                    </a:cubicBezTo>
                    <a:cubicBezTo>
                      <a:pt x="418" y="412"/>
                      <a:pt x="418" y="412"/>
                      <a:pt x="424" y="418"/>
                    </a:cubicBezTo>
                    <a:cubicBezTo>
                      <a:pt x="430" y="424"/>
                      <a:pt x="430" y="436"/>
                      <a:pt x="430" y="443"/>
                    </a:cubicBezTo>
                    <a:cubicBezTo>
                      <a:pt x="436" y="461"/>
                      <a:pt x="442" y="473"/>
                      <a:pt x="448" y="491"/>
                    </a:cubicBezTo>
                    <a:cubicBezTo>
                      <a:pt x="448" y="491"/>
                      <a:pt x="448" y="497"/>
                      <a:pt x="448" y="497"/>
                    </a:cubicBezTo>
                    <a:cubicBezTo>
                      <a:pt x="448" y="503"/>
                      <a:pt x="448" y="503"/>
                      <a:pt x="448" y="503"/>
                    </a:cubicBezTo>
                    <a:lnTo>
                      <a:pt x="448" y="533"/>
                    </a:lnTo>
                    <a:cubicBezTo>
                      <a:pt x="451" y="580"/>
                      <a:pt x="488" y="603"/>
                      <a:pt x="525" y="603"/>
                    </a:cubicBezTo>
                    <a:cubicBezTo>
                      <a:pt x="564" y="603"/>
                      <a:pt x="602" y="577"/>
                      <a:pt x="599" y="527"/>
                    </a:cubicBezTo>
                    <a:cubicBezTo>
                      <a:pt x="587" y="376"/>
                      <a:pt x="508" y="243"/>
                      <a:pt x="382" y="165"/>
                    </a:cubicBezTo>
                    <a:cubicBezTo>
                      <a:pt x="406" y="158"/>
                      <a:pt x="431" y="155"/>
                      <a:pt x="456" y="155"/>
                    </a:cubicBezTo>
                    <a:cubicBezTo>
                      <a:pt x="528" y="155"/>
                      <a:pt x="599" y="181"/>
                      <a:pt x="653" y="231"/>
                    </a:cubicBezTo>
                    <a:cubicBezTo>
                      <a:pt x="671" y="247"/>
                      <a:pt x="690" y="254"/>
                      <a:pt x="708" y="254"/>
                    </a:cubicBezTo>
                    <a:cubicBezTo>
                      <a:pt x="769" y="254"/>
                      <a:pt x="817" y="174"/>
                      <a:pt x="756" y="122"/>
                    </a:cubicBezTo>
                    <a:cubicBezTo>
                      <a:pt x="668" y="43"/>
                      <a:pt x="557" y="1"/>
                      <a:pt x="442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2"/>
              <p:cNvSpPr/>
              <p:nvPr/>
            </p:nvSpPr>
            <p:spPr>
              <a:xfrm>
                <a:off x="-1086022" y="3257704"/>
                <a:ext cx="1366" cy="1196"/>
              </a:xfrm>
              <a:custGeom>
                <a:avLst/>
                <a:gdLst/>
                <a:ahLst/>
                <a:cxnLst/>
                <a:rect l="l" t="t" r="r" b="b"/>
                <a:pathLst>
                  <a:path w="8" h="7" extrusionOk="0">
                    <a:moveTo>
                      <a:pt x="7" y="1"/>
                    </a:moveTo>
                    <a:cubicBezTo>
                      <a:pt x="1" y="7"/>
                      <a:pt x="1" y="7"/>
                      <a:pt x="7" y="7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2"/>
              <p:cNvSpPr/>
              <p:nvPr/>
            </p:nvSpPr>
            <p:spPr>
              <a:xfrm>
                <a:off x="-1108567" y="3222690"/>
                <a:ext cx="171" cy="1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-2233600" y="3915975"/>
                <a:ext cx="854821" cy="588549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3459" extrusionOk="0">
                    <a:moveTo>
                      <a:pt x="3665" y="1"/>
                    </a:moveTo>
                    <a:cubicBezTo>
                      <a:pt x="3623" y="1"/>
                      <a:pt x="3580" y="2"/>
                      <a:pt x="3536" y="3"/>
                    </a:cubicBezTo>
                    <a:lnTo>
                      <a:pt x="3282" y="541"/>
                    </a:lnTo>
                    <a:lnTo>
                      <a:pt x="2575" y="2039"/>
                    </a:lnTo>
                    <a:lnTo>
                      <a:pt x="895" y="2534"/>
                    </a:lnTo>
                    <a:lnTo>
                      <a:pt x="1" y="2800"/>
                    </a:lnTo>
                    <a:lnTo>
                      <a:pt x="267" y="3459"/>
                    </a:lnTo>
                    <a:lnTo>
                      <a:pt x="1052" y="3386"/>
                    </a:lnTo>
                    <a:lnTo>
                      <a:pt x="3179" y="3199"/>
                    </a:lnTo>
                    <a:cubicBezTo>
                      <a:pt x="3687" y="2456"/>
                      <a:pt x="4200" y="1719"/>
                      <a:pt x="4714" y="976"/>
                    </a:cubicBezTo>
                    <a:cubicBezTo>
                      <a:pt x="4726" y="951"/>
                      <a:pt x="4738" y="927"/>
                      <a:pt x="4756" y="897"/>
                    </a:cubicBezTo>
                    <a:cubicBezTo>
                      <a:pt x="4862" y="662"/>
                      <a:pt x="5041" y="1"/>
                      <a:pt x="3665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>
                <a:off x="-2087175" y="4005975"/>
                <a:ext cx="662970" cy="486253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47" extrusionOk="0">
                    <a:moveTo>
                      <a:pt x="2399" y="1"/>
                    </a:moveTo>
                    <a:lnTo>
                      <a:pt x="2054" y="732"/>
                    </a:lnTo>
                    <a:lnTo>
                      <a:pt x="2018" y="804"/>
                    </a:lnTo>
                    <a:lnTo>
                      <a:pt x="1867" y="1118"/>
                    </a:lnTo>
                    <a:lnTo>
                      <a:pt x="1837" y="1185"/>
                    </a:lnTo>
                    <a:lnTo>
                      <a:pt x="1686" y="1499"/>
                    </a:lnTo>
                    <a:lnTo>
                      <a:pt x="1662" y="1505"/>
                    </a:lnTo>
                    <a:lnTo>
                      <a:pt x="1589" y="1529"/>
                    </a:lnTo>
                    <a:lnTo>
                      <a:pt x="1009" y="1698"/>
                    </a:lnTo>
                    <a:lnTo>
                      <a:pt x="937" y="1723"/>
                    </a:lnTo>
                    <a:lnTo>
                      <a:pt x="465" y="1862"/>
                    </a:lnTo>
                    <a:lnTo>
                      <a:pt x="393" y="1880"/>
                    </a:lnTo>
                    <a:lnTo>
                      <a:pt x="0" y="1994"/>
                    </a:lnTo>
                    <a:lnTo>
                      <a:pt x="157" y="2846"/>
                    </a:lnTo>
                    <a:lnTo>
                      <a:pt x="562" y="2810"/>
                    </a:lnTo>
                    <a:lnTo>
                      <a:pt x="635" y="2804"/>
                    </a:lnTo>
                    <a:lnTo>
                      <a:pt x="1269" y="2750"/>
                    </a:lnTo>
                    <a:lnTo>
                      <a:pt x="1342" y="2744"/>
                    </a:lnTo>
                    <a:lnTo>
                      <a:pt x="2151" y="2671"/>
                    </a:lnTo>
                    <a:lnTo>
                      <a:pt x="2224" y="2665"/>
                    </a:lnTo>
                    <a:lnTo>
                      <a:pt x="2284" y="2659"/>
                    </a:lnTo>
                    <a:lnTo>
                      <a:pt x="2780" y="1934"/>
                    </a:lnTo>
                    <a:lnTo>
                      <a:pt x="2828" y="1868"/>
                    </a:lnTo>
                    <a:lnTo>
                      <a:pt x="3196" y="1336"/>
                    </a:lnTo>
                    <a:lnTo>
                      <a:pt x="3239" y="1275"/>
                    </a:lnTo>
                    <a:lnTo>
                      <a:pt x="3819" y="436"/>
                    </a:lnTo>
                    <a:cubicBezTo>
                      <a:pt x="3831" y="411"/>
                      <a:pt x="3843" y="387"/>
                      <a:pt x="3861" y="357"/>
                    </a:cubicBezTo>
                    <a:lnTo>
                      <a:pt x="23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>
                <a:off x="-1753663" y="3794861"/>
                <a:ext cx="434680" cy="397104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325" extrusionOk="0">
                    <a:moveTo>
                      <a:pt x="1442" y="0"/>
                    </a:moveTo>
                    <a:cubicBezTo>
                      <a:pt x="1270" y="0"/>
                      <a:pt x="1106" y="72"/>
                      <a:pt x="973" y="264"/>
                    </a:cubicBezTo>
                    <a:cubicBezTo>
                      <a:pt x="448" y="1037"/>
                      <a:pt x="1" y="1768"/>
                      <a:pt x="1" y="1768"/>
                    </a:cubicBezTo>
                    <a:lnTo>
                      <a:pt x="1874" y="2324"/>
                    </a:lnTo>
                    <a:lnTo>
                      <a:pt x="2544" y="650"/>
                    </a:lnTo>
                    <a:cubicBezTo>
                      <a:pt x="2544" y="650"/>
                      <a:pt x="1959" y="0"/>
                      <a:pt x="1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-1352122" y="4618957"/>
                <a:ext cx="513076" cy="581053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402" extrusionOk="0">
                    <a:moveTo>
                      <a:pt x="1722" y="1"/>
                    </a:moveTo>
                    <a:cubicBezTo>
                      <a:pt x="1722" y="1"/>
                      <a:pt x="1553" y="67"/>
                      <a:pt x="1329" y="152"/>
                    </a:cubicBezTo>
                    <a:cubicBezTo>
                      <a:pt x="1094" y="242"/>
                      <a:pt x="792" y="357"/>
                      <a:pt x="568" y="448"/>
                    </a:cubicBezTo>
                    <a:lnTo>
                      <a:pt x="514" y="466"/>
                    </a:lnTo>
                    <a:cubicBezTo>
                      <a:pt x="453" y="490"/>
                      <a:pt x="0" y="496"/>
                      <a:pt x="0" y="496"/>
                    </a:cubicBezTo>
                    <a:lnTo>
                      <a:pt x="115" y="732"/>
                    </a:lnTo>
                    <a:lnTo>
                      <a:pt x="435" y="744"/>
                    </a:lnTo>
                    <a:cubicBezTo>
                      <a:pt x="858" y="1149"/>
                      <a:pt x="780" y="1735"/>
                      <a:pt x="780" y="1735"/>
                    </a:cubicBezTo>
                    <a:lnTo>
                      <a:pt x="230" y="1717"/>
                    </a:lnTo>
                    <a:lnTo>
                      <a:pt x="381" y="2442"/>
                    </a:lnTo>
                    <a:lnTo>
                      <a:pt x="949" y="2399"/>
                    </a:lnTo>
                    <a:lnTo>
                      <a:pt x="1710" y="2744"/>
                    </a:lnTo>
                    <a:lnTo>
                      <a:pt x="1825" y="2865"/>
                    </a:lnTo>
                    <a:lnTo>
                      <a:pt x="2230" y="3281"/>
                    </a:lnTo>
                    <a:cubicBezTo>
                      <a:pt x="2298" y="3358"/>
                      <a:pt x="2396" y="3402"/>
                      <a:pt x="2497" y="3402"/>
                    </a:cubicBezTo>
                    <a:cubicBezTo>
                      <a:pt x="2539" y="3402"/>
                      <a:pt x="2581" y="3394"/>
                      <a:pt x="2622" y="3378"/>
                    </a:cubicBezTo>
                    <a:lnTo>
                      <a:pt x="2653" y="3366"/>
                    </a:lnTo>
                    <a:lnTo>
                      <a:pt x="2822" y="3300"/>
                    </a:lnTo>
                    <a:cubicBezTo>
                      <a:pt x="2943" y="3257"/>
                      <a:pt x="3003" y="3118"/>
                      <a:pt x="2955" y="2998"/>
                    </a:cubicBezTo>
                    <a:lnTo>
                      <a:pt x="17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>
                <a:off x="-1256135" y="4644747"/>
                <a:ext cx="181729" cy="138517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11" extrusionOk="0">
                    <a:moveTo>
                      <a:pt x="761" y="1"/>
                    </a:moveTo>
                    <a:cubicBezTo>
                      <a:pt x="526" y="91"/>
                      <a:pt x="230" y="206"/>
                      <a:pt x="0" y="297"/>
                    </a:cubicBezTo>
                    <a:cubicBezTo>
                      <a:pt x="12" y="321"/>
                      <a:pt x="18" y="351"/>
                      <a:pt x="30" y="375"/>
                    </a:cubicBezTo>
                    <a:cubicBezTo>
                      <a:pt x="141" y="650"/>
                      <a:pt x="417" y="811"/>
                      <a:pt x="718" y="811"/>
                    </a:cubicBezTo>
                    <a:cubicBezTo>
                      <a:pt x="828" y="811"/>
                      <a:pt x="941" y="789"/>
                      <a:pt x="1051" y="744"/>
                    </a:cubicBezTo>
                    <a:lnTo>
                      <a:pt x="1063" y="738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>
                <a:off x="-1040590" y="4996760"/>
                <a:ext cx="140566" cy="20342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191" extrusionOk="0">
                    <a:moveTo>
                      <a:pt x="351" y="0"/>
                    </a:moveTo>
                    <a:cubicBezTo>
                      <a:pt x="194" y="193"/>
                      <a:pt x="73" y="417"/>
                      <a:pt x="1" y="659"/>
                    </a:cubicBezTo>
                    <a:lnTo>
                      <a:pt x="400" y="1069"/>
                    </a:lnTo>
                    <a:cubicBezTo>
                      <a:pt x="467" y="1149"/>
                      <a:pt x="563" y="1191"/>
                      <a:pt x="662" y="1191"/>
                    </a:cubicBezTo>
                    <a:cubicBezTo>
                      <a:pt x="706" y="1191"/>
                      <a:pt x="750" y="1183"/>
                      <a:pt x="792" y="1166"/>
                    </a:cubicBezTo>
                    <a:lnTo>
                      <a:pt x="823" y="1154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-1220097" y="4907946"/>
                <a:ext cx="295309" cy="190098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113" extrusionOk="0">
                    <a:moveTo>
                      <a:pt x="25" y="0"/>
                    </a:moveTo>
                    <a:lnTo>
                      <a:pt x="0" y="73"/>
                    </a:lnTo>
                    <a:cubicBezTo>
                      <a:pt x="617" y="321"/>
                      <a:pt x="1185" y="671"/>
                      <a:pt x="1680" y="1112"/>
                    </a:cubicBezTo>
                    <a:lnTo>
                      <a:pt x="1729" y="1058"/>
                    </a:lnTo>
                    <a:cubicBezTo>
                      <a:pt x="1227" y="611"/>
                      <a:pt x="653" y="254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2"/>
              <p:cNvSpPr/>
              <p:nvPr/>
            </p:nvSpPr>
            <p:spPr>
              <a:xfrm>
                <a:off x="-1128209" y="5017939"/>
                <a:ext cx="36721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58" extrusionOk="0">
                    <a:moveTo>
                      <a:pt x="128" y="0"/>
                    </a:moveTo>
                    <a:cubicBezTo>
                      <a:pt x="104" y="0"/>
                      <a:pt x="81" y="11"/>
                      <a:pt x="67" y="33"/>
                    </a:cubicBezTo>
                    <a:cubicBezTo>
                      <a:pt x="24" y="94"/>
                      <a:pt x="0" y="166"/>
                      <a:pt x="0" y="239"/>
                    </a:cubicBezTo>
                    <a:cubicBezTo>
                      <a:pt x="6" y="305"/>
                      <a:pt x="24" y="365"/>
                      <a:pt x="55" y="420"/>
                    </a:cubicBezTo>
                    <a:cubicBezTo>
                      <a:pt x="70" y="446"/>
                      <a:pt x="93" y="458"/>
                      <a:pt x="116" y="458"/>
                    </a:cubicBezTo>
                    <a:cubicBezTo>
                      <a:pt x="166" y="458"/>
                      <a:pt x="215" y="405"/>
                      <a:pt x="182" y="347"/>
                    </a:cubicBezTo>
                    <a:cubicBezTo>
                      <a:pt x="163" y="311"/>
                      <a:pt x="151" y="275"/>
                      <a:pt x="151" y="239"/>
                    </a:cubicBezTo>
                    <a:cubicBezTo>
                      <a:pt x="151" y="196"/>
                      <a:pt x="163" y="154"/>
                      <a:pt x="188" y="124"/>
                    </a:cubicBezTo>
                    <a:cubicBezTo>
                      <a:pt x="206" y="100"/>
                      <a:pt x="212" y="69"/>
                      <a:pt x="200" y="45"/>
                    </a:cubicBezTo>
                    <a:cubicBezTo>
                      <a:pt x="194" y="33"/>
                      <a:pt x="188" y="21"/>
                      <a:pt x="175" y="15"/>
                    </a:cubicBezTo>
                    <a:cubicBezTo>
                      <a:pt x="161" y="5"/>
                      <a:pt x="145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2"/>
              <p:cNvSpPr/>
              <p:nvPr/>
            </p:nvSpPr>
            <p:spPr>
              <a:xfrm>
                <a:off x="-1097295" y="5029212"/>
                <a:ext cx="36892" cy="7788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56" extrusionOk="0">
                    <a:moveTo>
                      <a:pt x="127" y="1"/>
                    </a:moveTo>
                    <a:cubicBezTo>
                      <a:pt x="103" y="1"/>
                      <a:pt x="81" y="10"/>
                      <a:pt x="67" y="28"/>
                    </a:cubicBezTo>
                    <a:cubicBezTo>
                      <a:pt x="25" y="88"/>
                      <a:pt x="1" y="167"/>
                      <a:pt x="1" y="239"/>
                    </a:cubicBezTo>
                    <a:cubicBezTo>
                      <a:pt x="1" y="305"/>
                      <a:pt x="19" y="366"/>
                      <a:pt x="55" y="420"/>
                    </a:cubicBezTo>
                    <a:cubicBezTo>
                      <a:pt x="70" y="445"/>
                      <a:pt x="93" y="455"/>
                      <a:pt x="115" y="455"/>
                    </a:cubicBezTo>
                    <a:cubicBezTo>
                      <a:pt x="165" y="455"/>
                      <a:pt x="215" y="404"/>
                      <a:pt x="182" y="342"/>
                    </a:cubicBezTo>
                    <a:cubicBezTo>
                      <a:pt x="164" y="312"/>
                      <a:pt x="152" y="275"/>
                      <a:pt x="152" y="239"/>
                    </a:cubicBezTo>
                    <a:cubicBezTo>
                      <a:pt x="152" y="197"/>
                      <a:pt x="164" y="154"/>
                      <a:pt x="188" y="118"/>
                    </a:cubicBezTo>
                    <a:cubicBezTo>
                      <a:pt x="206" y="100"/>
                      <a:pt x="212" y="70"/>
                      <a:pt x="200" y="46"/>
                    </a:cubicBezTo>
                    <a:cubicBezTo>
                      <a:pt x="194" y="34"/>
                      <a:pt x="188" y="21"/>
                      <a:pt x="176" y="15"/>
                    </a:cubicBezTo>
                    <a:cubicBezTo>
                      <a:pt x="161" y="5"/>
                      <a:pt x="143" y="1"/>
                      <a:pt x="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2"/>
              <p:cNvSpPr/>
              <p:nvPr/>
            </p:nvSpPr>
            <p:spPr>
              <a:xfrm>
                <a:off x="-1063306" y="5047829"/>
                <a:ext cx="35355" cy="7839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459" extrusionOk="0">
                    <a:moveTo>
                      <a:pt x="128" y="1"/>
                    </a:moveTo>
                    <a:cubicBezTo>
                      <a:pt x="105" y="1"/>
                      <a:pt x="82" y="12"/>
                      <a:pt x="67" y="33"/>
                    </a:cubicBezTo>
                    <a:cubicBezTo>
                      <a:pt x="25" y="94"/>
                      <a:pt x="1" y="166"/>
                      <a:pt x="1" y="239"/>
                    </a:cubicBezTo>
                    <a:cubicBezTo>
                      <a:pt x="1" y="305"/>
                      <a:pt x="19" y="366"/>
                      <a:pt x="49" y="420"/>
                    </a:cubicBezTo>
                    <a:cubicBezTo>
                      <a:pt x="66" y="445"/>
                      <a:pt x="94" y="459"/>
                      <a:pt x="120" y="459"/>
                    </a:cubicBezTo>
                    <a:cubicBezTo>
                      <a:pt x="132" y="459"/>
                      <a:pt x="143" y="456"/>
                      <a:pt x="152" y="450"/>
                    </a:cubicBezTo>
                    <a:cubicBezTo>
                      <a:pt x="188" y="426"/>
                      <a:pt x="200" y="378"/>
                      <a:pt x="182" y="348"/>
                    </a:cubicBezTo>
                    <a:cubicBezTo>
                      <a:pt x="164" y="311"/>
                      <a:pt x="152" y="275"/>
                      <a:pt x="152" y="239"/>
                    </a:cubicBezTo>
                    <a:cubicBezTo>
                      <a:pt x="152" y="196"/>
                      <a:pt x="164" y="154"/>
                      <a:pt x="188" y="118"/>
                    </a:cubicBezTo>
                    <a:cubicBezTo>
                      <a:pt x="206" y="100"/>
                      <a:pt x="206" y="70"/>
                      <a:pt x="200" y="45"/>
                    </a:cubicBezTo>
                    <a:cubicBezTo>
                      <a:pt x="194" y="33"/>
                      <a:pt x="182" y="21"/>
                      <a:pt x="170" y="15"/>
                    </a:cubicBezTo>
                    <a:cubicBezTo>
                      <a:pt x="158" y="6"/>
                      <a:pt x="143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2"/>
              <p:cNvSpPr/>
              <p:nvPr/>
            </p:nvSpPr>
            <p:spPr>
              <a:xfrm>
                <a:off x="-1126167" y="4618955"/>
                <a:ext cx="291781" cy="57610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3373" extrusionOk="0">
                    <a:moveTo>
                      <a:pt x="393" y="1"/>
                    </a:moveTo>
                    <a:lnTo>
                      <a:pt x="0" y="152"/>
                    </a:lnTo>
                    <a:lnTo>
                      <a:pt x="1324" y="3372"/>
                    </a:lnTo>
                    <a:lnTo>
                      <a:pt x="1493" y="3306"/>
                    </a:lnTo>
                    <a:cubicBezTo>
                      <a:pt x="1614" y="3257"/>
                      <a:pt x="1674" y="3124"/>
                      <a:pt x="1632" y="3004"/>
                    </a:cubicBez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2"/>
              <p:cNvSpPr/>
              <p:nvPr/>
            </p:nvSpPr>
            <p:spPr>
              <a:xfrm>
                <a:off x="-2564773" y="3534395"/>
                <a:ext cx="249877" cy="213838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252" extrusionOk="0">
                    <a:moveTo>
                      <a:pt x="662" y="0"/>
                    </a:moveTo>
                    <a:cubicBezTo>
                      <a:pt x="615" y="0"/>
                      <a:pt x="568" y="4"/>
                      <a:pt x="520" y="12"/>
                    </a:cubicBezTo>
                    <a:cubicBezTo>
                      <a:pt x="182" y="169"/>
                      <a:pt x="0" y="478"/>
                      <a:pt x="55" y="725"/>
                    </a:cubicBezTo>
                    <a:cubicBezTo>
                      <a:pt x="115" y="1003"/>
                      <a:pt x="442" y="1118"/>
                      <a:pt x="599" y="1172"/>
                    </a:cubicBezTo>
                    <a:cubicBezTo>
                      <a:pt x="702" y="1207"/>
                      <a:pt x="825" y="1251"/>
                      <a:pt x="946" y="1251"/>
                    </a:cubicBezTo>
                    <a:cubicBezTo>
                      <a:pt x="1015" y="1251"/>
                      <a:pt x="1084" y="1236"/>
                      <a:pt x="1148" y="1197"/>
                    </a:cubicBezTo>
                    <a:cubicBezTo>
                      <a:pt x="1390" y="1064"/>
                      <a:pt x="1463" y="683"/>
                      <a:pt x="1330" y="399"/>
                    </a:cubicBezTo>
                    <a:cubicBezTo>
                      <a:pt x="1220" y="159"/>
                      <a:pt x="957" y="0"/>
                      <a:pt x="662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2"/>
              <p:cNvSpPr/>
              <p:nvPr/>
            </p:nvSpPr>
            <p:spPr>
              <a:xfrm>
                <a:off x="-2690308" y="3399978"/>
                <a:ext cx="419820" cy="411622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410" extrusionOk="0">
                    <a:moveTo>
                      <a:pt x="2162" y="0"/>
                    </a:moveTo>
                    <a:cubicBezTo>
                      <a:pt x="2146" y="0"/>
                      <a:pt x="2131" y="5"/>
                      <a:pt x="2119" y="14"/>
                    </a:cubicBezTo>
                    <a:lnTo>
                      <a:pt x="1944" y="189"/>
                    </a:lnTo>
                    <a:lnTo>
                      <a:pt x="210" y="1911"/>
                    </a:lnTo>
                    <a:lnTo>
                      <a:pt x="204" y="1917"/>
                    </a:lnTo>
                    <a:lnTo>
                      <a:pt x="174" y="1984"/>
                    </a:lnTo>
                    <a:lnTo>
                      <a:pt x="137" y="2062"/>
                    </a:lnTo>
                    <a:lnTo>
                      <a:pt x="65" y="2225"/>
                    </a:lnTo>
                    <a:lnTo>
                      <a:pt x="10" y="2358"/>
                    </a:lnTo>
                    <a:cubicBezTo>
                      <a:pt x="0" y="2384"/>
                      <a:pt x="16" y="2409"/>
                      <a:pt x="39" y="2409"/>
                    </a:cubicBezTo>
                    <a:cubicBezTo>
                      <a:pt x="43" y="2409"/>
                      <a:pt x="48" y="2408"/>
                      <a:pt x="53" y="2407"/>
                    </a:cubicBezTo>
                    <a:lnTo>
                      <a:pt x="167" y="2358"/>
                    </a:lnTo>
                    <a:lnTo>
                      <a:pt x="349" y="2280"/>
                    </a:lnTo>
                    <a:lnTo>
                      <a:pt x="421" y="2249"/>
                    </a:lnTo>
                    <a:lnTo>
                      <a:pt x="488" y="2219"/>
                    </a:lnTo>
                    <a:lnTo>
                      <a:pt x="506" y="2213"/>
                    </a:lnTo>
                    <a:lnTo>
                      <a:pt x="512" y="2213"/>
                    </a:lnTo>
                    <a:lnTo>
                      <a:pt x="2186" y="570"/>
                    </a:lnTo>
                    <a:lnTo>
                      <a:pt x="2186" y="564"/>
                    </a:lnTo>
                    <a:lnTo>
                      <a:pt x="2246" y="503"/>
                    </a:lnTo>
                    <a:lnTo>
                      <a:pt x="2427" y="328"/>
                    </a:lnTo>
                    <a:cubicBezTo>
                      <a:pt x="2457" y="298"/>
                      <a:pt x="2457" y="256"/>
                      <a:pt x="2427" y="231"/>
                    </a:cubicBezTo>
                    <a:lnTo>
                      <a:pt x="2210" y="14"/>
                    </a:lnTo>
                    <a:cubicBezTo>
                      <a:pt x="2195" y="5"/>
                      <a:pt x="2178" y="0"/>
                      <a:pt x="2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>
                <a:off x="-2624723" y="3433283"/>
                <a:ext cx="319221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43" extrusionOk="0">
                    <a:moveTo>
                      <a:pt x="1554" y="0"/>
                    </a:moveTo>
                    <a:lnTo>
                      <a:pt x="1463" y="91"/>
                    </a:lnTo>
                    <a:lnTo>
                      <a:pt x="1354" y="199"/>
                    </a:lnTo>
                    <a:lnTo>
                      <a:pt x="206" y="1335"/>
                    </a:lnTo>
                    <a:lnTo>
                      <a:pt x="92" y="1450"/>
                    </a:lnTo>
                    <a:lnTo>
                      <a:pt x="1" y="1535"/>
                    </a:lnTo>
                    <a:lnTo>
                      <a:pt x="303" y="1843"/>
                    </a:lnTo>
                    <a:lnTo>
                      <a:pt x="394" y="1752"/>
                    </a:lnTo>
                    <a:lnTo>
                      <a:pt x="502" y="1644"/>
                    </a:lnTo>
                    <a:lnTo>
                      <a:pt x="1663" y="514"/>
                    </a:lnTo>
                    <a:lnTo>
                      <a:pt x="1771" y="405"/>
                    </a:lnTo>
                    <a:lnTo>
                      <a:pt x="1868" y="308"/>
                    </a:lnTo>
                    <a:lnTo>
                      <a:pt x="1554" y="0"/>
                    </a:lnTo>
                    <a:close/>
                  </a:path>
                </a:pathLst>
              </a:custGeom>
              <a:solidFill>
                <a:srgbClr val="E51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-2393465" y="3448655"/>
                <a:ext cx="71393" cy="7241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24" extrusionOk="0">
                    <a:moveTo>
                      <a:pt x="109" y="1"/>
                    </a:moveTo>
                    <a:lnTo>
                      <a:pt x="0" y="109"/>
                    </a:lnTo>
                    <a:lnTo>
                      <a:pt x="309" y="424"/>
                    </a:lnTo>
                    <a:lnTo>
                      <a:pt x="417" y="31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>
                <a:off x="-2609180" y="3661298"/>
                <a:ext cx="70369" cy="713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15" y="0"/>
                    </a:moveTo>
                    <a:lnTo>
                      <a:pt x="1" y="115"/>
                    </a:lnTo>
                    <a:lnTo>
                      <a:pt x="303" y="417"/>
                    </a:lnTo>
                    <a:lnTo>
                      <a:pt x="411" y="30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>
                <a:off x="-2546157" y="3502115"/>
                <a:ext cx="172505" cy="166015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972" extrusionOk="0">
                    <a:moveTo>
                      <a:pt x="898" y="0"/>
                    </a:moveTo>
                    <a:cubicBezTo>
                      <a:pt x="872" y="0"/>
                      <a:pt x="846" y="11"/>
                      <a:pt x="828" y="32"/>
                    </a:cubicBezTo>
                    <a:lnTo>
                      <a:pt x="36" y="799"/>
                    </a:lnTo>
                    <a:cubicBezTo>
                      <a:pt x="0" y="836"/>
                      <a:pt x="0" y="902"/>
                      <a:pt x="36" y="945"/>
                    </a:cubicBezTo>
                    <a:cubicBezTo>
                      <a:pt x="58" y="963"/>
                      <a:pt x="85" y="972"/>
                      <a:pt x="111" y="972"/>
                    </a:cubicBezTo>
                    <a:cubicBezTo>
                      <a:pt x="138" y="972"/>
                      <a:pt x="163" y="963"/>
                      <a:pt x="181" y="945"/>
                    </a:cubicBezTo>
                    <a:lnTo>
                      <a:pt x="973" y="177"/>
                    </a:lnTo>
                    <a:cubicBezTo>
                      <a:pt x="1009" y="135"/>
                      <a:pt x="1009" y="68"/>
                      <a:pt x="973" y="32"/>
                    </a:cubicBezTo>
                    <a:cubicBezTo>
                      <a:pt x="952" y="11"/>
                      <a:pt x="925" y="0"/>
                      <a:pt x="8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2"/>
              <p:cNvSpPr/>
              <p:nvPr/>
            </p:nvSpPr>
            <p:spPr>
              <a:xfrm>
                <a:off x="-2358452" y="3399124"/>
                <a:ext cx="87961" cy="86936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09" extrusionOk="0">
                    <a:moveTo>
                      <a:pt x="218" y="1"/>
                    </a:moveTo>
                    <a:cubicBezTo>
                      <a:pt x="202" y="1"/>
                      <a:pt x="185" y="7"/>
                      <a:pt x="170" y="19"/>
                    </a:cubicBezTo>
                    <a:lnTo>
                      <a:pt x="1" y="194"/>
                    </a:lnTo>
                    <a:lnTo>
                      <a:pt x="303" y="508"/>
                    </a:lnTo>
                    <a:lnTo>
                      <a:pt x="484" y="333"/>
                    </a:lnTo>
                    <a:cubicBezTo>
                      <a:pt x="514" y="303"/>
                      <a:pt x="514" y="261"/>
                      <a:pt x="484" y="236"/>
                    </a:cubicBezTo>
                    <a:lnTo>
                      <a:pt x="261" y="19"/>
                    </a:lnTo>
                    <a:cubicBezTo>
                      <a:pt x="249" y="7"/>
                      <a:pt x="234" y="1"/>
                      <a:pt x="218" y="1"/>
                    </a:cubicBezTo>
                    <a:close/>
                  </a:path>
                </a:pathLst>
              </a:custGeom>
              <a:solidFill>
                <a:srgbClr val="E51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2"/>
              <p:cNvSpPr/>
              <p:nvPr/>
            </p:nvSpPr>
            <p:spPr>
              <a:xfrm>
                <a:off x="-2460588" y="3495112"/>
                <a:ext cx="199321" cy="217767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275" extrusionOk="0">
                    <a:moveTo>
                      <a:pt x="43" y="1"/>
                    </a:moveTo>
                    <a:cubicBezTo>
                      <a:pt x="19" y="55"/>
                      <a:pt x="7" y="115"/>
                      <a:pt x="7" y="176"/>
                    </a:cubicBezTo>
                    <a:cubicBezTo>
                      <a:pt x="1" y="254"/>
                      <a:pt x="19" y="333"/>
                      <a:pt x="61" y="399"/>
                    </a:cubicBezTo>
                    <a:cubicBezTo>
                      <a:pt x="152" y="538"/>
                      <a:pt x="285" y="484"/>
                      <a:pt x="387" y="581"/>
                    </a:cubicBezTo>
                    <a:cubicBezTo>
                      <a:pt x="563" y="750"/>
                      <a:pt x="357" y="1064"/>
                      <a:pt x="514" y="1209"/>
                    </a:cubicBezTo>
                    <a:cubicBezTo>
                      <a:pt x="558" y="1253"/>
                      <a:pt x="630" y="1275"/>
                      <a:pt x="708" y="1275"/>
                    </a:cubicBezTo>
                    <a:cubicBezTo>
                      <a:pt x="813" y="1275"/>
                      <a:pt x="928" y="1235"/>
                      <a:pt x="998" y="1155"/>
                    </a:cubicBezTo>
                    <a:cubicBezTo>
                      <a:pt x="1167" y="967"/>
                      <a:pt x="992" y="659"/>
                      <a:pt x="980" y="641"/>
                    </a:cubicBezTo>
                    <a:cubicBezTo>
                      <a:pt x="931" y="569"/>
                      <a:pt x="877" y="508"/>
                      <a:pt x="810" y="460"/>
                    </a:cubicBezTo>
                    <a:cubicBezTo>
                      <a:pt x="569" y="279"/>
                      <a:pt x="315" y="128"/>
                      <a:pt x="43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2"/>
              <p:cNvSpPr/>
              <p:nvPr/>
            </p:nvSpPr>
            <p:spPr>
              <a:xfrm>
                <a:off x="-2591588" y="3581364"/>
                <a:ext cx="96159" cy="11563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677" extrusionOk="0">
                    <a:moveTo>
                      <a:pt x="175" y="0"/>
                    </a:moveTo>
                    <a:cubicBezTo>
                      <a:pt x="148" y="0"/>
                      <a:pt x="121" y="7"/>
                      <a:pt x="97" y="21"/>
                    </a:cubicBezTo>
                    <a:cubicBezTo>
                      <a:pt x="25" y="64"/>
                      <a:pt x="0" y="160"/>
                      <a:pt x="43" y="233"/>
                    </a:cubicBezTo>
                    <a:lnTo>
                      <a:pt x="254" y="601"/>
                    </a:lnTo>
                    <a:cubicBezTo>
                      <a:pt x="282" y="650"/>
                      <a:pt x="335" y="677"/>
                      <a:pt x="388" y="677"/>
                    </a:cubicBezTo>
                    <a:cubicBezTo>
                      <a:pt x="415" y="677"/>
                      <a:pt x="441" y="670"/>
                      <a:pt x="466" y="656"/>
                    </a:cubicBezTo>
                    <a:cubicBezTo>
                      <a:pt x="538" y="613"/>
                      <a:pt x="562" y="517"/>
                      <a:pt x="520" y="444"/>
                    </a:cubicBezTo>
                    <a:lnTo>
                      <a:pt x="308" y="76"/>
                    </a:lnTo>
                    <a:cubicBezTo>
                      <a:pt x="280" y="27"/>
                      <a:pt x="228" y="0"/>
                      <a:pt x="175" y="0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2"/>
              <p:cNvSpPr/>
              <p:nvPr/>
            </p:nvSpPr>
            <p:spPr>
              <a:xfrm>
                <a:off x="-2550256" y="3550450"/>
                <a:ext cx="95988" cy="115288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75" extrusionOk="0">
                    <a:moveTo>
                      <a:pt x="174" y="0"/>
                    </a:moveTo>
                    <a:cubicBezTo>
                      <a:pt x="148" y="0"/>
                      <a:pt x="121" y="7"/>
                      <a:pt x="97" y="21"/>
                    </a:cubicBezTo>
                    <a:cubicBezTo>
                      <a:pt x="24" y="63"/>
                      <a:pt x="0" y="154"/>
                      <a:pt x="42" y="226"/>
                    </a:cubicBezTo>
                    <a:lnTo>
                      <a:pt x="254" y="595"/>
                    </a:lnTo>
                    <a:cubicBezTo>
                      <a:pt x="283" y="645"/>
                      <a:pt x="338" y="675"/>
                      <a:pt x="393" y="675"/>
                    </a:cubicBezTo>
                    <a:cubicBezTo>
                      <a:pt x="418" y="675"/>
                      <a:pt x="443" y="669"/>
                      <a:pt x="465" y="655"/>
                    </a:cubicBezTo>
                    <a:cubicBezTo>
                      <a:pt x="538" y="613"/>
                      <a:pt x="562" y="516"/>
                      <a:pt x="520" y="444"/>
                    </a:cubicBezTo>
                    <a:lnTo>
                      <a:pt x="308" y="75"/>
                    </a:lnTo>
                    <a:cubicBezTo>
                      <a:pt x="280" y="27"/>
                      <a:pt x="228" y="0"/>
                      <a:pt x="174" y="0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2"/>
              <p:cNvSpPr/>
              <p:nvPr/>
            </p:nvSpPr>
            <p:spPr>
              <a:xfrm>
                <a:off x="-2520366" y="3520390"/>
                <a:ext cx="96159" cy="11563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677" extrusionOk="0">
                    <a:moveTo>
                      <a:pt x="174" y="1"/>
                    </a:moveTo>
                    <a:cubicBezTo>
                      <a:pt x="148" y="1"/>
                      <a:pt x="121" y="8"/>
                      <a:pt x="97" y="22"/>
                    </a:cubicBezTo>
                    <a:cubicBezTo>
                      <a:pt x="24" y="64"/>
                      <a:pt x="0" y="155"/>
                      <a:pt x="43" y="227"/>
                    </a:cubicBezTo>
                    <a:lnTo>
                      <a:pt x="254" y="596"/>
                    </a:lnTo>
                    <a:cubicBezTo>
                      <a:pt x="282" y="649"/>
                      <a:pt x="333" y="677"/>
                      <a:pt x="386" y="677"/>
                    </a:cubicBezTo>
                    <a:cubicBezTo>
                      <a:pt x="413" y="677"/>
                      <a:pt x="440" y="670"/>
                      <a:pt x="466" y="656"/>
                    </a:cubicBezTo>
                    <a:cubicBezTo>
                      <a:pt x="538" y="614"/>
                      <a:pt x="562" y="517"/>
                      <a:pt x="520" y="445"/>
                    </a:cubicBezTo>
                    <a:lnTo>
                      <a:pt x="302" y="76"/>
                    </a:lnTo>
                    <a:cubicBezTo>
                      <a:pt x="278" y="28"/>
                      <a:pt x="227" y="1"/>
                      <a:pt x="174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2"/>
              <p:cNvSpPr/>
              <p:nvPr/>
            </p:nvSpPr>
            <p:spPr>
              <a:xfrm>
                <a:off x="-2558625" y="3575216"/>
                <a:ext cx="69344" cy="1041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10" extrusionOk="0">
                    <a:moveTo>
                      <a:pt x="48" y="1"/>
                    </a:moveTo>
                    <a:cubicBezTo>
                      <a:pt x="42" y="1"/>
                      <a:pt x="37" y="1"/>
                      <a:pt x="31" y="3"/>
                    </a:cubicBezTo>
                    <a:cubicBezTo>
                      <a:pt x="19" y="3"/>
                      <a:pt x="7" y="9"/>
                      <a:pt x="1" y="27"/>
                    </a:cubicBezTo>
                    <a:cubicBezTo>
                      <a:pt x="1" y="33"/>
                      <a:pt x="7" y="39"/>
                      <a:pt x="7" y="45"/>
                    </a:cubicBezTo>
                    <a:cubicBezTo>
                      <a:pt x="91" y="233"/>
                      <a:pt x="194" y="414"/>
                      <a:pt x="315" y="589"/>
                    </a:cubicBezTo>
                    <a:cubicBezTo>
                      <a:pt x="324" y="603"/>
                      <a:pt x="340" y="609"/>
                      <a:pt x="357" y="609"/>
                    </a:cubicBezTo>
                    <a:cubicBezTo>
                      <a:pt x="363" y="609"/>
                      <a:pt x="369" y="609"/>
                      <a:pt x="375" y="607"/>
                    </a:cubicBezTo>
                    <a:cubicBezTo>
                      <a:pt x="393" y="595"/>
                      <a:pt x="406" y="571"/>
                      <a:pt x="393" y="553"/>
                    </a:cubicBezTo>
                    <a:cubicBezTo>
                      <a:pt x="273" y="390"/>
                      <a:pt x="170" y="214"/>
                      <a:pt x="91" y="27"/>
                    </a:cubicBezTo>
                    <a:cubicBezTo>
                      <a:pt x="82" y="9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2"/>
              <p:cNvSpPr/>
              <p:nvPr/>
            </p:nvSpPr>
            <p:spPr>
              <a:xfrm>
                <a:off x="-2520366" y="3541740"/>
                <a:ext cx="71393" cy="100941"/>
              </a:xfrm>
              <a:custGeom>
                <a:avLst/>
                <a:gdLst/>
                <a:ahLst/>
                <a:cxnLst/>
                <a:rect l="l" t="t" r="r" b="b"/>
                <a:pathLst>
                  <a:path w="418" h="591" extrusionOk="0">
                    <a:moveTo>
                      <a:pt x="49" y="1"/>
                    </a:moveTo>
                    <a:cubicBezTo>
                      <a:pt x="41" y="1"/>
                      <a:pt x="32" y="4"/>
                      <a:pt x="24" y="12"/>
                    </a:cubicBezTo>
                    <a:cubicBezTo>
                      <a:pt x="6" y="24"/>
                      <a:pt x="0" y="48"/>
                      <a:pt x="18" y="66"/>
                    </a:cubicBezTo>
                    <a:cubicBezTo>
                      <a:pt x="133" y="229"/>
                      <a:pt x="236" y="398"/>
                      <a:pt x="339" y="567"/>
                    </a:cubicBezTo>
                    <a:cubicBezTo>
                      <a:pt x="347" y="581"/>
                      <a:pt x="362" y="590"/>
                      <a:pt x="377" y="590"/>
                    </a:cubicBezTo>
                    <a:cubicBezTo>
                      <a:pt x="382" y="590"/>
                      <a:pt x="388" y="589"/>
                      <a:pt x="393" y="586"/>
                    </a:cubicBezTo>
                    <a:cubicBezTo>
                      <a:pt x="405" y="574"/>
                      <a:pt x="411" y="567"/>
                      <a:pt x="411" y="549"/>
                    </a:cubicBezTo>
                    <a:cubicBezTo>
                      <a:pt x="417" y="543"/>
                      <a:pt x="411" y="531"/>
                      <a:pt x="405" y="525"/>
                    </a:cubicBezTo>
                    <a:cubicBezTo>
                      <a:pt x="308" y="350"/>
                      <a:pt x="200" y="181"/>
                      <a:pt x="85" y="18"/>
                    </a:cubicBezTo>
                    <a:cubicBezTo>
                      <a:pt x="74" y="7"/>
                      <a:pt x="62" y="1"/>
                      <a:pt x="49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2"/>
              <p:cNvSpPr/>
              <p:nvPr/>
            </p:nvSpPr>
            <p:spPr>
              <a:xfrm>
                <a:off x="-1728898" y="3905879"/>
                <a:ext cx="71393" cy="20034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73" extrusionOk="0">
                    <a:moveTo>
                      <a:pt x="351" y="0"/>
                    </a:moveTo>
                    <a:cubicBezTo>
                      <a:pt x="164" y="363"/>
                      <a:pt x="43" y="756"/>
                      <a:pt x="1" y="1161"/>
                    </a:cubicBezTo>
                    <a:lnTo>
                      <a:pt x="73" y="1173"/>
                    </a:lnTo>
                    <a:cubicBezTo>
                      <a:pt x="115" y="774"/>
                      <a:pt x="230" y="387"/>
                      <a:pt x="418" y="31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2"/>
              <p:cNvSpPr/>
              <p:nvPr/>
            </p:nvSpPr>
            <p:spPr>
              <a:xfrm>
                <a:off x="-1839232" y="3653099"/>
                <a:ext cx="64049" cy="487114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852" extrusionOk="0">
                    <a:moveTo>
                      <a:pt x="187" y="0"/>
                    </a:moveTo>
                    <a:lnTo>
                      <a:pt x="133" y="54"/>
                    </a:lnTo>
                    <a:lnTo>
                      <a:pt x="151" y="73"/>
                    </a:lnTo>
                    <a:cubicBezTo>
                      <a:pt x="254" y="151"/>
                      <a:pt x="296" y="302"/>
                      <a:pt x="272" y="508"/>
                    </a:cubicBezTo>
                    <a:cubicBezTo>
                      <a:pt x="236" y="822"/>
                      <a:pt x="187" y="1251"/>
                      <a:pt x="139" y="1680"/>
                    </a:cubicBezTo>
                    <a:cubicBezTo>
                      <a:pt x="91" y="2109"/>
                      <a:pt x="36" y="2538"/>
                      <a:pt x="0" y="2846"/>
                    </a:cubicBezTo>
                    <a:lnTo>
                      <a:pt x="79" y="2852"/>
                    </a:lnTo>
                    <a:cubicBezTo>
                      <a:pt x="115" y="2544"/>
                      <a:pt x="163" y="2115"/>
                      <a:pt x="212" y="1686"/>
                    </a:cubicBezTo>
                    <a:cubicBezTo>
                      <a:pt x="260" y="1257"/>
                      <a:pt x="308" y="828"/>
                      <a:pt x="345" y="520"/>
                    </a:cubicBezTo>
                    <a:cubicBezTo>
                      <a:pt x="375" y="272"/>
                      <a:pt x="320" y="97"/>
                      <a:pt x="1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2"/>
              <p:cNvSpPr/>
              <p:nvPr/>
            </p:nvSpPr>
            <p:spPr>
              <a:xfrm>
                <a:off x="-2017885" y="4323820"/>
                <a:ext cx="42529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50" extrusionOk="0">
                    <a:moveTo>
                      <a:pt x="79" y="1"/>
                    </a:moveTo>
                    <a:lnTo>
                      <a:pt x="1" y="19"/>
                    </a:lnTo>
                    <a:cubicBezTo>
                      <a:pt x="91" y="321"/>
                      <a:pt x="152" y="635"/>
                      <a:pt x="176" y="949"/>
                    </a:cubicBezTo>
                    <a:lnTo>
                      <a:pt x="249" y="943"/>
                    </a:lnTo>
                    <a:cubicBezTo>
                      <a:pt x="224" y="623"/>
                      <a:pt x="170" y="309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2"/>
              <p:cNvSpPr/>
              <p:nvPr/>
            </p:nvSpPr>
            <p:spPr>
              <a:xfrm>
                <a:off x="-1925997" y="4295980"/>
                <a:ext cx="71393" cy="18172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64" extrusionOk="0">
                    <a:moveTo>
                      <a:pt x="79" y="0"/>
                    </a:moveTo>
                    <a:lnTo>
                      <a:pt x="1" y="25"/>
                    </a:lnTo>
                    <a:cubicBezTo>
                      <a:pt x="152" y="351"/>
                      <a:pt x="266" y="695"/>
                      <a:pt x="339" y="1052"/>
                    </a:cubicBezTo>
                    <a:lnTo>
                      <a:pt x="339" y="1064"/>
                    </a:lnTo>
                    <a:lnTo>
                      <a:pt x="418" y="1046"/>
                    </a:lnTo>
                    <a:cubicBezTo>
                      <a:pt x="345" y="683"/>
                      <a:pt x="230" y="333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2"/>
              <p:cNvSpPr/>
              <p:nvPr/>
            </p:nvSpPr>
            <p:spPr>
              <a:xfrm>
                <a:off x="-1813442" y="4263016"/>
                <a:ext cx="109481" cy="199321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167" extrusionOk="0">
                    <a:moveTo>
                      <a:pt x="79" y="0"/>
                    </a:moveTo>
                    <a:lnTo>
                      <a:pt x="0" y="24"/>
                    </a:lnTo>
                    <a:cubicBezTo>
                      <a:pt x="248" y="375"/>
                      <a:pt x="441" y="755"/>
                      <a:pt x="568" y="1166"/>
                    </a:cubicBezTo>
                    <a:lnTo>
                      <a:pt x="641" y="1160"/>
                    </a:lnTo>
                    <a:cubicBezTo>
                      <a:pt x="514" y="743"/>
                      <a:pt x="326" y="357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2"/>
              <p:cNvSpPr/>
              <p:nvPr/>
            </p:nvSpPr>
            <p:spPr>
              <a:xfrm>
                <a:off x="-1772280" y="4196917"/>
                <a:ext cx="171481" cy="139542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17" extrusionOk="0">
                    <a:moveTo>
                      <a:pt x="31" y="0"/>
                    </a:moveTo>
                    <a:lnTo>
                      <a:pt x="1" y="67"/>
                    </a:lnTo>
                    <a:lnTo>
                      <a:pt x="7" y="67"/>
                    </a:lnTo>
                    <a:cubicBezTo>
                      <a:pt x="382" y="230"/>
                      <a:pt x="708" y="490"/>
                      <a:pt x="956" y="816"/>
                    </a:cubicBezTo>
                    <a:lnTo>
                      <a:pt x="1004" y="750"/>
                    </a:lnTo>
                    <a:cubicBezTo>
                      <a:pt x="750" y="423"/>
                      <a:pt x="418" y="163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2"/>
              <p:cNvSpPr/>
              <p:nvPr/>
            </p:nvSpPr>
            <p:spPr>
              <a:xfrm>
                <a:off x="-1740171" y="4130819"/>
                <a:ext cx="209569" cy="10333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605" extrusionOk="0">
                    <a:moveTo>
                      <a:pt x="30" y="1"/>
                    </a:moveTo>
                    <a:lnTo>
                      <a:pt x="0" y="73"/>
                    </a:lnTo>
                    <a:cubicBezTo>
                      <a:pt x="411" y="200"/>
                      <a:pt x="810" y="381"/>
                      <a:pt x="1184" y="605"/>
                    </a:cubicBezTo>
                    <a:lnTo>
                      <a:pt x="1227" y="544"/>
                    </a:lnTo>
                    <a:cubicBezTo>
                      <a:pt x="852" y="315"/>
                      <a:pt x="447" y="134"/>
                      <a:pt x="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2"/>
              <p:cNvSpPr/>
              <p:nvPr/>
            </p:nvSpPr>
            <p:spPr>
              <a:xfrm>
                <a:off x="-2285180" y="3728421"/>
                <a:ext cx="128269" cy="14978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77" extrusionOk="0">
                    <a:moveTo>
                      <a:pt x="690" y="0"/>
                    </a:moveTo>
                    <a:cubicBezTo>
                      <a:pt x="502" y="302"/>
                      <a:pt x="267" y="580"/>
                      <a:pt x="1" y="822"/>
                    </a:cubicBezTo>
                    <a:cubicBezTo>
                      <a:pt x="19" y="840"/>
                      <a:pt x="37" y="858"/>
                      <a:pt x="55" y="876"/>
                    </a:cubicBezTo>
                    <a:cubicBezTo>
                      <a:pt x="327" y="629"/>
                      <a:pt x="557" y="351"/>
                      <a:pt x="750" y="42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2"/>
              <p:cNvSpPr/>
              <p:nvPr/>
            </p:nvSpPr>
            <p:spPr>
              <a:xfrm>
                <a:off x="-2204565" y="3789225"/>
                <a:ext cx="130148" cy="14876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871" extrusionOk="0">
                    <a:moveTo>
                      <a:pt x="701" y="1"/>
                    </a:moveTo>
                    <a:cubicBezTo>
                      <a:pt x="538" y="327"/>
                      <a:pt x="296" y="611"/>
                      <a:pt x="0" y="828"/>
                    </a:cubicBezTo>
                    <a:lnTo>
                      <a:pt x="73" y="871"/>
                    </a:lnTo>
                    <a:cubicBezTo>
                      <a:pt x="363" y="647"/>
                      <a:pt x="598" y="369"/>
                      <a:pt x="762" y="43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2"/>
              <p:cNvSpPr/>
              <p:nvPr/>
            </p:nvSpPr>
            <p:spPr>
              <a:xfrm>
                <a:off x="-2091156" y="3804767"/>
                <a:ext cx="79762" cy="177629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040" extrusionOk="0">
                    <a:moveTo>
                      <a:pt x="394" y="0"/>
                    </a:moveTo>
                    <a:lnTo>
                      <a:pt x="381" y="37"/>
                    </a:lnTo>
                    <a:cubicBezTo>
                      <a:pt x="285" y="375"/>
                      <a:pt x="158" y="701"/>
                      <a:pt x="1" y="1021"/>
                    </a:cubicBezTo>
                    <a:cubicBezTo>
                      <a:pt x="31" y="1027"/>
                      <a:pt x="55" y="1033"/>
                      <a:pt x="79" y="1040"/>
                    </a:cubicBezTo>
                    <a:cubicBezTo>
                      <a:pt x="236" y="713"/>
                      <a:pt x="369" y="375"/>
                      <a:pt x="466" y="24"/>
                    </a:cubicBezTo>
                    <a:lnTo>
                      <a:pt x="466" y="18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2"/>
              <p:cNvSpPr/>
              <p:nvPr/>
            </p:nvSpPr>
            <p:spPr>
              <a:xfrm>
                <a:off x="-1988849" y="3810916"/>
                <a:ext cx="21691" cy="18275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70" extrusionOk="0">
                    <a:moveTo>
                      <a:pt x="109" y="1"/>
                    </a:moveTo>
                    <a:lnTo>
                      <a:pt x="30" y="7"/>
                    </a:lnTo>
                    <a:cubicBezTo>
                      <a:pt x="54" y="363"/>
                      <a:pt x="42" y="720"/>
                      <a:pt x="0" y="1070"/>
                    </a:cubicBezTo>
                    <a:lnTo>
                      <a:pt x="73" y="1070"/>
                    </a:lnTo>
                    <a:cubicBezTo>
                      <a:pt x="121" y="720"/>
                      <a:pt x="127" y="357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2"/>
              <p:cNvSpPr/>
              <p:nvPr/>
            </p:nvSpPr>
            <p:spPr>
              <a:xfrm>
                <a:off x="-1762886" y="3616890"/>
                <a:ext cx="341766" cy="12417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72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387"/>
                      <a:pt x="435" y="708"/>
                      <a:pt x="979" y="726"/>
                    </a:cubicBezTo>
                    <a:cubicBezTo>
                      <a:pt x="994" y="726"/>
                      <a:pt x="1010" y="726"/>
                      <a:pt x="1025" y="726"/>
                    </a:cubicBezTo>
                    <a:cubicBezTo>
                      <a:pt x="1542" y="726"/>
                      <a:pt x="1965" y="430"/>
                      <a:pt x="2000" y="49"/>
                    </a:cubicBezTo>
                    <a:cubicBezTo>
                      <a:pt x="1475" y="49"/>
                      <a:pt x="943" y="37"/>
                      <a:pt x="405" y="1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E5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2"/>
              <p:cNvSpPr/>
              <p:nvPr/>
            </p:nvSpPr>
            <p:spPr>
              <a:xfrm>
                <a:off x="-2449145" y="4346023"/>
                <a:ext cx="350989" cy="32451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00" extrusionOk="0">
                    <a:moveTo>
                      <a:pt x="432" y="1"/>
                    </a:moveTo>
                    <a:cubicBezTo>
                      <a:pt x="370" y="1"/>
                      <a:pt x="324" y="70"/>
                      <a:pt x="357" y="130"/>
                    </a:cubicBezTo>
                    <a:cubicBezTo>
                      <a:pt x="453" y="287"/>
                      <a:pt x="616" y="396"/>
                      <a:pt x="804" y="426"/>
                    </a:cubicBezTo>
                    <a:cubicBezTo>
                      <a:pt x="598" y="583"/>
                      <a:pt x="369" y="704"/>
                      <a:pt x="127" y="795"/>
                    </a:cubicBezTo>
                    <a:cubicBezTo>
                      <a:pt x="79" y="813"/>
                      <a:pt x="24" y="831"/>
                      <a:pt x="12" y="892"/>
                    </a:cubicBezTo>
                    <a:cubicBezTo>
                      <a:pt x="0" y="958"/>
                      <a:pt x="42" y="1025"/>
                      <a:pt x="109" y="1049"/>
                    </a:cubicBezTo>
                    <a:cubicBezTo>
                      <a:pt x="173" y="1075"/>
                      <a:pt x="238" y="1086"/>
                      <a:pt x="303" y="1086"/>
                    </a:cubicBezTo>
                    <a:cubicBezTo>
                      <a:pt x="445" y="1086"/>
                      <a:pt x="586" y="1031"/>
                      <a:pt x="717" y="952"/>
                    </a:cubicBezTo>
                    <a:lnTo>
                      <a:pt x="717" y="952"/>
                    </a:lnTo>
                    <a:cubicBezTo>
                      <a:pt x="589" y="1050"/>
                      <a:pt x="456" y="1157"/>
                      <a:pt x="345" y="1230"/>
                    </a:cubicBezTo>
                    <a:cubicBezTo>
                      <a:pt x="314" y="1248"/>
                      <a:pt x="284" y="1278"/>
                      <a:pt x="272" y="1315"/>
                    </a:cubicBezTo>
                    <a:cubicBezTo>
                      <a:pt x="260" y="1369"/>
                      <a:pt x="290" y="1429"/>
                      <a:pt x="345" y="1448"/>
                    </a:cubicBezTo>
                    <a:cubicBezTo>
                      <a:pt x="372" y="1457"/>
                      <a:pt x="400" y="1461"/>
                      <a:pt x="430" y="1461"/>
                    </a:cubicBezTo>
                    <a:cubicBezTo>
                      <a:pt x="459" y="1461"/>
                      <a:pt x="490" y="1457"/>
                      <a:pt x="520" y="1448"/>
                    </a:cubicBezTo>
                    <a:cubicBezTo>
                      <a:pt x="691" y="1413"/>
                      <a:pt x="854" y="1351"/>
                      <a:pt x="1005" y="1262"/>
                    </a:cubicBezTo>
                    <a:lnTo>
                      <a:pt x="1005" y="1262"/>
                    </a:lnTo>
                    <a:cubicBezTo>
                      <a:pt x="880" y="1368"/>
                      <a:pt x="755" y="1490"/>
                      <a:pt x="677" y="1574"/>
                    </a:cubicBezTo>
                    <a:cubicBezTo>
                      <a:pt x="592" y="1665"/>
                      <a:pt x="526" y="1822"/>
                      <a:pt x="641" y="1883"/>
                    </a:cubicBezTo>
                    <a:cubicBezTo>
                      <a:pt x="661" y="1894"/>
                      <a:pt x="685" y="1900"/>
                      <a:pt x="710" y="1900"/>
                    </a:cubicBezTo>
                    <a:cubicBezTo>
                      <a:pt x="737" y="1900"/>
                      <a:pt x="766" y="1892"/>
                      <a:pt x="792" y="1877"/>
                    </a:cubicBezTo>
                    <a:cubicBezTo>
                      <a:pt x="1221" y="1629"/>
                      <a:pt x="1613" y="1327"/>
                      <a:pt x="1964" y="976"/>
                    </a:cubicBezTo>
                    <a:cubicBezTo>
                      <a:pt x="2000" y="946"/>
                      <a:pt x="2012" y="855"/>
                      <a:pt x="2048" y="825"/>
                    </a:cubicBezTo>
                    <a:cubicBezTo>
                      <a:pt x="2055" y="614"/>
                      <a:pt x="1988" y="402"/>
                      <a:pt x="1861" y="227"/>
                    </a:cubicBezTo>
                    <a:cubicBezTo>
                      <a:pt x="1765" y="107"/>
                      <a:pt x="1594" y="24"/>
                      <a:pt x="1439" y="24"/>
                    </a:cubicBezTo>
                    <a:cubicBezTo>
                      <a:pt x="1361" y="24"/>
                      <a:pt x="1286" y="45"/>
                      <a:pt x="1227" y="94"/>
                    </a:cubicBezTo>
                    <a:cubicBezTo>
                      <a:pt x="967" y="88"/>
                      <a:pt x="707" y="58"/>
                      <a:pt x="453" y="3"/>
                    </a:cubicBezTo>
                    <a:cubicBezTo>
                      <a:pt x="446" y="2"/>
                      <a:pt x="439" y="1"/>
                      <a:pt x="432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2"/>
              <p:cNvSpPr/>
              <p:nvPr/>
            </p:nvSpPr>
            <p:spPr>
              <a:xfrm>
                <a:off x="-2362551" y="4479587"/>
                <a:ext cx="79762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22" extrusionOk="0">
                    <a:moveTo>
                      <a:pt x="423" y="0"/>
                    </a:moveTo>
                    <a:cubicBezTo>
                      <a:pt x="417" y="0"/>
                      <a:pt x="411" y="2"/>
                      <a:pt x="406" y="7"/>
                    </a:cubicBezTo>
                    <a:cubicBezTo>
                      <a:pt x="285" y="104"/>
                      <a:pt x="158" y="188"/>
                      <a:pt x="19" y="261"/>
                    </a:cubicBezTo>
                    <a:cubicBezTo>
                      <a:pt x="7" y="267"/>
                      <a:pt x="1" y="285"/>
                      <a:pt x="7" y="303"/>
                    </a:cubicBezTo>
                    <a:cubicBezTo>
                      <a:pt x="13" y="309"/>
                      <a:pt x="19" y="315"/>
                      <a:pt x="31" y="321"/>
                    </a:cubicBezTo>
                    <a:cubicBezTo>
                      <a:pt x="37" y="321"/>
                      <a:pt x="43" y="315"/>
                      <a:pt x="49" y="315"/>
                    </a:cubicBezTo>
                    <a:cubicBezTo>
                      <a:pt x="188" y="243"/>
                      <a:pt x="321" y="152"/>
                      <a:pt x="442" y="55"/>
                    </a:cubicBezTo>
                    <a:cubicBezTo>
                      <a:pt x="466" y="36"/>
                      <a:pt x="447" y="0"/>
                      <a:pt x="423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2"/>
              <p:cNvSpPr/>
              <p:nvPr/>
            </p:nvSpPr>
            <p:spPr>
              <a:xfrm>
                <a:off x="-2302602" y="4529972"/>
                <a:ext cx="73272" cy="53118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11" extrusionOk="0">
                    <a:moveTo>
                      <a:pt x="388" y="1"/>
                    </a:moveTo>
                    <a:cubicBezTo>
                      <a:pt x="382" y="1"/>
                      <a:pt x="375" y="3"/>
                      <a:pt x="369" y="8"/>
                    </a:cubicBezTo>
                    <a:cubicBezTo>
                      <a:pt x="260" y="93"/>
                      <a:pt x="139" y="177"/>
                      <a:pt x="18" y="256"/>
                    </a:cubicBezTo>
                    <a:cubicBezTo>
                      <a:pt x="6" y="262"/>
                      <a:pt x="0" y="280"/>
                      <a:pt x="6" y="298"/>
                    </a:cubicBezTo>
                    <a:cubicBezTo>
                      <a:pt x="12" y="304"/>
                      <a:pt x="24" y="310"/>
                      <a:pt x="30" y="310"/>
                    </a:cubicBezTo>
                    <a:cubicBezTo>
                      <a:pt x="36" y="310"/>
                      <a:pt x="42" y="310"/>
                      <a:pt x="49" y="304"/>
                    </a:cubicBezTo>
                    <a:cubicBezTo>
                      <a:pt x="175" y="226"/>
                      <a:pt x="290" y="141"/>
                      <a:pt x="405" y="50"/>
                    </a:cubicBezTo>
                    <a:cubicBezTo>
                      <a:pt x="429" y="31"/>
                      <a:pt x="411" y="1"/>
                      <a:pt x="388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2"/>
              <p:cNvSpPr/>
              <p:nvPr/>
            </p:nvSpPr>
            <p:spPr>
              <a:xfrm>
                <a:off x="-3016870" y="3782051"/>
                <a:ext cx="274813" cy="46764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738" extrusionOk="0">
                    <a:moveTo>
                      <a:pt x="1608" y="0"/>
                    </a:moveTo>
                    <a:lnTo>
                      <a:pt x="400" y="218"/>
                    </a:lnTo>
                    <a:cubicBezTo>
                      <a:pt x="297" y="224"/>
                      <a:pt x="194" y="266"/>
                      <a:pt x="116" y="333"/>
                    </a:cubicBezTo>
                    <a:cubicBezTo>
                      <a:pt x="7" y="435"/>
                      <a:pt x="1" y="592"/>
                      <a:pt x="7" y="738"/>
                    </a:cubicBezTo>
                    <a:lnTo>
                      <a:pt x="55" y="2550"/>
                    </a:lnTo>
                    <a:lnTo>
                      <a:pt x="128" y="2550"/>
                    </a:lnTo>
                    <a:lnTo>
                      <a:pt x="79" y="738"/>
                    </a:lnTo>
                    <a:cubicBezTo>
                      <a:pt x="79" y="605"/>
                      <a:pt x="79" y="472"/>
                      <a:pt x="164" y="387"/>
                    </a:cubicBezTo>
                    <a:cubicBezTo>
                      <a:pt x="237" y="333"/>
                      <a:pt x="321" y="302"/>
                      <a:pt x="412" y="290"/>
                    </a:cubicBezTo>
                    <a:lnTo>
                      <a:pt x="1530" y="91"/>
                    </a:lnTo>
                    <a:lnTo>
                      <a:pt x="1487" y="2520"/>
                    </a:lnTo>
                    <a:cubicBezTo>
                      <a:pt x="1487" y="2556"/>
                      <a:pt x="1487" y="2599"/>
                      <a:pt x="1493" y="2635"/>
                    </a:cubicBezTo>
                    <a:cubicBezTo>
                      <a:pt x="1493" y="2671"/>
                      <a:pt x="1499" y="2701"/>
                      <a:pt x="1499" y="2737"/>
                    </a:cubicBezTo>
                    <a:lnTo>
                      <a:pt x="1572" y="2737"/>
                    </a:lnTo>
                    <a:cubicBezTo>
                      <a:pt x="1572" y="2701"/>
                      <a:pt x="1572" y="2665"/>
                      <a:pt x="1566" y="2623"/>
                    </a:cubicBezTo>
                    <a:cubicBezTo>
                      <a:pt x="1560" y="2586"/>
                      <a:pt x="1560" y="2550"/>
                      <a:pt x="1560" y="2514"/>
                    </a:cubicBez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2"/>
              <p:cNvSpPr/>
              <p:nvPr/>
            </p:nvSpPr>
            <p:spPr>
              <a:xfrm>
                <a:off x="-2685526" y="3980176"/>
                <a:ext cx="319050" cy="259271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518" extrusionOk="0">
                    <a:moveTo>
                      <a:pt x="1855" y="0"/>
                    </a:moveTo>
                    <a:lnTo>
                      <a:pt x="1" y="73"/>
                    </a:lnTo>
                    <a:lnTo>
                      <a:pt x="1" y="103"/>
                    </a:lnTo>
                    <a:cubicBezTo>
                      <a:pt x="7" y="339"/>
                      <a:pt x="13" y="574"/>
                      <a:pt x="19" y="810"/>
                    </a:cubicBezTo>
                    <a:cubicBezTo>
                      <a:pt x="25" y="1046"/>
                      <a:pt x="31" y="1287"/>
                      <a:pt x="37" y="1511"/>
                    </a:cubicBezTo>
                    <a:lnTo>
                      <a:pt x="115" y="1517"/>
                    </a:lnTo>
                    <a:cubicBezTo>
                      <a:pt x="109" y="1287"/>
                      <a:pt x="103" y="1040"/>
                      <a:pt x="97" y="816"/>
                    </a:cubicBezTo>
                    <a:cubicBezTo>
                      <a:pt x="91" y="587"/>
                      <a:pt x="85" y="363"/>
                      <a:pt x="79" y="145"/>
                    </a:cubicBezTo>
                    <a:lnTo>
                      <a:pt x="1777" y="79"/>
                    </a:lnTo>
                    <a:cubicBezTo>
                      <a:pt x="1777" y="297"/>
                      <a:pt x="1783" y="538"/>
                      <a:pt x="1783" y="780"/>
                    </a:cubicBezTo>
                    <a:cubicBezTo>
                      <a:pt x="1783" y="1028"/>
                      <a:pt x="1789" y="1287"/>
                      <a:pt x="1783" y="1511"/>
                    </a:cubicBezTo>
                    <a:lnTo>
                      <a:pt x="1862" y="1511"/>
                    </a:lnTo>
                    <a:cubicBezTo>
                      <a:pt x="1868" y="1287"/>
                      <a:pt x="1862" y="1028"/>
                      <a:pt x="1862" y="774"/>
                    </a:cubicBezTo>
                    <a:cubicBezTo>
                      <a:pt x="1855" y="526"/>
                      <a:pt x="1849" y="266"/>
                      <a:pt x="1855" y="43"/>
                    </a:cubicBezTo>
                    <a:lnTo>
                      <a:pt x="18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2"/>
              <p:cNvSpPr/>
              <p:nvPr/>
            </p:nvSpPr>
            <p:spPr>
              <a:xfrm>
                <a:off x="-2688600" y="3793324"/>
                <a:ext cx="313926" cy="18394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077" extrusionOk="0">
                    <a:moveTo>
                      <a:pt x="1148" y="110"/>
                    </a:moveTo>
                    <a:cubicBezTo>
                      <a:pt x="1257" y="249"/>
                      <a:pt x="1348" y="400"/>
                      <a:pt x="1414" y="563"/>
                    </a:cubicBezTo>
                    <a:cubicBezTo>
                      <a:pt x="1481" y="720"/>
                      <a:pt x="1571" y="865"/>
                      <a:pt x="1668" y="998"/>
                    </a:cubicBezTo>
                    <a:cubicBezTo>
                      <a:pt x="1620" y="999"/>
                      <a:pt x="1571" y="999"/>
                      <a:pt x="1523" y="999"/>
                    </a:cubicBezTo>
                    <a:cubicBezTo>
                      <a:pt x="1318" y="999"/>
                      <a:pt x="1115" y="991"/>
                      <a:pt x="925" y="986"/>
                    </a:cubicBezTo>
                    <a:cubicBezTo>
                      <a:pt x="695" y="980"/>
                      <a:pt x="454" y="974"/>
                      <a:pt x="206" y="974"/>
                    </a:cubicBezTo>
                    <a:lnTo>
                      <a:pt x="200" y="974"/>
                    </a:lnTo>
                    <a:lnTo>
                      <a:pt x="1148" y="110"/>
                    </a:lnTo>
                    <a:close/>
                    <a:moveTo>
                      <a:pt x="1154" y="1"/>
                    </a:moveTo>
                    <a:lnTo>
                      <a:pt x="0" y="1046"/>
                    </a:lnTo>
                    <a:lnTo>
                      <a:pt x="103" y="1046"/>
                    </a:lnTo>
                    <a:cubicBezTo>
                      <a:pt x="387" y="1046"/>
                      <a:pt x="659" y="1052"/>
                      <a:pt x="925" y="1064"/>
                    </a:cubicBezTo>
                    <a:cubicBezTo>
                      <a:pt x="1160" y="1070"/>
                      <a:pt x="1396" y="1076"/>
                      <a:pt x="1644" y="1076"/>
                    </a:cubicBezTo>
                    <a:lnTo>
                      <a:pt x="1837" y="1076"/>
                    </a:lnTo>
                    <a:lnTo>
                      <a:pt x="1783" y="1016"/>
                    </a:lnTo>
                    <a:cubicBezTo>
                      <a:pt x="1662" y="865"/>
                      <a:pt x="1559" y="702"/>
                      <a:pt x="1487" y="526"/>
                    </a:cubicBezTo>
                    <a:cubicBezTo>
                      <a:pt x="1408" y="345"/>
                      <a:pt x="1305" y="176"/>
                      <a:pt x="1179" y="31"/>
                    </a:cubicBezTo>
                    <a:lnTo>
                      <a:pt x="11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2"/>
              <p:cNvSpPr/>
              <p:nvPr/>
            </p:nvSpPr>
            <p:spPr>
              <a:xfrm>
                <a:off x="-2644193" y="4048324"/>
                <a:ext cx="103332" cy="83691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90" extrusionOk="0">
                    <a:moveTo>
                      <a:pt x="532" y="73"/>
                    </a:moveTo>
                    <a:lnTo>
                      <a:pt x="532" y="399"/>
                    </a:lnTo>
                    <a:lnTo>
                      <a:pt x="85" y="411"/>
                    </a:lnTo>
                    <a:lnTo>
                      <a:pt x="85" y="411"/>
                    </a:lnTo>
                    <a:lnTo>
                      <a:pt x="121" y="91"/>
                    </a:lnTo>
                    <a:cubicBezTo>
                      <a:pt x="194" y="91"/>
                      <a:pt x="266" y="85"/>
                      <a:pt x="333" y="85"/>
                    </a:cubicBezTo>
                    <a:cubicBezTo>
                      <a:pt x="399" y="79"/>
                      <a:pt x="465" y="73"/>
                      <a:pt x="532" y="73"/>
                    </a:cubicBezTo>
                    <a:close/>
                    <a:moveTo>
                      <a:pt x="568" y="0"/>
                    </a:moveTo>
                    <a:cubicBezTo>
                      <a:pt x="490" y="0"/>
                      <a:pt x="405" y="6"/>
                      <a:pt x="326" y="6"/>
                    </a:cubicBezTo>
                    <a:cubicBezTo>
                      <a:pt x="248" y="12"/>
                      <a:pt x="163" y="18"/>
                      <a:pt x="91" y="18"/>
                    </a:cubicBezTo>
                    <a:lnTo>
                      <a:pt x="55" y="18"/>
                    </a:lnTo>
                    <a:lnTo>
                      <a:pt x="0" y="490"/>
                    </a:lnTo>
                    <a:lnTo>
                      <a:pt x="604" y="472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2"/>
              <p:cNvSpPr/>
              <p:nvPr/>
            </p:nvSpPr>
            <p:spPr>
              <a:xfrm>
                <a:off x="-2556575" y="4164978"/>
                <a:ext cx="78567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48" extrusionOk="0">
                    <a:moveTo>
                      <a:pt x="25" y="0"/>
                    </a:moveTo>
                    <a:lnTo>
                      <a:pt x="1" y="429"/>
                    </a:lnTo>
                    <a:lnTo>
                      <a:pt x="73" y="435"/>
                    </a:lnTo>
                    <a:lnTo>
                      <a:pt x="97" y="79"/>
                    </a:lnTo>
                    <a:cubicBezTo>
                      <a:pt x="146" y="79"/>
                      <a:pt x="182" y="79"/>
                      <a:pt x="230" y="85"/>
                    </a:cubicBezTo>
                    <a:cubicBezTo>
                      <a:pt x="273" y="91"/>
                      <a:pt x="315" y="97"/>
                      <a:pt x="369" y="97"/>
                    </a:cubicBezTo>
                    <a:lnTo>
                      <a:pt x="369" y="369"/>
                    </a:lnTo>
                    <a:cubicBezTo>
                      <a:pt x="369" y="393"/>
                      <a:pt x="369" y="411"/>
                      <a:pt x="381" y="429"/>
                    </a:cubicBezTo>
                    <a:lnTo>
                      <a:pt x="387" y="447"/>
                    </a:lnTo>
                    <a:lnTo>
                      <a:pt x="460" y="417"/>
                    </a:lnTo>
                    <a:lnTo>
                      <a:pt x="454" y="393"/>
                    </a:lnTo>
                    <a:cubicBezTo>
                      <a:pt x="448" y="387"/>
                      <a:pt x="448" y="375"/>
                      <a:pt x="448" y="369"/>
                    </a:cubicBezTo>
                    <a:lnTo>
                      <a:pt x="442" y="18"/>
                    </a:lnTo>
                    <a:lnTo>
                      <a:pt x="406" y="18"/>
                    </a:lnTo>
                    <a:cubicBezTo>
                      <a:pt x="345" y="18"/>
                      <a:pt x="291" y="12"/>
                      <a:pt x="236" y="6"/>
                    </a:cubicBezTo>
                    <a:cubicBezTo>
                      <a:pt x="182" y="6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39" b="99702" l="0" r="98558">
                        <a14:foregroundMark x1="79712" y1="22321" x2="88269" y2="57440"/>
                        <a14:foregroundMark x1="92788" y1="26637" x2="74519" y2="18601"/>
                        <a14:foregroundMark x1="91731" y1="28274" x2="90000" y2="40476"/>
                        <a14:foregroundMark x1="67981" y1="5952" x2="27788" y2="4315"/>
                        <a14:foregroundMark x1="31923" y1="6994" x2="5192" y2="6399"/>
                        <a14:foregroundMark x1="3077" y1="9673" x2="4135" y2="93155"/>
                        <a14:foregroundMark x1="3462" y1="94643" x2="74904" y2="95238"/>
                        <a14:foregroundMark x1="76250" y1="60119" x2="79327" y2="91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818" y="-269200"/>
            <a:ext cx="8875058" cy="54127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087724" y="357504"/>
            <a:ext cx="54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3. I _______chocolate in winter.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05826" y="325553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eat</a:t>
            </a:r>
            <a:endParaRPr lang="es-E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57876" y="3528004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>
                <a:latin typeface="Comic Sans MS" panose="030F0702030302020204" pitchFamily="66" charset="0"/>
              </a:rPr>
              <a:t>eat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50042" y="3522521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>
                <a:latin typeface="Comic Sans MS" panose="030F0702030302020204" pitchFamily="66" charset="0"/>
              </a:rPr>
              <a:t>drink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3005826" y="3366222"/>
            <a:ext cx="1242139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rgbClr val="FF0000"/>
              </a:solidFill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85" y="4505076"/>
            <a:ext cx="928618" cy="217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93981">
            <a:off x="3595479" y="1462313"/>
            <a:ext cx="2115060" cy="135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3329862" y="4387431"/>
            <a:ext cx="3172869" cy="452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5 Forma libre"/>
          <p:cNvSpPr/>
          <p:nvPr/>
        </p:nvSpPr>
        <p:spPr>
          <a:xfrm>
            <a:off x="3051941" y="3434629"/>
            <a:ext cx="1080121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4" name="Tieng vo tay">
            <a:hlinkClick r:id="" action="ppaction://media"/>
            <a:extLst>
              <a:ext uri="{FF2B5EF4-FFF2-40B4-BE49-F238E27FC236}">
                <a16:creationId xmlns:a16="http://schemas.microsoft.com/office/drawing/2014/main" id="{EC094AF5-E8D1-9347-C373-A1FACC0572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26240" y="390006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33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54398 C -0.12864 -0.54398 -0.08264 -0.51134 -0.08264 -0.47083 C -0.08264 -0.43032 -0.12864 -0.39722 -0.18489 -0.39722 C -0.24114 -0.39722 -0.28645 -0.43032 -0.28645 -0.47083 C -0.28645 -0.51134 -0.24114 -0.54398 -0.18489 -0.54398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7" grpId="0"/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39" b="99702" l="0" r="98558">
                        <a14:foregroundMark x1="79712" y1="22321" x2="88269" y2="57440"/>
                        <a14:foregroundMark x1="92788" y1="26637" x2="74519" y2="18601"/>
                        <a14:foregroundMark x1="91731" y1="28274" x2="90000" y2="40476"/>
                        <a14:foregroundMark x1="67981" y1="5952" x2="27788" y2="4315"/>
                        <a14:foregroundMark x1="31923" y1="6994" x2="5192" y2="6399"/>
                        <a14:foregroundMark x1="3077" y1="9673" x2="4135" y2="93155"/>
                        <a14:foregroundMark x1="3462" y1="94643" x2="74904" y2="95238"/>
                        <a14:foregroundMark x1="76250" y1="60119" x2="79327" y2="91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178" y="-269200"/>
            <a:ext cx="8875058" cy="5412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37469">
            <a:off x="3632833" y="1408510"/>
            <a:ext cx="2059305" cy="1411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1763688" y="411959"/>
            <a:ext cx="591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 4. Do you climb the rock ? Yes, ……….. .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88074" y="388578"/>
            <a:ext cx="104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do </a:t>
            </a:r>
            <a:endParaRPr lang="es-E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50042" y="353629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I do 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49742" y="352122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I </a:t>
            </a:r>
            <a:r>
              <a:rPr lang="es-ES_tradnl" sz="2400" dirty="0" err="1">
                <a:latin typeface="Comic Sans MS" panose="030F0702030302020204" pitchFamily="66" charset="0"/>
              </a:rPr>
              <a:t>don’t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5382090" y="3371705"/>
            <a:ext cx="1371895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85" y="4122884"/>
            <a:ext cx="928618" cy="21728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3329862" y="4353948"/>
            <a:ext cx="3172869" cy="452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5 Forma libre"/>
          <p:cNvSpPr/>
          <p:nvPr/>
        </p:nvSpPr>
        <p:spPr>
          <a:xfrm>
            <a:off x="5620446" y="3291358"/>
            <a:ext cx="1080121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4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738939-083C-3B95-6600-FAC1082EEA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26240" y="390006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01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3681 -0.5375 0.28473 -0.50486 0.28473 -0.46435 C 0.28473 -0.42384 0.23681 -0.39074 0.17813 -0.39074 C 0.11962 -0.39074 0.07223 -0.42384 0.07223 -0.46435 C 0.07223 -0.50486 0.11962 -0.5375 0.17813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44051 L 0.00504 7.40741E-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7" grpId="0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39" b="99702" l="0" r="98558">
                        <a14:foregroundMark x1="79712" y1="22321" x2="88269" y2="57440"/>
                        <a14:foregroundMark x1="92788" y1="26637" x2="74519" y2="18601"/>
                        <a14:foregroundMark x1="91731" y1="28274" x2="90000" y2="40476"/>
                        <a14:foregroundMark x1="67981" y1="5952" x2="27788" y2="4315"/>
                        <a14:foregroundMark x1="31923" y1="6994" x2="5192" y2="6399"/>
                        <a14:foregroundMark x1="3077" y1="9673" x2="4135" y2="93155"/>
                        <a14:foregroundMark x1="3462" y1="94643" x2="74904" y2="95238"/>
                        <a14:foregroundMark x1="76250" y1="60119" x2="79327" y2="91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58" y="-134729"/>
            <a:ext cx="8875058" cy="54127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213703" y="411027"/>
            <a:ext cx="618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 5. Do they swim in the river in winter ? - ____, they don’t.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02410" y="780359"/>
            <a:ext cx="104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es-E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50042" y="353629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No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49742" y="352122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Yes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5328084" y="3371705"/>
            <a:ext cx="1493898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85" y="4505076"/>
            <a:ext cx="928618" cy="217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67081">
            <a:off x="3177312" y="1321193"/>
            <a:ext cx="2644333" cy="180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0667" y="2416435"/>
            <a:ext cx="562666" cy="65197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3329862" y="4353948"/>
            <a:ext cx="3172869" cy="452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5 Forma libre"/>
          <p:cNvSpPr/>
          <p:nvPr/>
        </p:nvSpPr>
        <p:spPr>
          <a:xfrm>
            <a:off x="5620446" y="3291358"/>
            <a:ext cx="1080121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4" name="Tieng vo tay">
            <a:hlinkClick r:id="" action="ppaction://media"/>
            <a:extLst>
              <a:ext uri="{FF2B5EF4-FFF2-40B4-BE49-F238E27FC236}">
                <a16:creationId xmlns:a16="http://schemas.microsoft.com/office/drawing/2014/main" id="{1CECA065-A1E0-9F57-8411-B075A73636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26240" y="390006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5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4775 -0.5375 0.30434 -0.50486 0.30434 -0.46435 C 0.30434 -0.42384 0.24775 -0.39074 0.17813 -0.39074 C 0.10886 -0.39074 0.05261 -0.42384 0.05261 -0.46435 C 0.05261 -0.50486 0.10886 -0.5375 0.17813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7 -0.44046 L 1.66667E-6 6.93642E-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7" grpId="0"/>
      <p:bldP spid="6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tsMP3.com_VoiceText_2021-12-8_15_12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7041" y="23530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4" t="30643" r="11614" b="12281"/>
          <a:stretch/>
        </p:blipFill>
        <p:spPr>
          <a:xfrm>
            <a:off x="5975202" y="1558369"/>
            <a:ext cx="1552074" cy="2475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0643" r="45836" b="12281"/>
          <a:stretch/>
        </p:blipFill>
        <p:spPr>
          <a:xfrm>
            <a:off x="1759214" y="1475812"/>
            <a:ext cx="1878934" cy="262978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3241" y="3439939"/>
            <a:ext cx="4208399" cy="665661"/>
          </a:xfrm>
          <a:prstGeom prst="wedgeRoundRectCallout">
            <a:avLst>
              <a:gd name="adj1" fmla="val -5112"/>
              <a:gd name="adj2" fmla="val -10444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Do they swim in summer? </a:t>
            </a:r>
            <a:br>
              <a:rPr lang="en-US" sz="28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965496" y="2770590"/>
            <a:ext cx="2178504" cy="871244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Yes, they do.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5200" y="232607"/>
            <a:ext cx="4543882" cy="585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Myriad Pro" panose="020B0503030403020204" pitchFamily="34" charset="0"/>
              </a:rPr>
              <a:t>5</a:t>
            </a:r>
            <a:r>
              <a:rPr lang="en-US" sz="2800" b="1">
                <a:solidFill>
                  <a:sysClr val="windowText" lastClr="000000"/>
                </a:solidFill>
                <a:latin typeface="Myriad Pro" panose="020B0503030403020204" pitchFamily="34" charset="0"/>
              </a:rPr>
              <a:t>. </a:t>
            </a:r>
            <a:r>
              <a:rPr lang="en-US" sz="2800" b="1" dirty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Look and say 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500" r="76111" b="59500"/>
          <a:stretch/>
        </p:blipFill>
        <p:spPr bwMode="auto">
          <a:xfrm>
            <a:off x="3557983" y="310797"/>
            <a:ext cx="609915" cy="454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5" t="10500" r="3471" b="57000"/>
          <a:stretch/>
        </p:blipFill>
        <p:spPr bwMode="auto">
          <a:xfrm>
            <a:off x="4268260" y="271156"/>
            <a:ext cx="513148" cy="496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t="4687" r="3406" b="1602"/>
          <a:stretch/>
        </p:blipFill>
        <p:spPr>
          <a:xfrm>
            <a:off x="3165476" y="1080218"/>
            <a:ext cx="2925931" cy="2112579"/>
          </a:xfrm>
          <a:prstGeom prst="rect">
            <a:avLst/>
          </a:prstGeom>
        </p:spPr>
      </p:pic>
      <p:sp>
        <p:nvSpPr>
          <p:cNvPr id="14" name="Rounded Rectangular Callout 18">
            <a:extLst>
              <a:ext uri="{FF2B5EF4-FFF2-40B4-BE49-F238E27FC236}">
                <a16:creationId xmlns:a16="http://schemas.microsoft.com/office/drawing/2014/main" id="{C0E873A1-0932-437D-BF6F-5E798A7A4074}"/>
              </a:ext>
            </a:extLst>
          </p:cNvPr>
          <p:cNvSpPr/>
          <p:nvPr/>
        </p:nvSpPr>
        <p:spPr>
          <a:xfrm>
            <a:off x="6965496" y="3982811"/>
            <a:ext cx="2178504" cy="871244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No, they don’t.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424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tsMP3.com_VoiceText_2021-12-8_15_12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7041" y="23530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4" t="30643" r="11614" b="12281"/>
          <a:stretch/>
        </p:blipFill>
        <p:spPr>
          <a:xfrm>
            <a:off x="5975202" y="1558369"/>
            <a:ext cx="1552074" cy="2475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0643" r="45836" b="12281"/>
          <a:stretch/>
        </p:blipFill>
        <p:spPr>
          <a:xfrm>
            <a:off x="1759214" y="1475812"/>
            <a:ext cx="1878934" cy="262978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3241" y="3504317"/>
            <a:ext cx="4015019" cy="854849"/>
          </a:xfrm>
          <a:prstGeom prst="wedgeRoundRectCallout">
            <a:avLst>
              <a:gd name="adj1" fmla="val -5112"/>
              <a:gd name="adj2" fmla="val -10444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Do you drink cold water in summer? </a:t>
            </a:r>
            <a:br>
              <a:rPr lang="en-US" sz="28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032371" y="2852366"/>
            <a:ext cx="2008467" cy="651951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No, I don’t.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5200" y="232607"/>
            <a:ext cx="4543882" cy="585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Myriad Pro" panose="020B0503030403020204" pitchFamily="34" charset="0"/>
              </a:rPr>
              <a:t>5</a:t>
            </a:r>
            <a:r>
              <a:rPr lang="en-US" sz="2800" b="1">
                <a:solidFill>
                  <a:sysClr val="windowText" lastClr="000000"/>
                </a:solidFill>
                <a:latin typeface="Myriad Pro" panose="020B0503030403020204" pitchFamily="34" charset="0"/>
              </a:rPr>
              <a:t>. </a:t>
            </a:r>
            <a:r>
              <a:rPr lang="en-US" sz="2800" b="1" dirty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Look and say 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500" r="76111" b="59500"/>
          <a:stretch/>
        </p:blipFill>
        <p:spPr bwMode="auto">
          <a:xfrm>
            <a:off x="3557983" y="310797"/>
            <a:ext cx="609915" cy="454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5" t="10500" r="3471" b="57000"/>
          <a:stretch/>
        </p:blipFill>
        <p:spPr bwMode="auto">
          <a:xfrm>
            <a:off x="4268260" y="271156"/>
            <a:ext cx="513148" cy="496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r="1156" b="27866"/>
          <a:stretch/>
        </p:blipFill>
        <p:spPr>
          <a:xfrm>
            <a:off x="3184765" y="1222246"/>
            <a:ext cx="2887354" cy="1868938"/>
          </a:xfrm>
          <a:prstGeom prst="rect">
            <a:avLst/>
          </a:prstGeom>
        </p:spPr>
      </p:pic>
      <p:sp>
        <p:nvSpPr>
          <p:cNvPr id="14" name="Rounded Rectangular Callout 18">
            <a:extLst>
              <a:ext uri="{FF2B5EF4-FFF2-40B4-BE49-F238E27FC236}">
                <a16:creationId xmlns:a16="http://schemas.microsoft.com/office/drawing/2014/main" id="{261DFAA0-B518-425D-846A-B20F2C906391}"/>
              </a:ext>
            </a:extLst>
          </p:cNvPr>
          <p:cNvSpPr/>
          <p:nvPr/>
        </p:nvSpPr>
        <p:spPr>
          <a:xfrm>
            <a:off x="6880699" y="3936524"/>
            <a:ext cx="2008467" cy="651951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Yes, I do.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8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tsMP3.com_VoiceText_2021-12-8_15_12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7041" y="23530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4" t="30643" r="11614" b="12281"/>
          <a:stretch/>
        </p:blipFill>
        <p:spPr>
          <a:xfrm flipH="1">
            <a:off x="1331814" y="1523543"/>
            <a:ext cx="1878933" cy="2475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0643" r="45836" b="12281"/>
          <a:stretch/>
        </p:blipFill>
        <p:spPr>
          <a:xfrm flipH="1">
            <a:off x="5749556" y="1385916"/>
            <a:ext cx="1926801" cy="262978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3242" y="3504317"/>
            <a:ext cx="3783500" cy="988855"/>
          </a:xfrm>
          <a:prstGeom prst="wedgeRoundRectCallout">
            <a:avLst>
              <a:gd name="adj1" fmla="val -5112"/>
              <a:gd name="adj2" fmla="val -10444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Do you eat chocolate in winter ? </a:t>
            </a:r>
            <a:br>
              <a:rPr lang="en-US" sz="28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868493" y="3068695"/>
            <a:ext cx="2175269" cy="871244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Yes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, I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do.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5200" y="232607"/>
            <a:ext cx="4543882" cy="585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Myriad Pro" panose="020B0503030403020204" pitchFamily="34" charset="0"/>
              </a:rPr>
              <a:t>5</a:t>
            </a:r>
            <a:r>
              <a:rPr lang="en-US" sz="2800" b="1">
                <a:solidFill>
                  <a:sysClr val="windowText" lastClr="000000"/>
                </a:solidFill>
                <a:latin typeface="Myriad Pro" panose="020B0503030403020204" pitchFamily="34" charset="0"/>
              </a:rPr>
              <a:t>. </a:t>
            </a:r>
            <a:r>
              <a:rPr lang="en-US" sz="2800" b="1" dirty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Look and say 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500" r="76111" b="59500"/>
          <a:stretch/>
        </p:blipFill>
        <p:spPr bwMode="auto">
          <a:xfrm>
            <a:off x="3557983" y="310797"/>
            <a:ext cx="609915" cy="454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5" t="10500" r="3471" b="57000"/>
          <a:stretch/>
        </p:blipFill>
        <p:spPr bwMode="auto">
          <a:xfrm>
            <a:off x="4268260" y="271156"/>
            <a:ext cx="513148" cy="496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0748" y="959924"/>
            <a:ext cx="2997967" cy="2402703"/>
          </a:xfrm>
          <a:prstGeom prst="rect">
            <a:avLst/>
          </a:prstGeom>
        </p:spPr>
      </p:pic>
      <p:sp>
        <p:nvSpPr>
          <p:cNvPr id="14" name="Rounded Rectangular Callout 18">
            <a:extLst>
              <a:ext uri="{FF2B5EF4-FFF2-40B4-BE49-F238E27FC236}">
                <a16:creationId xmlns:a16="http://schemas.microsoft.com/office/drawing/2014/main" id="{BF7EFAAB-4FA9-4BF8-A679-4FD63C3D8AB9}"/>
              </a:ext>
            </a:extLst>
          </p:cNvPr>
          <p:cNvSpPr/>
          <p:nvPr/>
        </p:nvSpPr>
        <p:spPr>
          <a:xfrm>
            <a:off x="6720240" y="4057550"/>
            <a:ext cx="2175269" cy="871244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No, I don’t.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83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tsMP3.com_VoiceText_2021-12-8_15_12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7041" y="23530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4" t="30643" r="11614" b="12281"/>
          <a:stretch/>
        </p:blipFill>
        <p:spPr>
          <a:xfrm>
            <a:off x="5975202" y="1558369"/>
            <a:ext cx="1552074" cy="2475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0643" r="45836" b="12281"/>
          <a:stretch/>
        </p:blipFill>
        <p:spPr>
          <a:xfrm>
            <a:off x="1759214" y="1475812"/>
            <a:ext cx="1878934" cy="262978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28536" y="3829063"/>
            <a:ext cx="3867679" cy="934114"/>
          </a:xfrm>
          <a:prstGeom prst="wedgeRoundRectCallout">
            <a:avLst>
              <a:gd name="adj1" fmla="val -5112"/>
              <a:gd name="adj2" fmla="val -10444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Do they go to the park in winter ? </a:t>
            </a:r>
            <a:br>
              <a:rPr lang="en-US" sz="28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</a:br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965496" y="2770590"/>
            <a:ext cx="2008467" cy="871244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No, they don’t.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5200" y="232607"/>
            <a:ext cx="4543882" cy="585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Myriad Pro" panose="020B0503030403020204" pitchFamily="34" charset="0"/>
              </a:rPr>
              <a:t>5</a:t>
            </a:r>
            <a:r>
              <a:rPr lang="en-US" sz="2800" b="1">
                <a:solidFill>
                  <a:sysClr val="windowText" lastClr="000000"/>
                </a:solidFill>
                <a:latin typeface="Myriad Pro" panose="020B0503030403020204" pitchFamily="34" charset="0"/>
              </a:rPr>
              <a:t>. </a:t>
            </a:r>
            <a:r>
              <a:rPr lang="en-US" sz="2800" b="1" dirty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Look and say 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500" r="76111" b="59500"/>
          <a:stretch/>
        </p:blipFill>
        <p:spPr bwMode="auto">
          <a:xfrm>
            <a:off x="3557983" y="310797"/>
            <a:ext cx="609915" cy="454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5" t="10500" r="3471" b="57000"/>
          <a:stretch/>
        </p:blipFill>
        <p:spPr bwMode="auto">
          <a:xfrm>
            <a:off x="4268260" y="271156"/>
            <a:ext cx="513148" cy="496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4038" t="4236" r="6842" b="-1"/>
          <a:stretch/>
        </p:blipFill>
        <p:spPr>
          <a:xfrm>
            <a:off x="3223134" y="897185"/>
            <a:ext cx="2983494" cy="260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ular Callout 18">
            <a:extLst>
              <a:ext uri="{FF2B5EF4-FFF2-40B4-BE49-F238E27FC236}">
                <a16:creationId xmlns:a16="http://schemas.microsoft.com/office/drawing/2014/main" id="{A8DD7524-99FF-4212-B09E-CD96074AC1B8}"/>
              </a:ext>
            </a:extLst>
          </p:cNvPr>
          <p:cNvSpPr/>
          <p:nvPr/>
        </p:nvSpPr>
        <p:spPr>
          <a:xfrm>
            <a:off x="6548613" y="3765494"/>
            <a:ext cx="2008467" cy="871244"/>
          </a:xfrm>
          <a:prstGeom prst="wedgeRoundRectCallout">
            <a:avLst>
              <a:gd name="adj1" fmla="val -54442"/>
              <a:gd name="adj2" fmla="val -767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Yes, they do.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36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386" y="731779"/>
            <a:ext cx="3270351" cy="1532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Draw your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favourite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 season and </a:t>
            </a:r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Myriad Pro" panose="020B0503030403020204" pitchFamily="34" charset="0"/>
              </a:rPr>
              <a:t>the activities.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3" b="100000" l="9959" r="91079">
                        <a14:foregroundMark x1="28423" y1="5761" x2="28423" y2="30428"/>
                        <a14:foregroundMark x1="17220" y1="35451" x2="25726" y2="40473"/>
                        <a14:foregroundMark x1="16390" y1="39734" x2="16598" y2="46086"/>
                        <a14:foregroundMark x1="17012" y1="46381" x2="24896" y2="52290"/>
                        <a14:foregroundMark x1="22822" y1="56278" x2="29668" y2="92171"/>
                        <a14:foregroundMark x1="44606" y1="78730" x2="46058" y2="92319"/>
                        <a14:foregroundMark x1="46888" y1="92319" x2="57261" y2="93796"/>
                        <a14:foregroundMark x1="32573" y1="54357" x2="62241" y2="80059"/>
                        <a14:foregroundMark x1="76971" y1="31758" x2="73444" y2="77400"/>
                        <a14:foregroundMark x1="25519" y1="57607" x2="48340" y2="73855"/>
                        <a14:foregroundMark x1="69502" y1="60414" x2="50207" y2="68390"/>
                        <a14:foregroundMark x1="70539" y1="69424" x2="66805" y2="78434"/>
                        <a14:foregroundMark x1="76971" y1="71049" x2="47925" y2="68390"/>
                        <a14:foregroundMark x1="76349" y1="30576" x2="25519" y2="28951"/>
                        <a14:foregroundMark x1="29668" y1="31167" x2="18465" y2="36189"/>
                        <a14:foregroundMark x1="25726" y1="33678" x2="28216" y2="51256"/>
                        <a14:foregroundMark x1="44606" y1="58789" x2="61203" y2="64254"/>
                        <a14:foregroundMark x1="26556" y1="78434" x2="58714" y2="77105"/>
                        <a14:foregroundMark x1="24896" y1="94830" x2="37137" y2="95421"/>
                      </a14:backgroundRemoval>
                    </a14:imgEffect>
                  </a14:imgLayer>
                </a14:imgProps>
              </a:ext>
            </a:extLst>
          </a:blip>
          <a:srcRect l="26438" t="30071" r="23694" b="22450"/>
          <a:stretch/>
        </p:blipFill>
        <p:spPr>
          <a:xfrm flipH="1">
            <a:off x="5745239" y="731779"/>
            <a:ext cx="1630985" cy="2389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3943349" y="3014943"/>
            <a:ext cx="3133725" cy="1461808"/>
          </a:xfrm>
          <a:prstGeom prst="wedgeRoundRectCallout">
            <a:avLst>
              <a:gd name="adj1" fmla="val 66908"/>
              <a:gd name="adj2" fmla="val -61327"/>
              <a:gd name="adj3" fmla="val 16667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My favorite </a:t>
            </a:r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season is...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I…….in the …..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0643" r="45836" b="12281"/>
          <a:stretch/>
        </p:blipFill>
        <p:spPr>
          <a:xfrm flipH="1">
            <a:off x="6454454" y="1627370"/>
            <a:ext cx="2382865" cy="3335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0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" y="880025"/>
            <a:ext cx="9061771" cy="3202367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2671281" y="1674688"/>
            <a:ext cx="2804845" cy="16130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671281" y="1773621"/>
            <a:ext cx="2804845" cy="10409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766848" y="3389586"/>
            <a:ext cx="2709278" cy="5409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33619" y="2244615"/>
            <a:ext cx="2342507" cy="16130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909848" y="2244615"/>
            <a:ext cx="1631731" cy="5699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1136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1D43B-B5D2-3676-A6EE-1C94F86974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243" b="11243"/>
          <a:stretch/>
        </p:blipFill>
        <p:spPr>
          <a:xfrm>
            <a:off x="2246867" y="708699"/>
            <a:ext cx="1818247" cy="124024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AA1F09-3491-C4FF-F452-6E97EEBC7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67532" y="708700"/>
            <a:ext cx="1818248" cy="124024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2AD70-B4CF-445E-C072-A8A7C23988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46867" y="2904207"/>
            <a:ext cx="1759488" cy="124024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05100FC8-A1B9-B26B-1F9C-635D54261C19}"/>
              </a:ext>
            </a:extLst>
          </p:cNvPr>
          <p:cNvSpPr/>
          <p:nvPr/>
        </p:nvSpPr>
        <p:spPr>
          <a:xfrm>
            <a:off x="2246867" y="2009612"/>
            <a:ext cx="1851105" cy="459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>
                <a:solidFill>
                  <a:srgbClr val="0070C0"/>
                </a:solidFill>
                <a:latin typeface="Comic Sans MS" panose="030F0702030302020204" pitchFamily="66" charset="0"/>
              </a:rPr>
              <a:t>spring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3F430-7E21-7229-86A2-ED1C01AFB1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6912" y="2904207"/>
            <a:ext cx="1759488" cy="124024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37DE7916-49C0-FF87-7C56-B24E99B891CE}"/>
              </a:ext>
            </a:extLst>
          </p:cNvPr>
          <p:cNvSpPr/>
          <p:nvPr/>
        </p:nvSpPr>
        <p:spPr>
          <a:xfrm>
            <a:off x="4996912" y="1948943"/>
            <a:ext cx="1851105" cy="459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>
                <a:solidFill>
                  <a:srgbClr val="0070C0"/>
                </a:solidFill>
                <a:latin typeface="Comic Sans MS" panose="030F0702030302020204" pitchFamily="66" charset="0"/>
              </a:rPr>
              <a:t>summer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F03899FC-35C1-3243-B991-53F1B95F7C01}"/>
              </a:ext>
            </a:extLst>
          </p:cNvPr>
          <p:cNvSpPr/>
          <p:nvPr/>
        </p:nvSpPr>
        <p:spPr>
          <a:xfrm>
            <a:off x="2214009" y="4205120"/>
            <a:ext cx="1851105" cy="459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>
                <a:solidFill>
                  <a:srgbClr val="0070C0"/>
                </a:solidFill>
                <a:latin typeface="Comic Sans MS" panose="030F0702030302020204" pitchFamily="66" charset="0"/>
              </a:rPr>
              <a:t>autumn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05FF410E-98DC-93D8-CC62-535C023E9E2D}"/>
              </a:ext>
            </a:extLst>
          </p:cNvPr>
          <p:cNvSpPr/>
          <p:nvPr/>
        </p:nvSpPr>
        <p:spPr>
          <a:xfrm>
            <a:off x="4967532" y="4180992"/>
            <a:ext cx="1851105" cy="459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winter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1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312738"/>
            <a:ext cx="5614415" cy="45427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225" y="508717"/>
            <a:ext cx="3475393" cy="779024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Listen and choose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204" y="1406036"/>
            <a:ext cx="4090941" cy="2773519"/>
          </a:xfrm>
          <a:prstGeom prst="rect">
            <a:avLst/>
          </a:prstGeom>
        </p:spPr>
      </p:pic>
      <p:sp>
        <p:nvSpPr>
          <p:cNvPr id="6" name="AutoShape 2" descr="Loud Sound Speaker Volume Icon PNG | Pic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Loud Sound Speaker Volume Icon PNG | Pic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Button, Speaker, Symbol, Icon, Web, Music, Sound - Clipart Audio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775" y="4297850"/>
            <a:ext cx="793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Do you go to school in ………………….?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19798" y="1815133"/>
            <a:ext cx="1951264" cy="72661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A. winter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19798" y="3122160"/>
            <a:ext cx="1951264" cy="72661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B. summer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78886" y="4244843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summer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10.6.mp3" descr="10.6.mp3">
            <a:hlinkClick r:id="" action="ppaction://media"/>
            <a:extLst>
              <a:ext uri="{FF2B5EF4-FFF2-40B4-BE49-F238E27FC236}">
                <a16:creationId xmlns:a16="http://schemas.microsoft.com/office/drawing/2014/main" id="{CD593BF5-2ECF-A0B6-49C8-12C3269FEE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22652" y="460149"/>
            <a:ext cx="741075" cy="741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665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5575" y="596221"/>
            <a:ext cx="5614415" cy="403400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201" y="949057"/>
            <a:ext cx="4090941" cy="2773519"/>
          </a:xfrm>
          <a:prstGeom prst="rect">
            <a:avLst/>
          </a:prstGeom>
        </p:spPr>
      </p:pic>
      <p:sp>
        <p:nvSpPr>
          <p:cNvPr id="6" name="AutoShape 2" descr="Loud Sound Speaker Volume Icon PNG | Pic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Loud Sound Speaker Volume Icon PNG | Pic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Button, Speaker, Symbol, Icon, Web, Music, Sound - Clipart Audio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775" y="3868384"/>
            <a:ext cx="793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Do you go to school in summer?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19107" y="3655075"/>
            <a:ext cx="3086100" cy="7076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B. No, I don’t.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19107" y="2525427"/>
            <a:ext cx="3086099" cy="7266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A. Yes, I do.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31242" y="0"/>
            <a:ext cx="8373965" cy="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rio"/>
              <a:buNone/>
              <a:defRPr sz="3000" b="0" i="0" u="none" strike="noStrike" cap="none">
                <a:solidFill>
                  <a:schemeClr val="accen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Look and choose. Then listen and check 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5227" y="2878399"/>
            <a:ext cx="778226" cy="844177"/>
          </a:xfrm>
          <a:prstGeom prst="rect">
            <a:avLst/>
          </a:prstGeom>
        </p:spPr>
      </p:pic>
      <p:pic>
        <p:nvPicPr>
          <p:cNvPr id="2" name="10.6-2.mp3" descr="10.6-2.mp3">
            <a:hlinkClick r:id="" action="ppaction://media"/>
            <a:extLst>
              <a:ext uri="{FF2B5EF4-FFF2-40B4-BE49-F238E27FC236}">
                <a16:creationId xmlns:a16="http://schemas.microsoft.com/office/drawing/2014/main" id="{EFB10689-A3D9-A14C-23A0-BF4CD0D8B5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9738" y="509428"/>
            <a:ext cx="879258" cy="879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4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6798"/>
            <a:ext cx="4417621" cy="3822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242" y="0"/>
            <a:ext cx="8373965" cy="67144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Look and choose. Then listen and check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5" y="1160488"/>
            <a:ext cx="4008327" cy="2715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5542" y="1213945"/>
            <a:ext cx="574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Do they swim in winter?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8262" y="2109851"/>
            <a:ext cx="3274789" cy="6469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No, they don’t.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8263" y="3172047"/>
            <a:ext cx="3274788" cy="6469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Yes, they do.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774" y="3172047"/>
            <a:ext cx="607355" cy="703759"/>
          </a:xfrm>
          <a:prstGeom prst="rect">
            <a:avLst/>
          </a:prstGeom>
        </p:spPr>
      </p:pic>
      <p:pic>
        <p:nvPicPr>
          <p:cNvPr id="2" name="10.6-3.mp3" descr="10.6-3.mp3">
            <a:hlinkClick r:id="" action="ppaction://media"/>
            <a:extLst>
              <a:ext uri="{FF2B5EF4-FFF2-40B4-BE49-F238E27FC236}">
                <a16:creationId xmlns:a16="http://schemas.microsoft.com/office/drawing/2014/main" id="{2F3D6FB5-5703-6338-B0BE-77BB8CCC4D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8261" y="49537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578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1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85;p52"/>
          <p:cNvSpPr/>
          <p:nvPr/>
        </p:nvSpPr>
        <p:spPr>
          <a:xfrm rot="5400000">
            <a:off x="458055" y="518083"/>
            <a:ext cx="3801483" cy="4236788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085;p52"/>
          <p:cNvSpPr/>
          <p:nvPr/>
        </p:nvSpPr>
        <p:spPr>
          <a:xfrm rot="5400000">
            <a:off x="4931104" y="600283"/>
            <a:ext cx="3824422" cy="4049443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053" y="1202114"/>
            <a:ext cx="3342289" cy="226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3037" y="1102529"/>
            <a:ext cx="3520555" cy="2384892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0" y="110341"/>
            <a:ext cx="4934620" cy="56809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Myriad Pro" panose="020B0503030403020204" pitchFamily="34" charset="0"/>
              </a:rPr>
              <a:t>Task 4</a:t>
            </a:r>
            <a:r>
              <a:rPr lang="en-US" sz="2800" b="1">
                <a:solidFill>
                  <a:sysClr val="windowText" lastClr="000000"/>
                </a:solidFill>
                <a:latin typeface="Myriad Pro" panose="020B0503030403020204" pitchFamily="34" charset="0"/>
              </a:rPr>
              <a:t>. Listen </a:t>
            </a:r>
            <a:r>
              <a:rPr lang="en-US" sz="2800" b="1" dirty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and repeat.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1140" y="2643244"/>
            <a:ext cx="778226" cy="84417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5788" y="2630147"/>
            <a:ext cx="747681" cy="8663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E823B6-3466-FCFA-4345-86EE716A97BA}"/>
              </a:ext>
            </a:extLst>
          </p:cNvPr>
          <p:cNvGrpSpPr/>
          <p:nvPr/>
        </p:nvGrpSpPr>
        <p:grpSpPr>
          <a:xfrm>
            <a:off x="143446" y="3876545"/>
            <a:ext cx="4297487" cy="648059"/>
            <a:chOff x="143446" y="3876545"/>
            <a:chExt cx="4297487" cy="648059"/>
          </a:xfrm>
        </p:grpSpPr>
        <p:sp>
          <p:nvSpPr>
            <p:cNvPr id="47" name="Rounded Rectangle 46"/>
            <p:cNvSpPr/>
            <p:nvPr/>
          </p:nvSpPr>
          <p:spPr>
            <a:xfrm>
              <a:off x="143446" y="3876545"/>
              <a:ext cx="4297487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Myriad Pro" panose="020B0503030403020204" pitchFamily="34" charset="0"/>
                </a:rPr>
                <a:t>1. Do you go to school in summer?</a:t>
              </a:r>
              <a:r>
                <a:rPr lang="en-US" sz="2000" dirty="0">
                  <a:solidFill>
                    <a:schemeClr val="tx1"/>
                  </a:solidFill>
                  <a:latin typeface="Myriad Pro" panose="020B0503030403020204" pitchFamily="34" charset="0"/>
                </a:rPr>
                <a:t> </a:t>
              </a:r>
              <a:br>
                <a:rPr lang="en-US" sz="3200" dirty="0">
                  <a:solidFill>
                    <a:schemeClr val="tx1"/>
                  </a:solidFill>
                  <a:latin typeface="Myriad Pro" panose="020B0503030403020204" pitchFamily="34" charset="0"/>
                </a:rPr>
              </a:br>
              <a:endParaRPr lang="en-US" sz="3200" b="1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3446" y="4124494"/>
              <a:ext cx="3900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Myriad Pro" panose="020B0503030403020204" pitchFamily="34" charset="0"/>
                </a:rPr>
                <a:t>- Yes, I </a:t>
              </a:r>
              <a:r>
                <a:rPr lang="en-US" sz="2000">
                  <a:solidFill>
                    <a:schemeClr val="bg1">
                      <a:lumMod val="10000"/>
                    </a:schemeClr>
                  </a:solidFill>
                  <a:latin typeface="Myriad Pro" panose="020B0503030403020204" pitchFamily="34" charset="0"/>
                </a:rPr>
                <a:t>do .</a:t>
              </a:r>
              <a:endParaRPr lang="en-US" sz="2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1722BC-786B-BAE5-396D-D75DBF049356}"/>
              </a:ext>
            </a:extLst>
          </p:cNvPr>
          <p:cNvGrpSpPr/>
          <p:nvPr/>
        </p:nvGrpSpPr>
        <p:grpSpPr>
          <a:xfrm>
            <a:off x="4802068" y="3662918"/>
            <a:ext cx="4586686" cy="770129"/>
            <a:chOff x="4802068" y="3662918"/>
            <a:chExt cx="4586686" cy="770129"/>
          </a:xfrm>
        </p:grpSpPr>
        <p:sp>
          <p:nvSpPr>
            <p:cNvPr id="48" name="Rectangle 47"/>
            <p:cNvSpPr/>
            <p:nvPr/>
          </p:nvSpPr>
          <p:spPr>
            <a:xfrm>
              <a:off x="4816754" y="3662918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242021"/>
                  </a:solidFill>
                  <a:latin typeface="Myriad Pro" panose="020B0503030403020204" pitchFamily="34" charset="0"/>
                </a:rPr>
                <a:t>2. Do they swim in winter?</a:t>
              </a:r>
              <a:br>
                <a:rPr lang="en-US" sz="2000" dirty="0">
                  <a:solidFill>
                    <a:srgbClr val="242021"/>
                  </a:solidFill>
                  <a:latin typeface="Myriad Pro" panose="020B0503030403020204" pitchFamily="34" charset="0"/>
                </a:rPr>
              </a:br>
              <a:endParaRPr lang="en-US" sz="2000" dirty="0">
                <a:latin typeface="Myriad Pro" panose="020B0503030403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802068" y="4032937"/>
              <a:ext cx="21082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42021"/>
                  </a:solidFill>
                  <a:latin typeface="Myriad Pro" panose="020B0503030403020204" pitchFamily="34" charset="0"/>
                </a:rPr>
                <a:t>- No, they don’t.</a:t>
              </a:r>
              <a:r>
                <a:rPr lang="en-US" sz="2000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pic>
        <p:nvPicPr>
          <p:cNvPr id="9" name="10.6.mp3" descr="10.6.mp3">
            <a:hlinkClick r:id="" action="ppaction://media"/>
            <a:extLst>
              <a:ext uri="{FF2B5EF4-FFF2-40B4-BE49-F238E27FC236}">
                <a16:creationId xmlns:a16="http://schemas.microsoft.com/office/drawing/2014/main" id="{4B761E05-8EF4-5984-A881-F9A9AD843B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82385" y="40445"/>
            <a:ext cx="707886" cy="707886"/>
          </a:xfrm>
          <a:prstGeom prst="rect">
            <a:avLst/>
          </a:prstGeom>
        </p:spPr>
      </p:pic>
      <p:pic>
        <p:nvPicPr>
          <p:cNvPr id="11" name="10.6-4.mp3" descr="10.6-4.mp3">
            <a:hlinkClick r:id="" action="ppaction://media"/>
            <a:extLst>
              <a:ext uri="{FF2B5EF4-FFF2-40B4-BE49-F238E27FC236}">
                <a16:creationId xmlns:a16="http://schemas.microsoft.com/office/drawing/2014/main" id="{62E33588-DC71-37AE-CAEA-BCEC569AC7F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32896" y="3924763"/>
            <a:ext cx="707886" cy="707886"/>
          </a:xfrm>
          <a:prstGeom prst="rect">
            <a:avLst/>
          </a:prstGeom>
        </p:spPr>
      </p:pic>
      <p:pic>
        <p:nvPicPr>
          <p:cNvPr id="12" name="10.6-5.mp3" descr="10.6-5.mp3">
            <a:hlinkClick r:id="" action="ppaction://media"/>
            <a:extLst>
              <a:ext uri="{FF2B5EF4-FFF2-40B4-BE49-F238E27FC236}">
                <a16:creationId xmlns:a16="http://schemas.microsoft.com/office/drawing/2014/main" id="{C09B7EE8-D2AD-CB31-60CC-C1FEB9738A7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55011" y="382659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4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2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85;p52"/>
          <p:cNvSpPr/>
          <p:nvPr/>
        </p:nvSpPr>
        <p:spPr>
          <a:xfrm rot="5252741">
            <a:off x="3616860" y="-3418451"/>
            <a:ext cx="1719126" cy="9119583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12 CuadroTexto"/>
          <p:cNvSpPr txBox="1"/>
          <p:nvPr/>
        </p:nvSpPr>
        <p:spPr>
          <a:xfrm rot="21434239">
            <a:off x="-356976" y="665949"/>
            <a:ext cx="966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MAGIC PENCIL GAME </a:t>
            </a:r>
            <a:endParaRPr lang="es-E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13 CuadroTexto">
            <a:hlinkClick r:id="" action="ppaction://hlinkshowjump?jump=nextslide"/>
          </p:cNvPr>
          <p:cNvSpPr txBox="1"/>
          <p:nvPr/>
        </p:nvSpPr>
        <p:spPr>
          <a:xfrm>
            <a:off x="7188546" y="4051271"/>
            <a:ext cx="1416081" cy="461665"/>
          </a:xfrm>
          <a:prstGeom prst="homePlat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latin typeface="Comic Sans MS" panose="030F0702030302020204" pitchFamily="66" charset="0"/>
              </a:rPr>
              <a:t>START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4" t="53630" r="42801" b="18233"/>
          <a:stretch/>
        </p:blipFill>
        <p:spPr>
          <a:xfrm>
            <a:off x="436002" y="269093"/>
            <a:ext cx="873760" cy="514905"/>
          </a:xfrm>
          <a:prstGeom prst="rect">
            <a:avLst/>
          </a:prstGeom>
        </p:spPr>
      </p:pic>
      <p:grpSp>
        <p:nvGrpSpPr>
          <p:cNvPr id="10" name="Google Shape;1849;p60"/>
          <p:cNvGrpSpPr/>
          <p:nvPr/>
        </p:nvGrpSpPr>
        <p:grpSpPr>
          <a:xfrm flipH="1">
            <a:off x="3720611" y="1421598"/>
            <a:ext cx="3249150" cy="3403450"/>
            <a:chOff x="458002" y="2751688"/>
            <a:chExt cx="1903737" cy="2120967"/>
          </a:xfrm>
        </p:grpSpPr>
        <p:grpSp>
          <p:nvGrpSpPr>
            <p:cNvPr id="12" name="Google Shape;1850;p60"/>
            <p:cNvGrpSpPr/>
            <p:nvPr/>
          </p:nvGrpSpPr>
          <p:grpSpPr>
            <a:xfrm>
              <a:off x="458002" y="2751688"/>
              <a:ext cx="1700262" cy="2120967"/>
              <a:chOff x="458002" y="2751688"/>
              <a:chExt cx="1700262" cy="2120967"/>
            </a:xfrm>
          </p:grpSpPr>
          <p:sp>
            <p:nvSpPr>
              <p:cNvPr id="20" name="Google Shape;1851;p60"/>
              <p:cNvSpPr/>
              <p:nvPr/>
            </p:nvSpPr>
            <p:spPr>
              <a:xfrm>
                <a:off x="1022438" y="4469931"/>
                <a:ext cx="216213" cy="205668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00" extrusionOk="0">
                    <a:moveTo>
                      <a:pt x="1096" y="1"/>
                    </a:moveTo>
                    <a:cubicBezTo>
                      <a:pt x="824" y="315"/>
                      <a:pt x="582" y="653"/>
                      <a:pt x="358" y="1004"/>
                    </a:cubicBezTo>
                    <a:cubicBezTo>
                      <a:pt x="1" y="1545"/>
                      <a:pt x="103" y="1599"/>
                      <a:pt x="159" y="1599"/>
                    </a:cubicBezTo>
                    <a:cubicBezTo>
                      <a:pt x="172" y="1599"/>
                      <a:pt x="183" y="1596"/>
                      <a:pt x="183" y="1596"/>
                    </a:cubicBezTo>
                    <a:lnTo>
                      <a:pt x="1380" y="979"/>
                    </a:lnTo>
                    <a:lnTo>
                      <a:pt x="1682" y="345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852;p60"/>
              <p:cNvSpPr/>
              <p:nvPr/>
            </p:nvSpPr>
            <p:spPr>
              <a:xfrm>
                <a:off x="899807" y="4424170"/>
                <a:ext cx="306965" cy="32585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535" extrusionOk="0">
                    <a:moveTo>
                      <a:pt x="1524" y="0"/>
                    </a:moveTo>
                    <a:lnTo>
                      <a:pt x="19" y="2393"/>
                    </a:lnTo>
                    <a:cubicBezTo>
                      <a:pt x="1" y="2397"/>
                      <a:pt x="314" y="2534"/>
                      <a:pt x="529" y="2534"/>
                    </a:cubicBezTo>
                    <a:cubicBezTo>
                      <a:pt x="593" y="2534"/>
                      <a:pt x="649" y="2522"/>
                      <a:pt x="684" y="2489"/>
                    </a:cubicBezTo>
                    <a:cubicBezTo>
                      <a:pt x="684" y="2489"/>
                      <a:pt x="1759" y="1918"/>
                      <a:pt x="1989" y="1918"/>
                    </a:cubicBezTo>
                    <a:cubicBezTo>
                      <a:pt x="2006" y="1918"/>
                      <a:pt x="2018" y="1921"/>
                      <a:pt x="2025" y="1928"/>
                    </a:cubicBezTo>
                    <a:lnTo>
                      <a:pt x="2243" y="1414"/>
                    </a:lnTo>
                    <a:lnTo>
                      <a:pt x="1530" y="1438"/>
                    </a:lnTo>
                    <a:lnTo>
                      <a:pt x="2388" y="538"/>
                    </a:lnTo>
                    <a:lnTo>
                      <a:pt x="2249" y="453"/>
                    </a:lnTo>
                    <a:lnTo>
                      <a:pt x="1639" y="67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53;p60"/>
              <p:cNvSpPr/>
              <p:nvPr/>
            </p:nvSpPr>
            <p:spPr>
              <a:xfrm>
                <a:off x="1039277" y="4659147"/>
                <a:ext cx="19924" cy="7301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68" extrusionOk="0">
                    <a:moveTo>
                      <a:pt x="42" y="1"/>
                    </a:moveTo>
                    <a:cubicBezTo>
                      <a:pt x="37" y="1"/>
                      <a:pt x="32" y="1"/>
                      <a:pt x="28" y="3"/>
                    </a:cubicBezTo>
                    <a:cubicBezTo>
                      <a:pt x="22" y="9"/>
                      <a:pt x="16" y="15"/>
                      <a:pt x="10" y="21"/>
                    </a:cubicBezTo>
                    <a:cubicBezTo>
                      <a:pt x="4" y="33"/>
                      <a:pt x="4" y="45"/>
                      <a:pt x="10" y="57"/>
                    </a:cubicBezTo>
                    <a:cubicBezTo>
                      <a:pt x="76" y="202"/>
                      <a:pt x="76" y="365"/>
                      <a:pt x="16" y="516"/>
                    </a:cubicBezTo>
                    <a:cubicBezTo>
                      <a:pt x="0" y="544"/>
                      <a:pt x="26" y="567"/>
                      <a:pt x="51" y="567"/>
                    </a:cubicBezTo>
                    <a:cubicBezTo>
                      <a:pt x="64" y="567"/>
                      <a:pt x="76" y="561"/>
                      <a:pt x="82" y="547"/>
                    </a:cubicBezTo>
                    <a:cubicBezTo>
                      <a:pt x="155" y="378"/>
                      <a:pt x="155" y="190"/>
                      <a:pt x="82" y="27"/>
                    </a:cubicBezTo>
                    <a:cubicBezTo>
                      <a:pt x="73" y="9"/>
                      <a:pt x="57" y="1"/>
                      <a:pt x="42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54;p60"/>
              <p:cNvSpPr/>
              <p:nvPr/>
            </p:nvSpPr>
            <p:spPr>
              <a:xfrm>
                <a:off x="1069228" y="4645136"/>
                <a:ext cx="19539" cy="7288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67" extrusionOk="0">
                    <a:moveTo>
                      <a:pt x="39" y="1"/>
                    </a:moveTo>
                    <a:cubicBezTo>
                      <a:pt x="34" y="1"/>
                      <a:pt x="29" y="2"/>
                      <a:pt x="25" y="3"/>
                    </a:cubicBezTo>
                    <a:cubicBezTo>
                      <a:pt x="19" y="9"/>
                      <a:pt x="13" y="9"/>
                      <a:pt x="7" y="21"/>
                    </a:cubicBezTo>
                    <a:cubicBezTo>
                      <a:pt x="0" y="27"/>
                      <a:pt x="0" y="45"/>
                      <a:pt x="7" y="58"/>
                    </a:cubicBezTo>
                    <a:cubicBezTo>
                      <a:pt x="73" y="203"/>
                      <a:pt x="73" y="366"/>
                      <a:pt x="13" y="511"/>
                    </a:cubicBezTo>
                    <a:cubicBezTo>
                      <a:pt x="0" y="529"/>
                      <a:pt x="13" y="553"/>
                      <a:pt x="31" y="565"/>
                    </a:cubicBezTo>
                    <a:cubicBezTo>
                      <a:pt x="34" y="566"/>
                      <a:pt x="37" y="567"/>
                      <a:pt x="41" y="567"/>
                    </a:cubicBezTo>
                    <a:cubicBezTo>
                      <a:pt x="57" y="567"/>
                      <a:pt x="74" y="556"/>
                      <a:pt x="79" y="541"/>
                    </a:cubicBezTo>
                    <a:cubicBezTo>
                      <a:pt x="152" y="378"/>
                      <a:pt x="152" y="184"/>
                      <a:pt x="73" y="21"/>
                    </a:cubicBezTo>
                    <a:cubicBezTo>
                      <a:pt x="68" y="8"/>
                      <a:pt x="54" y="1"/>
                      <a:pt x="39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55;p60"/>
              <p:cNvSpPr/>
              <p:nvPr/>
            </p:nvSpPr>
            <p:spPr>
              <a:xfrm>
                <a:off x="1096350" y="4633953"/>
                <a:ext cx="19667" cy="7288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567" extrusionOk="0">
                    <a:moveTo>
                      <a:pt x="41" y="1"/>
                    </a:moveTo>
                    <a:cubicBezTo>
                      <a:pt x="36" y="1"/>
                      <a:pt x="30" y="2"/>
                      <a:pt x="25" y="6"/>
                    </a:cubicBezTo>
                    <a:cubicBezTo>
                      <a:pt x="19" y="6"/>
                      <a:pt x="13" y="12"/>
                      <a:pt x="7" y="18"/>
                    </a:cubicBezTo>
                    <a:cubicBezTo>
                      <a:pt x="1" y="30"/>
                      <a:pt x="1" y="42"/>
                      <a:pt x="7" y="54"/>
                    </a:cubicBezTo>
                    <a:cubicBezTo>
                      <a:pt x="73" y="199"/>
                      <a:pt x="73" y="368"/>
                      <a:pt x="13" y="513"/>
                    </a:cubicBezTo>
                    <a:cubicBezTo>
                      <a:pt x="1" y="531"/>
                      <a:pt x="13" y="555"/>
                      <a:pt x="31" y="561"/>
                    </a:cubicBezTo>
                    <a:cubicBezTo>
                      <a:pt x="36" y="565"/>
                      <a:pt x="42" y="566"/>
                      <a:pt x="47" y="566"/>
                    </a:cubicBezTo>
                    <a:cubicBezTo>
                      <a:pt x="61" y="566"/>
                      <a:pt x="75" y="556"/>
                      <a:pt x="80" y="543"/>
                    </a:cubicBezTo>
                    <a:cubicBezTo>
                      <a:pt x="152" y="374"/>
                      <a:pt x="152" y="187"/>
                      <a:pt x="73" y="24"/>
                    </a:cubicBezTo>
                    <a:cubicBezTo>
                      <a:pt x="69" y="11"/>
                      <a:pt x="55" y="1"/>
                      <a:pt x="41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56;p60"/>
              <p:cNvSpPr/>
              <p:nvPr/>
            </p:nvSpPr>
            <p:spPr>
              <a:xfrm>
                <a:off x="921659" y="4431497"/>
                <a:ext cx="204772" cy="3158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457" extrusionOk="0">
                    <a:moveTo>
                      <a:pt x="1542" y="0"/>
                    </a:moveTo>
                    <a:cubicBezTo>
                      <a:pt x="1531" y="0"/>
                      <a:pt x="1519" y="6"/>
                      <a:pt x="1511" y="22"/>
                    </a:cubicBezTo>
                    <a:lnTo>
                      <a:pt x="13" y="2396"/>
                    </a:lnTo>
                    <a:cubicBezTo>
                      <a:pt x="0" y="2414"/>
                      <a:pt x="6" y="2439"/>
                      <a:pt x="25" y="2451"/>
                    </a:cubicBezTo>
                    <a:cubicBezTo>
                      <a:pt x="31" y="2455"/>
                      <a:pt x="38" y="2457"/>
                      <a:pt x="45" y="2457"/>
                    </a:cubicBezTo>
                    <a:cubicBezTo>
                      <a:pt x="58" y="2457"/>
                      <a:pt x="71" y="2450"/>
                      <a:pt x="79" y="2439"/>
                    </a:cubicBezTo>
                    <a:lnTo>
                      <a:pt x="1571" y="58"/>
                    </a:lnTo>
                    <a:cubicBezTo>
                      <a:pt x="1592" y="29"/>
                      <a:pt x="1568" y="0"/>
                      <a:pt x="15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57;p60"/>
              <p:cNvSpPr/>
              <p:nvPr/>
            </p:nvSpPr>
            <p:spPr>
              <a:xfrm>
                <a:off x="704934" y="4613643"/>
                <a:ext cx="1453330" cy="192685"/>
              </a:xfrm>
              <a:custGeom>
                <a:avLst/>
                <a:gdLst/>
                <a:ahLst/>
                <a:cxnLst/>
                <a:rect l="l" t="t" r="r" b="b"/>
                <a:pathLst>
                  <a:path w="11306" h="1499" extrusionOk="0">
                    <a:moveTo>
                      <a:pt x="5656" y="0"/>
                    </a:moveTo>
                    <a:cubicBezTo>
                      <a:pt x="2532" y="0"/>
                      <a:pt x="1" y="333"/>
                      <a:pt x="1" y="750"/>
                    </a:cubicBezTo>
                    <a:cubicBezTo>
                      <a:pt x="1" y="1161"/>
                      <a:pt x="2532" y="1499"/>
                      <a:pt x="5656" y="1499"/>
                    </a:cubicBezTo>
                    <a:cubicBezTo>
                      <a:pt x="8780" y="1499"/>
                      <a:pt x="11306" y="1161"/>
                      <a:pt x="11306" y="750"/>
                    </a:cubicBezTo>
                    <a:cubicBezTo>
                      <a:pt x="11306" y="333"/>
                      <a:pt x="8780" y="0"/>
                      <a:pt x="5656" y="0"/>
                    </a:cubicBezTo>
                    <a:close/>
                  </a:path>
                </a:pathLst>
              </a:custGeom>
              <a:solidFill>
                <a:srgbClr val="000000">
                  <a:alpha val="160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58;p60"/>
              <p:cNvSpPr/>
              <p:nvPr/>
            </p:nvSpPr>
            <p:spPr>
              <a:xfrm>
                <a:off x="1371306" y="3555729"/>
                <a:ext cx="494898" cy="433574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3373" extrusionOk="0">
                    <a:moveTo>
                      <a:pt x="3173" y="1"/>
                    </a:moveTo>
                    <a:cubicBezTo>
                      <a:pt x="2931" y="581"/>
                      <a:pt x="2696" y="1167"/>
                      <a:pt x="2454" y="1747"/>
                    </a:cubicBezTo>
                    <a:cubicBezTo>
                      <a:pt x="1632" y="2055"/>
                      <a:pt x="817" y="2369"/>
                      <a:pt x="1" y="2684"/>
                    </a:cubicBezTo>
                    <a:cubicBezTo>
                      <a:pt x="116" y="2853"/>
                      <a:pt x="502" y="3360"/>
                      <a:pt x="1058" y="3372"/>
                    </a:cubicBezTo>
                    <a:cubicBezTo>
                      <a:pt x="1064" y="3373"/>
                      <a:pt x="1070" y="3373"/>
                      <a:pt x="1075" y="3373"/>
                    </a:cubicBezTo>
                    <a:cubicBezTo>
                      <a:pt x="1287" y="3373"/>
                      <a:pt x="1504" y="3264"/>
                      <a:pt x="1916" y="3040"/>
                    </a:cubicBezTo>
                    <a:cubicBezTo>
                      <a:pt x="2599" y="2678"/>
                      <a:pt x="2937" y="2496"/>
                      <a:pt x="3179" y="2158"/>
                    </a:cubicBezTo>
                    <a:cubicBezTo>
                      <a:pt x="3324" y="1959"/>
                      <a:pt x="3409" y="1705"/>
                      <a:pt x="3590" y="1203"/>
                    </a:cubicBezTo>
                    <a:cubicBezTo>
                      <a:pt x="3711" y="841"/>
                      <a:pt x="3795" y="533"/>
                      <a:pt x="3850" y="321"/>
                    </a:cubicBezTo>
                    <a:cubicBezTo>
                      <a:pt x="3717" y="255"/>
                      <a:pt x="3584" y="188"/>
                      <a:pt x="3445" y="128"/>
                    </a:cubicBezTo>
                    <a:cubicBezTo>
                      <a:pt x="3354" y="86"/>
                      <a:pt x="3264" y="43"/>
                      <a:pt x="3173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59;p60"/>
              <p:cNvSpPr/>
              <p:nvPr/>
            </p:nvSpPr>
            <p:spPr>
              <a:xfrm>
                <a:off x="1355109" y="3819886"/>
                <a:ext cx="250920" cy="205154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596" extrusionOk="0">
                    <a:moveTo>
                      <a:pt x="1517" y="0"/>
                    </a:moveTo>
                    <a:lnTo>
                      <a:pt x="0" y="139"/>
                    </a:lnTo>
                    <a:cubicBezTo>
                      <a:pt x="66" y="423"/>
                      <a:pt x="139" y="713"/>
                      <a:pt x="212" y="1003"/>
                    </a:cubicBezTo>
                    <a:cubicBezTo>
                      <a:pt x="254" y="1203"/>
                      <a:pt x="302" y="1396"/>
                      <a:pt x="350" y="1595"/>
                    </a:cubicBezTo>
                    <a:lnTo>
                      <a:pt x="1915" y="1330"/>
                    </a:lnTo>
                    <a:cubicBezTo>
                      <a:pt x="1952" y="852"/>
                      <a:pt x="1807" y="381"/>
                      <a:pt x="1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60;p60"/>
              <p:cNvSpPr/>
              <p:nvPr/>
            </p:nvSpPr>
            <p:spPr>
              <a:xfrm>
                <a:off x="1144554" y="4194976"/>
                <a:ext cx="655708" cy="562373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4375" extrusionOk="0">
                    <a:moveTo>
                      <a:pt x="2266" y="1"/>
                    </a:moveTo>
                    <a:lnTo>
                      <a:pt x="417" y="405"/>
                    </a:lnTo>
                    <a:lnTo>
                      <a:pt x="1124" y="1759"/>
                    </a:lnTo>
                    <a:lnTo>
                      <a:pt x="1819" y="2955"/>
                    </a:lnTo>
                    <a:lnTo>
                      <a:pt x="236" y="3396"/>
                    </a:lnTo>
                    <a:lnTo>
                      <a:pt x="1" y="4170"/>
                    </a:lnTo>
                    <a:cubicBezTo>
                      <a:pt x="399" y="4254"/>
                      <a:pt x="804" y="4315"/>
                      <a:pt x="1209" y="4345"/>
                    </a:cubicBezTo>
                    <a:cubicBezTo>
                      <a:pt x="1459" y="4366"/>
                      <a:pt x="1675" y="4375"/>
                      <a:pt x="1895" y="4375"/>
                    </a:cubicBezTo>
                    <a:cubicBezTo>
                      <a:pt x="2170" y="4375"/>
                      <a:pt x="2451" y="4362"/>
                      <a:pt x="2810" y="4345"/>
                    </a:cubicBezTo>
                    <a:cubicBezTo>
                      <a:pt x="4097" y="4291"/>
                      <a:pt x="4484" y="4158"/>
                      <a:pt x="4738" y="4055"/>
                    </a:cubicBezTo>
                    <a:lnTo>
                      <a:pt x="4816" y="4019"/>
                    </a:lnTo>
                    <a:cubicBezTo>
                      <a:pt x="5034" y="3916"/>
                      <a:pt x="5100" y="3644"/>
                      <a:pt x="4955" y="3457"/>
                    </a:cubicBezTo>
                    <a:lnTo>
                      <a:pt x="22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61;p60"/>
              <p:cNvSpPr/>
              <p:nvPr/>
            </p:nvSpPr>
            <p:spPr>
              <a:xfrm>
                <a:off x="983746" y="4190092"/>
                <a:ext cx="616887" cy="62574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868" extrusionOk="0">
                    <a:moveTo>
                      <a:pt x="1200" y="1"/>
                    </a:moveTo>
                    <a:cubicBezTo>
                      <a:pt x="883" y="1"/>
                      <a:pt x="569" y="154"/>
                      <a:pt x="381" y="450"/>
                    </a:cubicBezTo>
                    <a:cubicBezTo>
                      <a:pt x="243" y="842"/>
                      <a:pt x="249" y="1271"/>
                      <a:pt x="394" y="1658"/>
                    </a:cubicBezTo>
                    <a:cubicBezTo>
                      <a:pt x="478" y="1857"/>
                      <a:pt x="593" y="2033"/>
                      <a:pt x="744" y="2184"/>
                    </a:cubicBezTo>
                    <a:lnTo>
                      <a:pt x="1487" y="3283"/>
                    </a:lnTo>
                    <a:lnTo>
                      <a:pt x="1" y="3362"/>
                    </a:lnTo>
                    <a:cubicBezTo>
                      <a:pt x="110" y="3809"/>
                      <a:pt x="218" y="4256"/>
                      <a:pt x="327" y="4697"/>
                    </a:cubicBezTo>
                    <a:cubicBezTo>
                      <a:pt x="916" y="4811"/>
                      <a:pt x="1511" y="4868"/>
                      <a:pt x="2106" y="4868"/>
                    </a:cubicBezTo>
                    <a:cubicBezTo>
                      <a:pt x="2872" y="4868"/>
                      <a:pt x="3636" y="4773"/>
                      <a:pt x="4381" y="4582"/>
                    </a:cubicBezTo>
                    <a:cubicBezTo>
                      <a:pt x="4678" y="4504"/>
                      <a:pt x="4798" y="4147"/>
                      <a:pt x="4617" y="3906"/>
                    </a:cubicBezTo>
                    <a:cubicBezTo>
                      <a:pt x="3723" y="2715"/>
                      <a:pt x="2829" y="1525"/>
                      <a:pt x="1928" y="329"/>
                    </a:cubicBezTo>
                    <a:cubicBezTo>
                      <a:pt x="1733" y="108"/>
                      <a:pt x="1465" y="1"/>
                      <a:pt x="1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62;p60"/>
              <p:cNvSpPr/>
              <p:nvPr/>
            </p:nvSpPr>
            <p:spPr>
              <a:xfrm>
                <a:off x="1403185" y="4399232"/>
                <a:ext cx="179577" cy="384599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2992" extrusionOk="0">
                    <a:moveTo>
                      <a:pt x="49" y="1"/>
                    </a:moveTo>
                    <a:lnTo>
                      <a:pt x="1" y="43"/>
                    </a:lnTo>
                    <a:cubicBezTo>
                      <a:pt x="532" y="659"/>
                      <a:pt x="949" y="1366"/>
                      <a:pt x="1233" y="2128"/>
                    </a:cubicBezTo>
                    <a:cubicBezTo>
                      <a:pt x="1294" y="2279"/>
                      <a:pt x="1324" y="2436"/>
                      <a:pt x="1318" y="2593"/>
                    </a:cubicBezTo>
                    <a:cubicBezTo>
                      <a:pt x="1300" y="2738"/>
                      <a:pt x="1209" y="2895"/>
                      <a:pt x="1058" y="2925"/>
                    </a:cubicBezTo>
                    <a:lnTo>
                      <a:pt x="1070" y="2992"/>
                    </a:lnTo>
                    <a:cubicBezTo>
                      <a:pt x="1263" y="2955"/>
                      <a:pt x="1366" y="2762"/>
                      <a:pt x="1384" y="2605"/>
                    </a:cubicBezTo>
                    <a:cubicBezTo>
                      <a:pt x="1396" y="2430"/>
                      <a:pt x="1360" y="2261"/>
                      <a:pt x="1294" y="2109"/>
                    </a:cubicBezTo>
                    <a:cubicBezTo>
                      <a:pt x="1010" y="1336"/>
                      <a:pt x="593" y="617"/>
                      <a:pt x="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63;p60"/>
              <p:cNvSpPr/>
              <p:nvPr/>
            </p:nvSpPr>
            <p:spPr>
              <a:xfrm>
                <a:off x="1147639" y="4611972"/>
                <a:ext cx="83297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83" extrusionOk="0">
                    <a:moveTo>
                      <a:pt x="125" y="1"/>
                    </a:moveTo>
                    <a:cubicBezTo>
                      <a:pt x="83" y="1"/>
                      <a:pt x="42" y="3"/>
                      <a:pt x="1" y="7"/>
                    </a:cubicBezTo>
                    <a:lnTo>
                      <a:pt x="7" y="80"/>
                    </a:lnTo>
                    <a:cubicBezTo>
                      <a:pt x="50" y="75"/>
                      <a:pt x="92" y="73"/>
                      <a:pt x="135" y="73"/>
                    </a:cubicBezTo>
                    <a:cubicBezTo>
                      <a:pt x="303" y="73"/>
                      <a:pt x="468" y="110"/>
                      <a:pt x="617" y="183"/>
                    </a:cubicBezTo>
                    <a:lnTo>
                      <a:pt x="647" y="122"/>
                    </a:lnTo>
                    <a:cubicBezTo>
                      <a:pt x="485" y="43"/>
                      <a:pt x="30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64;p60"/>
              <p:cNvSpPr/>
              <p:nvPr/>
            </p:nvSpPr>
            <p:spPr>
              <a:xfrm>
                <a:off x="1078483" y="4243951"/>
                <a:ext cx="192817" cy="100263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80" extrusionOk="0">
                    <a:moveTo>
                      <a:pt x="1" y="0"/>
                    </a:moveTo>
                    <a:cubicBezTo>
                      <a:pt x="25" y="357"/>
                      <a:pt x="267" y="659"/>
                      <a:pt x="605" y="756"/>
                    </a:cubicBezTo>
                    <a:cubicBezTo>
                      <a:pt x="666" y="774"/>
                      <a:pt x="732" y="780"/>
                      <a:pt x="793" y="780"/>
                    </a:cubicBezTo>
                    <a:cubicBezTo>
                      <a:pt x="1083" y="780"/>
                      <a:pt x="1348" y="629"/>
                      <a:pt x="1499" y="381"/>
                    </a:cubicBezTo>
                    <a:lnTo>
                      <a:pt x="1439" y="351"/>
                    </a:lnTo>
                    <a:cubicBezTo>
                      <a:pt x="1294" y="601"/>
                      <a:pt x="1055" y="714"/>
                      <a:pt x="817" y="714"/>
                    </a:cubicBezTo>
                    <a:cubicBezTo>
                      <a:pt x="451" y="714"/>
                      <a:pt x="88" y="447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65;p60"/>
              <p:cNvSpPr/>
              <p:nvPr/>
            </p:nvSpPr>
            <p:spPr>
              <a:xfrm>
                <a:off x="1171806" y="3692499"/>
                <a:ext cx="219940" cy="218394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699" extrusionOk="0">
                    <a:moveTo>
                      <a:pt x="181" y="0"/>
                    </a:moveTo>
                    <a:lnTo>
                      <a:pt x="127" y="429"/>
                    </a:lnTo>
                    <a:lnTo>
                      <a:pt x="0" y="1438"/>
                    </a:lnTo>
                    <a:lnTo>
                      <a:pt x="1341" y="1698"/>
                    </a:lnTo>
                    <a:cubicBezTo>
                      <a:pt x="1341" y="1698"/>
                      <a:pt x="1378" y="1565"/>
                      <a:pt x="1426" y="1378"/>
                    </a:cubicBezTo>
                    <a:cubicBezTo>
                      <a:pt x="1535" y="961"/>
                      <a:pt x="1710" y="278"/>
                      <a:pt x="1704" y="236"/>
                    </a:cubicBez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AE5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66;p60"/>
              <p:cNvSpPr/>
              <p:nvPr/>
            </p:nvSpPr>
            <p:spPr>
              <a:xfrm>
                <a:off x="803656" y="2942704"/>
                <a:ext cx="833486" cy="821644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392" extrusionOk="0">
                    <a:moveTo>
                      <a:pt x="3228" y="0"/>
                    </a:moveTo>
                    <a:cubicBezTo>
                      <a:pt x="2884" y="0"/>
                      <a:pt x="2537" y="33"/>
                      <a:pt x="2199" y="105"/>
                    </a:cubicBezTo>
                    <a:cubicBezTo>
                      <a:pt x="1499" y="262"/>
                      <a:pt x="997" y="583"/>
                      <a:pt x="653" y="1006"/>
                    </a:cubicBezTo>
                    <a:cubicBezTo>
                      <a:pt x="242" y="1519"/>
                      <a:pt x="54" y="2184"/>
                      <a:pt x="30" y="2891"/>
                    </a:cubicBezTo>
                    <a:cubicBezTo>
                      <a:pt x="18" y="3060"/>
                      <a:pt x="0" y="4069"/>
                      <a:pt x="580" y="4981"/>
                    </a:cubicBezTo>
                    <a:cubicBezTo>
                      <a:pt x="779" y="5308"/>
                      <a:pt x="1039" y="5586"/>
                      <a:pt x="1347" y="5809"/>
                    </a:cubicBezTo>
                    <a:cubicBezTo>
                      <a:pt x="1966" y="6265"/>
                      <a:pt x="2623" y="6391"/>
                      <a:pt x="3202" y="6391"/>
                    </a:cubicBezTo>
                    <a:cubicBezTo>
                      <a:pt x="3654" y="6391"/>
                      <a:pt x="4058" y="6314"/>
                      <a:pt x="4363" y="6256"/>
                    </a:cubicBezTo>
                    <a:cubicBezTo>
                      <a:pt x="4755" y="6184"/>
                      <a:pt x="5958" y="5960"/>
                      <a:pt x="6326" y="5145"/>
                    </a:cubicBezTo>
                    <a:cubicBezTo>
                      <a:pt x="6350" y="5084"/>
                      <a:pt x="6369" y="5036"/>
                      <a:pt x="6387" y="4981"/>
                    </a:cubicBezTo>
                    <a:cubicBezTo>
                      <a:pt x="6429" y="4848"/>
                      <a:pt x="6459" y="4710"/>
                      <a:pt x="6471" y="4571"/>
                    </a:cubicBezTo>
                    <a:cubicBezTo>
                      <a:pt x="6477" y="4504"/>
                      <a:pt x="6483" y="4432"/>
                      <a:pt x="6483" y="4353"/>
                    </a:cubicBezTo>
                    <a:cubicBezTo>
                      <a:pt x="6483" y="3997"/>
                      <a:pt x="6447" y="3646"/>
                      <a:pt x="6363" y="3302"/>
                    </a:cubicBezTo>
                    <a:cubicBezTo>
                      <a:pt x="6356" y="3271"/>
                      <a:pt x="6344" y="3235"/>
                      <a:pt x="6338" y="3199"/>
                    </a:cubicBezTo>
                    <a:cubicBezTo>
                      <a:pt x="6320" y="3126"/>
                      <a:pt x="6302" y="3048"/>
                      <a:pt x="6278" y="2975"/>
                    </a:cubicBezTo>
                    <a:cubicBezTo>
                      <a:pt x="6175" y="2607"/>
                      <a:pt x="6042" y="2250"/>
                      <a:pt x="5879" y="1906"/>
                    </a:cubicBezTo>
                    <a:cubicBezTo>
                      <a:pt x="5752" y="1652"/>
                      <a:pt x="5613" y="1404"/>
                      <a:pt x="5450" y="1175"/>
                    </a:cubicBezTo>
                    <a:cubicBezTo>
                      <a:pt x="5136" y="740"/>
                      <a:pt x="4912" y="559"/>
                      <a:pt x="4798" y="486"/>
                    </a:cubicBezTo>
                    <a:cubicBezTo>
                      <a:pt x="4489" y="275"/>
                      <a:pt x="4139" y="130"/>
                      <a:pt x="3776" y="51"/>
                    </a:cubicBezTo>
                    <a:cubicBezTo>
                      <a:pt x="3650" y="15"/>
                      <a:pt x="3523" y="3"/>
                      <a:pt x="3396" y="3"/>
                    </a:cubicBezTo>
                    <a:cubicBezTo>
                      <a:pt x="3340" y="1"/>
                      <a:pt x="3284" y="0"/>
                      <a:pt x="3228" y="0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67;p60"/>
              <p:cNvSpPr/>
              <p:nvPr/>
            </p:nvSpPr>
            <p:spPr>
              <a:xfrm>
                <a:off x="1045961" y="3852664"/>
                <a:ext cx="394633" cy="426118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315" extrusionOk="0">
                    <a:moveTo>
                      <a:pt x="2523" y="1"/>
                    </a:moveTo>
                    <a:cubicBezTo>
                      <a:pt x="2479" y="1"/>
                      <a:pt x="2435" y="2"/>
                      <a:pt x="2393" y="5"/>
                    </a:cubicBezTo>
                    <a:cubicBezTo>
                      <a:pt x="1965" y="47"/>
                      <a:pt x="1894" y="235"/>
                      <a:pt x="1609" y="235"/>
                    </a:cubicBezTo>
                    <a:cubicBezTo>
                      <a:pt x="1604" y="235"/>
                      <a:pt x="1600" y="235"/>
                      <a:pt x="1595" y="235"/>
                    </a:cubicBezTo>
                    <a:cubicBezTo>
                      <a:pt x="1354" y="229"/>
                      <a:pt x="1330" y="96"/>
                      <a:pt x="937" y="29"/>
                    </a:cubicBezTo>
                    <a:lnTo>
                      <a:pt x="931" y="29"/>
                    </a:lnTo>
                    <a:cubicBezTo>
                      <a:pt x="911" y="26"/>
                      <a:pt x="891" y="25"/>
                      <a:pt x="871" y="25"/>
                    </a:cubicBezTo>
                    <a:cubicBezTo>
                      <a:pt x="677" y="25"/>
                      <a:pt x="503" y="158"/>
                      <a:pt x="459" y="356"/>
                    </a:cubicBezTo>
                    <a:cubicBezTo>
                      <a:pt x="423" y="549"/>
                      <a:pt x="381" y="742"/>
                      <a:pt x="345" y="936"/>
                    </a:cubicBezTo>
                    <a:cubicBezTo>
                      <a:pt x="212" y="1612"/>
                      <a:pt x="91" y="2277"/>
                      <a:pt x="0" y="2923"/>
                    </a:cubicBezTo>
                    <a:cubicBezTo>
                      <a:pt x="300" y="3037"/>
                      <a:pt x="876" y="3314"/>
                      <a:pt x="1528" y="3314"/>
                    </a:cubicBezTo>
                    <a:cubicBezTo>
                      <a:pt x="1572" y="3314"/>
                      <a:pt x="1617" y="3313"/>
                      <a:pt x="1662" y="3310"/>
                    </a:cubicBezTo>
                    <a:cubicBezTo>
                      <a:pt x="2145" y="3280"/>
                      <a:pt x="2623" y="3165"/>
                      <a:pt x="3070" y="2966"/>
                    </a:cubicBezTo>
                    <a:cubicBezTo>
                      <a:pt x="2979" y="2392"/>
                      <a:pt x="2894" y="1812"/>
                      <a:pt x="2816" y="1226"/>
                    </a:cubicBezTo>
                    <a:cubicBezTo>
                      <a:pt x="2755" y="815"/>
                      <a:pt x="2707" y="410"/>
                      <a:pt x="2653" y="5"/>
                    </a:cubicBezTo>
                    <a:cubicBezTo>
                      <a:pt x="2610" y="2"/>
                      <a:pt x="2567" y="1"/>
                      <a:pt x="25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68;p60"/>
              <p:cNvSpPr/>
              <p:nvPr/>
            </p:nvSpPr>
            <p:spPr>
              <a:xfrm>
                <a:off x="1430436" y="3233341"/>
                <a:ext cx="123532" cy="66328"/>
              </a:xfrm>
              <a:custGeom>
                <a:avLst/>
                <a:gdLst/>
                <a:ahLst/>
                <a:cxnLst/>
                <a:rect l="l" t="t" r="r" b="b"/>
                <a:pathLst>
                  <a:path w="961" h="516" extrusionOk="0">
                    <a:moveTo>
                      <a:pt x="468" y="1"/>
                    </a:moveTo>
                    <a:cubicBezTo>
                      <a:pt x="202" y="1"/>
                      <a:pt x="0" y="376"/>
                      <a:pt x="0" y="376"/>
                    </a:cubicBezTo>
                    <a:cubicBezTo>
                      <a:pt x="141" y="251"/>
                      <a:pt x="277" y="205"/>
                      <a:pt x="401" y="205"/>
                    </a:cubicBezTo>
                    <a:cubicBezTo>
                      <a:pt x="724" y="205"/>
                      <a:pt x="961" y="515"/>
                      <a:pt x="961" y="515"/>
                    </a:cubicBezTo>
                    <a:cubicBezTo>
                      <a:pt x="793" y="125"/>
                      <a:pt x="620" y="1"/>
                      <a:pt x="468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69;p60"/>
              <p:cNvSpPr/>
              <p:nvPr/>
            </p:nvSpPr>
            <p:spPr>
              <a:xfrm>
                <a:off x="1125016" y="3277303"/>
                <a:ext cx="119033" cy="7738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602" extrusionOk="0">
                    <a:moveTo>
                      <a:pt x="393" y="0"/>
                    </a:moveTo>
                    <a:cubicBezTo>
                      <a:pt x="1" y="0"/>
                      <a:pt x="32" y="602"/>
                      <a:pt x="32" y="602"/>
                    </a:cubicBezTo>
                    <a:cubicBezTo>
                      <a:pt x="139" y="254"/>
                      <a:pt x="389" y="174"/>
                      <a:pt x="598" y="174"/>
                    </a:cubicBezTo>
                    <a:cubicBezTo>
                      <a:pt x="777" y="174"/>
                      <a:pt x="926" y="233"/>
                      <a:pt x="926" y="233"/>
                    </a:cubicBezTo>
                    <a:cubicBezTo>
                      <a:pt x="693" y="64"/>
                      <a:pt x="520" y="0"/>
                      <a:pt x="393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70;p60"/>
              <p:cNvSpPr/>
              <p:nvPr/>
            </p:nvSpPr>
            <p:spPr>
              <a:xfrm>
                <a:off x="1384417" y="3345560"/>
                <a:ext cx="55403" cy="10784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839" extrusionOk="0">
                    <a:moveTo>
                      <a:pt x="41" y="1"/>
                    </a:moveTo>
                    <a:cubicBezTo>
                      <a:pt x="21" y="1"/>
                      <a:pt x="0" y="20"/>
                      <a:pt x="8" y="47"/>
                    </a:cubicBezTo>
                    <a:cubicBezTo>
                      <a:pt x="50" y="137"/>
                      <a:pt x="14" y="246"/>
                      <a:pt x="38" y="349"/>
                    </a:cubicBezTo>
                    <a:cubicBezTo>
                      <a:pt x="50" y="427"/>
                      <a:pt x="116" y="494"/>
                      <a:pt x="201" y="506"/>
                    </a:cubicBezTo>
                    <a:cubicBezTo>
                      <a:pt x="218" y="506"/>
                      <a:pt x="236" y="504"/>
                      <a:pt x="253" y="504"/>
                    </a:cubicBezTo>
                    <a:cubicBezTo>
                      <a:pt x="279" y="504"/>
                      <a:pt x="304" y="508"/>
                      <a:pt x="322" y="530"/>
                    </a:cubicBezTo>
                    <a:cubicBezTo>
                      <a:pt x="346" y="560"/>
                      <a:pt x="352" y="603"/>
                      <a:pt x="340" y="639"/>
                    </a:cubicBezTo>
                    <a:cubicBezTo>
                      <a:pt x="310" y="742"/>
                      <a:pt x="165" y="766"/>
                      <a:pt x="74" y="778"/>
                    </a:cubicBezTo>
                    <a:cubicBezTo>
                      <a:pt x="38" y="784"/>
                      <a:pt x="44" y="838"/>
                      <a:pt x="80" y="838"/>
                    </a:cubicBezTo>
                    <a:cubicBezTo>
                      <a:pt x="195" y="826"/>
                      <a:pt x="328" y="802"/>
                      <a:pt x="382" y="699"/>
                    </a:cubicBezTo>
                    <a:cubicBezTo>
                      <a:pt x="431" y="621"/>
                      <a:pt x="419" y="530"/>
                      <a:pt x="358" y="470"/>
                    </a:cubicBezTo>
                    <a:cubicBezTo>
                      <a:pt x="323" y="450"/>
                      <a:pt x="284" y="438"/>
                      <a:pt x="244" y="438"/>
                    </a:cubicBezTo>
                    <a:cubicBezTo>
                      <a:pt x="236" y="438"/>
                      <a:pt x="227" y="439"/>
                      <a:pt x="219" y="440"/>
                    </a:cubicBezTo>
                    <a:cubicBezTo>
                      <a:pt x="165" y="440"/>
                      <a:pt x="116" y="403"/>
                      <a:pt x="104" y="349"/>
                    </a:cubicBezTo>
                    <a:cubicBezTo>
                      <a:pt x="68" y="240"/>
                      <a:pt x="110" y="125"/>
                      <a:pt x="68" y="17"/>
                    </a:cubicBezTo>
                    <a:lnTo>
                      <a:pt x="68" y="23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71;p60"/>
              <p:cNvSpPr/>
              <p:nvPr/>
            </p:nvSpPr>
            <p:spPr>
              <a:xfrm>
                <a:off x="1449075" y="3305454"/>
                <a:ext cx="112477" cy="71213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54" extrusionOk="0">
                    <a:moveTo>
                      <a:pt x="415" y="0"/>
                    </a:moveTo>
                    <a:cubicBezTo>
                      <a:pt x="384" y="0"/>
                      <a:pt x="352" y="5"/>
                      <a:pt x="320" y="14"/>
                    </a:cubicBezTo>
                    <a:cubicBezTo>
                      <a:pt x="42" y="105"/>
                      <a:pt x="0" y="522"/>
                      <a:pt x="48" y="552"/>
                    </a:cubicBezTo>
                    <a:cubicBezTo>
                      <a:pt x="50" y="553"/>
                      <a:pt x="51" y="553"/>
                      <a:pt x="53" y="553"/>
                    </a:cubicBezTo>
                    <a:cubicBezTo>
                      <a:pt x="92" y="553"/>
                      <a:pt x="190" y="326"/>
                      <a:pt x="429" y="262"/>
                    </a:cubicBezTo>
                    <a:cubicBezTo>
                      <a:pt x="475" y="248"/>
                      <a:pt x="520" y="243"/>
                      <a:pt x="561" y="243"/>
                    </a:cubicBezTo>
                    <a:cubicBezTo>
                      <a:pt x="697" y="243"/>
                      <a:pt x="805" y="299"/>
                      <a:pt x="844" y="299"/>
                    </a:cubicBezTo>
                    <a:cubicBezTo>
                      <a:pt x="851" y="299"/>
                      <a:pt x="856" y="297"/>
                      <a:pt x="858" y="292"/>
                    </a:cubicBezTo>
                    <a:cubicBezTo>
                      <a:pt x="874" y="260"/>
                      <a:pt x="658" y="0"/>
                      <a:pt x="415" y="0"/>
                    </a:cubicBezTo>
                    <a:close/>
                  </a:path>
                </a:pathLst>
              </a:custGeom>
              <a:solidFill>
                <a:srgbClr val="001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72;p60"/>
              <p:cNvSpPr/>
              <p:nvPr/>
            </p:nvSpPr>
            <p:spPr>
              <a:xfrm>
                <a:off x="1154709" y="3376667"/>
                <a:ext cx="112477" cy="7069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50" extrusionOk="0">
                    <a:moveTo>
                      <a:pt x="425" y="1"/>
                    </a:moveTo>
                    <a:cubicBezTo>
                      <a:pt x="393" y="1"/>
                      <a:pt x="360" y="6"/>
                      <a:pt x="326" y="16"/>
                    </a:cubicBezTo>
                    <a:cubicBezTo>
                      <a:pt x="48" y="101"/>
                      <a:pt x="0" y="524"/>
                      <a:pt x="48" y="548"/>
                    </a:cubicBezTo>
                    <a:cubicBezTo>
                      <a:pt x="50" y="549"/>
                      <a:pt x="52" y="550"/>
                      <a:pt x="54" y="550"/>
                    </a:cubicBezTo>
                    <a:cubicBezTo>
                      <a:pt x="94" y="550"/>
                      <a:pt x="193" y="327"/>
                      <a:pt x="429" y="258"/>
                    </a:cubicBezTo>
                    <a:cubicBezTo>
                      <a:pt x="473" y="247"/>
                      <a:pt x="515" y="242"/>
                      <a:pt x="555" y="242"/>
                    </a:cubicBezTo>
                    <a:cubicBezTo>
                      <a:pt x="698" y="242"/>
                      <a:pt x="809" y="301"/>
                      <a:pt x="846" y="301"/>
                    </a:cubicBezTo>
                    <a:cubicBezTo>
                      <a:pt x="852" y="301"/>
                      <a:pt x="857" y="299"/>
                      <a:pt x="858" y="294"/>
                    </a:cubicBezTo>
                    <a:cubicBezTo>
                      <a:pt x="874" y="262"/>
                      <a:pt x="665" y="1"/>
                      <a:pt x="425" y="1"/>
                    </a:cubicBezTo>
                    <a:close/>
                  </a:path>
                </a:pathLst>
              </a:custGeom>
              <a:solidFill>
                <a:srgbClr val="001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73;p60"/>
              <p:cNvSpPr/>
              <p:nvPr/>
            </p:nvSpPr>
            <p:spPr>
              <a:xfrm>
                <a:off x="1230807" y="3441582"/>
                <a:ext cx="302209" cy="184073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432" extrusionOk="0">
                    <a:moveTo>
                      <a:pt x="2290" y="1"/>
                    </a:moveTo>
                    <a:lnTo>
                      <a:pt x="2254" y="13"/>
                    </a:lnTo>
                    <a:cubicBezTo>
                      <a:pt x="1805" y="392"/>
                      <a:pt x="1240" y="595"/>
                      <a:pt x="665" y="595"/>
                    </a:cubicBezTo>
                    <a:cubicBezTo>
                      <a:pt x="443" y="595"/>
                      <a:pt x="219" y="565"/>
                      <a:pt x="0" y="502"/>
                    </a:cubicBezTo>
                    <a:lnTo>
                      <a:pt x="0" y="502"/>
                    </a:lnTo>
                    <a:cubicBezTo>
                      <a:pt x="6" y="520"/>
                      <a:pt x="6" y="545"/>
                      <a:pt x="18" y="581"/>
                    </a:cubicBezTo>
                    <a:cubicBezTo>
                      <a:pt x="24" y="611"/>
                      <a:pt x="37" y="653"/>
                      <a:pt x="55" y="702"/>
                    </a:cubicBezTo>
                    <a:cubicBezTo>
                      <a:pt x="133" y="913"/>
                      <a:pt x="272" y="1094"/>
                      <a:pt x="459" y="1227"/>
                    </a:cubicBezTo>
                    <a:cubicBezTo>
                      <a:pt x="520" y="1276"/>
                      <a:pt x="580" y="1312"/>
                      <a:pt x="653" y="1342"/>
                    </a:cubicBezTo>
                    <a:lnTo>
                      <a:pt x="677" y="1348"/>
                    </a:lnTo>
                    <a:cubicBezTo>
                      <a:pt x="816" y="1403"/>
                      <a:pt x="966" y="1431"/>
                      <a:pt x="1118" y="1431"/>
                    </a:cubicBezTo>
                    <a:cubicBezTo>
                      <a:pt x="1184" y="1431"/>
                      <a:pt x="1251" y="1426"/>
                      <a:pt x="1317" y="1415"/>
                    </a:cubicBezTo>
                    <a:cubicBezTo>
                      <a:pt x="1559" y="1372"/>
                      <a:pt x="1789" y="1264"/>
                      <a:pt x="1976" y="1100"/>
                    </a:cubicBezTo>
                    <a:cubicBezTo>
                      <a:pt x="2018" y="1058"/>
                      <a:pt x="2061" y="1010"/>
                      <a:pt x="2097" y="967"/>
                    </a:cubicBezTo>
                    <a:cubicBezTo>
                      <a:pt x="2145" y="895"/>
                      <a:pt x="2194" y="822"/>
                      <a:pt x="2230" y="744"/>
                    </a:cubicBezTo>
                    <a:cubicBezTo>
                      <a:pt x="2327" y="508"/>
                      <a:pt x="2351" y="248"/>
                      <a:pt x="2290" y="1"/>
                    </a:cubicBezTo>
                    <a:close/>
                  </a:path>
                </a:pathLst>
              </a:custGeom>
              <a:solidFill>
                <a:srgbClr val="DF4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74;p60"/>
              <p:cNvSpPr/>
              <p:nvPr/>
            </p:nvSpPr>
            <p:spPr>
              <a:xfrm>
                <a:off x="1317831" y="3571154"/>
                <a:ext cx="167109" cy="54502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424" extrusionOk="0">
                    <a:moveTo>
                      <a:pt x="1022" y="0"/>
                    </a:moveTo>
                    <a:cubicBezTo>
                      <a:pt x="875" y="0"/>
                      <a:pt x="740" y="60"/>
                      <a:pt x="640" y="165"/>
                    </a:cubicBezTo>
                    <a:cubicBezTo>
                      <a:pt x="579" y="146"/>
                      <a:pt x="516" y="136"/>
                      <a:pt x="454" y="136"/>
                    </a:cubicBezTo>
                    <a:cubicBezTo>
                      <a:pt x="282" y="136"/>
                      <a:pt x="115" y="207"/>
                      <a:pt x="0" y="340"/>
                    </a:cubicBezTo>
                    <a:cubicBezTo>
                      <a:pt x="139" y="395"/>
                      <a:pt x="289" y="423"/>
                      <a:pt x="441" y="423"/>
                    </a:cubicBezTo>
                    <a:cubicBezTo>
                      <a:pt x="507" y="423"/>
                      <a:pt x="574" y="418"/>
                      <a:pt x="640" y="407"/>
                    </a:cubicBezTo>
                    <a:cubicBezTo>
                      <a:pt x="882" y="364"/>
                      <a:pt x="1112" y="256"/>
                      <a:pt x="1299" y="92"/>
                    </a:cubicBezTo>
                    <a:cubicBezTo>
                      <a:pt x="1227" y="44"/>
                      <a:pt x="1142" y="14"/>
                      <a:pt x="1063" y="2"/>
                    </a:cubicBezTo>
                    <a:cubicBezTo>
                      <a:pt x="1050" y="1"/>
                      <a:pt x="1036" y="0"/>
                      <a:pt x="1022" y="0"/>
                    </a:cubicBezTo>
                    <a:close/>
                  </a:path>
                </a:pathLst>
              </a:custGeom>
              <a:solidFill>
                <a:srgbClr val="E51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75;p60"/>
              <p:cNvSpPr/>
              <p:nvPr/>
            </p:nvSpPr>
            <p:spPr>
              <a:xfrm>
                <a:off x="1231579" y="3441582"/>
                <a:ext cx="294497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852" extrusionOk="0">
                    <a:moveTo>
                      <a:pt x="2290" y="1"/>
                    </a:moveTo>
                    <a:lnTo>
                      <a:pt x="2248" y="13"/>
                    </a:lnTo>
                    <a:cubicBezTo>
                      <a:pt x="1799" y="392"/>
                      <a:pt x="1237" y="595"/>
                      <a:pt x="664" y="595"/>
                    </a:cubicBezTo>
                    <a:cubicBezTo>
                      <a:pt x="443" y="595"/>
                      <a:pt x="219" y="565"/>
                      <a:pt x="0" y="502"/>
                    </a:cubicBezTo>
                    <a:lnTo>
                      <a:pt x="0" y="502"/>
                    </a:lnTo>
                    <a:cubicBezTo>
                      <a:pt x="28" y="523"/>
                      <a:pt x="482" y="851"/>
                      <a:pt x="1029" y="851"/>
                    </a:cubicBezTo>
                    <a:cubicBezTo>
                      <a:pt x="1445" y="851"/>
                      <a:pt x="1914" y="661"/>
                      <a:pt x="2290" y="1"/>
                    </a:cubicBez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76;p60"/>
              <p:cNvSpPr/>
              <p:nvPr/>
            </p:nvSpPr>
            <p:spPr>
              <a:xfrm>
                <a:off x="1578775" y="3323322"/>
                <a:ext cx="8613" cy="7584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1"/>
                    </a:moveTo>
                    <a:cubicBezTo>
                      <a:pt x="31" y="1"/>
                      <a:pt x="28" y="1"/>
                      <a:pt x="24" y="2"/>
                    </a:cubicBezTo>
                    <a:cubicBezTo>
                      <a:pt x="12" y="2"/>
                      <a:pt x="0" y="20"/>
                      <a:pt x="6" y="33"/>
                    </a:cubicBezTo>
                    <a:cubicBezTo>
                      <a:pt x="6" y="47"/>
                      <a:pt x="19" y="58"/>
                      <a:pt x="33" y="58"/>
                    </a:cubicBezTo>
                    <a:cubicBezTo>
                      <a:pt x="36" y="58"/>
                      <a:pt x="39" y="58"/>
                      <a:pt x="42" y="57"/>
                    </a:cubicBezTo>
                    <a:cubicBezTo>
                      <a:pt x="55" y="51"/>
                      <a:pt x="67" y="39"/>
                      <a:pt x="61" y="20"/>
                    </a:cubicBezTo>
                    <a:cubicBezTo>
                      <a:pt x="61" y="11"/>
                      <a:pt x="49" y="1"/>
                      <a:pt x="34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77;p60"/>
              <p:cNvSpPr/>
              <p:nvPr/>
            </p:nvSpPr>
            <p:spPr>
              <a:xfrm>
                <a:off x="1375291" y="3395049"/>
                <a:ext cx="9384" cy="7841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30" y="0"/>
                    </a:moveTo>
                    <a:cubicBezTo>
                      <a:pt x="12" y="6"/>
                      <a:pt x="0" y="24"/>
                      <a:pt x="6" y="36"/>
                    </a:cubicBezTo>
                    <a:cubicBezTo>
                      <a:pt x="6" y="55"/>
                      <a:pt x="24" y="61"/>
                      <a:pt x="42" y="61"/>
                    </a:cubicBezTo>
                    <a:cubicBezTo>
                      <a:pt x="73" y="49"/>
                      <a:pt x="61" y="0"/>
                      <a:pt x="30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78;p60"/>
              <p:cNvSpPr/>
              <p:nvPr/>
            </p:nvSpPr>
            <p:spPr>
              <a:xfrm>
                <a:off x="1494836" y="3403533"/>
                <a:ext cx="8484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6" h="57" extrusionOk="0">
                    <a:moveTo>
                      <a:pt x="31" y="0"/>
                    </a:moveTo>
                    <a:cubicBezTo>
                      <a:pt x="29" y="0"/>
                      <a:pt x="27" y="0"/>
                      <a:pt x="25" y="1"/>
                    </a:cubicBezTo>
                    <a:cubicBezTo>
                      <a:pt x="7" y="1"/>
                      <a:pt x="1" y="19"/>
                      <a:pt x="1" y="31"/>
                    </a:cubicBezTo>
                    <a:cubicBezTo>
                      <a:pt x="6" y="46"/>
                      <a:pt x="19" y="57"/>
                      <a:pt x="30" y="57"/>
                    </a:cubicBezTo>
                    <a:cubicBezTo>
                      <a:pt x="32" y="57"/>
                      <a:pt x="35" y="56"/>
                      <a:pt x="37" y="55"/>
                    </a:cubicBezTo>
                    <a:cubicBezTo>
                      <a:pt x="65" y="44"/>
                      <a:pt x="62" y="0"/>
                      <a:pt x="31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79;p60"/>
              <p:cNvSpPr/>
              <p:nvPr/>
            </p:nvSpPr>
            <p:spPr>
              <a:xfrm>
                <a:off x="1535071" y="3381423"/>
                <a:ext cx="8998" cy="797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7" y="0"/>
                    </a:moveTo>
                    <a:cubicBezTo>
                      <a:pt x="19" y="0"/>
                      <a:pt x="1" y="15"/>
                      <a:pt x="8" y="40"/>
                    </a:cubicBezTo>
                    <a:cubicBezTo>
                      <a:pt x="10" y="54"/>
                      <a:pt x="22" y="61"/>
                      <a:pt x="34" y="61"/>
                    </a:cubicBezTo>
                    <a:cubicBezTo>
                      <a:pt x="51" y="61"/>
                      <a:pt x="69" y="47"/>
                      <a:pt x="62" y="22"/>
                    </a:cubicBezTo>
                    <a:cubicBezTo>
                      <a:pt x="60" y="7"/>
                      <a:pt x="48" y="0"/>
                      <a:pt x="37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80;p60"/>
              <p:cNvSpPr/>
              <p:nvPr/>
            </p:nvSpPr>
            <p:spPr>
              <a:xfrm>
                <a:off x="1490980" y="3370883"/>
                <a:ext cx="9384" cy="7455"/>
              </a:xfrm>
              <a:custGeom>
                <a:avLst/>
                <a:gdLst/>
                <a:ahLst/>
                <a:cxnLst/>
                <a:rect l="l" t="t" r="r" b="b"/>
                <a:pathLst>
                  <a:path w="73" h="58" extrusionOk="0">
                    <a:moveTo>
                      <a:pt x="31" y="1"/>
                    </a:moveTo>
                    <a:cubicBezTo>
                      <a:pt x="13" y="7"/>
                      <a:pt x="0" y="19"/>
                      <a:pt x="6" y="37"/>
                    </a:cubicBezTo>
                    <a:cubicBezTo>
                      <a:pt x="11" y="51"/>
                      <a:pt x="19" y="58"/>
                      <a:pt x="30" y="58"/>
                    </a:cubicBezTo>
                    <a:cubicBezTo>
                      <a:pt x="34" y="58"/>
                      <a:pt x="38" y="57"/>
                      <a:pt x="43" y="55"/>
                    </a:cubicBezTo>
                    <a:cubicBezTo>
                      <a:pt x="73" y="43"/>
                      <a:pt x="61" y="1"/>
                      <a:pt x="31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81;p60"/>
              <p:cNvSpPr/>
              <p:nvPr/>
            </p:nvSpPr>
            <p:spPr>
              <a:xfrm>
                <a:off x="1573248" y="3354429"/>
                <a:ext cx="8741" cy="7455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8" y="0"/>
                    </a:moveTo>
                    <a:cubicBezTo>
                      <a:pt x="36" y="0"/>
                      <a:pt x="33" y="1"/>
                      <a:pt x="31" y="2"/>
                    </a:cubicBezTo>
                    <a:cubicBezTo>
                      <a:pt x="13" y="2"/>
                      <a:pt x="1" y="20"/>
                      <a:pt x="7" y="32"/>
                    </a:cubicBezTo>
                    <a:cubicBezTo>
                      <a:pt x="12" y="47"/>
                      <a:pt x="21" y="58"/>
                      <a:pt x="34" y="58"/>
                    </a:cubicBezTo>
                    <a:cubicBezTo>
                      <a:pt x="37" y="58"/>
                      <a:pt x="40" y="57"/>
                      <a:pt x="43" y="56"/>
                    </a:cubicBezTo>
                    <a:cubicBezTo>
                      <a:pt x="55" y="50"/>
                      <a:pt x="67" y="38"/>
                      <a:pt x="61" y="20"/>
                    </a:cubicBezTo>
                    <a:cubicBezTo>
                      <a:pt x="61" y="10"/>
                      <a:pt x="49" y="0"/>
                      <a:pt x="38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82;p60"/>
              <p:cNvSpPr/>
              <p:nvPr/>
            </p:nvSpPr>
            <p:spPr>
              <a:xfrm>
                <a:off x="1336470" y="3432841"/>
                <a:ext cx="8613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7" h="57" extrusionOk="0">
                    <a:moveTo>
                      <a:pt x="37" y="0"/>
                    </a:moveTo>
                    <a:cubicBezTo>
                      <a:pt x="33" y="0"/>
                      <a:pt x="29" y="1"/>
                      <a:pt x="24" y="2"/>
                    </a:cubicBezTo>
                    <a:cubicBezTo>
                      <a:pt x="12" y="2"/>
                      <a:pt x="0" y="20"/>
                      <a:pt x="6" y="32"/>
                    </a:cubicBezTo>
                    <a:cubicBezTo>
                      <a:pt x="6" y="51"/>
                      <a:pt x="24" y="57"/>
                      <a:pt x="42" y="57"/>
                    </a:cubicBezTo>
                    <a:cubicBezTo>
                      <a:pt x="54" y="51"/>
                      <a:pt x="66" y="39"/>
                      <a:pt x="60" y="20"/>
                    </a:cubicBezTo>
                    <a:cubicBezTo>
                      <a:pt x="60" y="7"/>
                      <a:pt x="50" y="0"/>
                      <a:pt x="37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83;p60"/>
              <p:cNvSpPr/>
              <p:nvPr/>
            </p:nvSpPr>
            <p:spPr>
              <a:xfrm>
                <a:off x="1162422" y="3496599"/>
                <a:ext cx="7841" cy="7455"/>
              </a:xfrm>
              <a:custGeom>
                <a:avLst/>
                <a:gdLst/>
                <a:ahLst/>
                <a:cxnLst/>
                <a:rect l="l" t="t" r="r" b="b"/>
                <a:pathLst>
                  <a:path w="61" h="58" extrusionOk="0">
                    <a:moveTo>
                      <a:pt x="32" y="0"/>
                    </a:moveTo>
                    <a:cubicBezTo>
                      <a:pt x="29" y="0"/>
                      <a:pt x="27" y="1"/>
                      <a:pt x="25" y="2"/>
                    </a:cubicBezTo>
                    <a:cubicBezTo>
                      <a:pt x="7" y="8"/>
                      <a:pt x="1" y="20"/>
                      <a:pt x="1" y="38"/>
                    </a:cubicBezTo>
                    <a:cubicBezTo>
                      <a:pt x="5" y="48"/>
                      <a:pt x="14" y="58"/>
                      <a:pt x="27" y="58"/>
                    </a:cubicBezTo>
                    <a:cubicBezTo>
                      <a:pt x="30" y="58"/>
                      <a:pt x="33" y="57"/>
                      <a:pt x="37" y="56"/>
                    </a:cubicBezTo>
                    <a:cubicBezTo>
                      <a:pt x="55" y="56"/>
                      <a:pt x="61" y="38"/>
                      <a:pt x="61" y="26"/>
                    </a:cubicBezTo>
                    <a:cubicBezTo>
                      <a:pt x="56" y="11"/>
                      <a:pt x="43" y="0"/>
                      <a:pt x="32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84;p60"/>
              <p:cNvSpPr/>
              <p:nvPr/>
            </p:nvSpPr>
            <p:spPr>
              <a:xfrm>
                <a:off x="1168592" y="3452508"/>
                <a:ext cx="8098" cy="6299"/>
              </a:xfrm>
              <a:custGeom>
                <a:avLst/>
                <a:gdLst/>
                <a:ahLst/>
                <a:cxnLst/>
                <a:rect l="l" t="t" r="r" b="b"/>
                <a:pathLst>
                  <a:path w="63" h="49" extrusionOk="0">
                    <a:moveTo>
                      <a:pt x="35" y="0"/>
                    </a:moveTo>
                    <a:cubicBezTo>
                      <a:pt x="34" y="0"/>
                      <a:pt x="33" y="0"/>
                      <a:pt x="31" y="0"/>
                    </a:cubicBezTo>
                    <a:cubicBezTo>
                      <a:pt x="13" y="6"/>
                      <a:pt x="1" y="18"/>
                      <a:pt x="7" y="37"/>
                    </a:cubicBezTo>
                    <a:cubicBezTo>
                      <a:pt x="9" y="45"/>
                      <a:pt x="14" y="48"/>
                      <a:pt x="18" y="48"/>
                    </a:cubicBezTo>
                    <a:cubicBezTo>
                      <a:pt x="36" y="48"/>
                      <a:pt x="62" y="0"/>
                      <a:pt x="35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85;p60"/>
              <p:cNvSpPr/>
              <p:nvPr/>
            </p:nvSpPr>
            <p:spPr>
              <a:xfrm>
                <a:off x="1334028" y="3397234"/>
                <a:ext cx="9255" cy="7455"/>
              </a:xfrm>
              <a:custGeom>
                <a:avLst/>
                <a:gdLst/>
                <a:ahLst/>
                <a:cxnLst/>
                <a:rect l="l" t="t" r="r" b="b"/>
                <a:pathLst>
                  <a:path w="72" h="58" extrusionOk="0">
                    <a:moveTo>
                      <a:pt x="31" y="1"/>
                    </a:moveTo>
                    <a:cubicBezTo>
                      <a:pt x="29" y="1"/>
                      <a:pt x="27" y="1"/>
                      <a:pt x="25" y="1"/>
                    </a:cubicBezTo>
                    <a:cubicBezTo>
                      <a:pt x="7" y="1"/>
                      <a:pt x="1" y="19"/>
                      <a:pt x="7" y="38"/>
                    </a:cubicBezTo>
                    <a:cubicBezTo>
                      <a:pt x="7" y="47"/>
                      <a:pt x="19" y="57"/>
                      <a:pt x="30" y="57"/>
                    </a:cubicBezTo>
                    <a:cubicBezTo>
                      <a:pt x="33" y="57"/>
                      <a:pt x="35" y="57"/>
                      <a:pt x="37" y="56"/>
                    </a:cubicBezTo>
                    <a:cubicBezTo>
                      <a:pt x="71" y="44"/>
                      <a:pt x="63" y="1"/>
                      <a:pt x="31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86;p60"/>
              <p:cNvSpPr/>
              <p:nvPr/>
            </p:nvSpPr>
            <p:spPr>
              <a:xfrm>
                <a:off x="1213582" y="3488757"/>
                <a:ext cx="8741" cy="6813"/>
              </a:xfrm>
              <a:custGeom>
                <a:avLst/>
                <a:gdLst/>
                <a:ahLst/>
                <a:cxnLst/>
                <a:rect l="l" t="t" r="r" b="b"/>
                <a:pathLst>
                  <a:path w="68" h="53" extrusionOk="0">
                    <a:moveTo>
                      <a:pt x="40" y="0"/>
                    </a:moveTo>
                    <a:cubicBezTo>
                      <a:pt x="22" y="0"/>
                      <a:pt x="0" y="14"/>
                      <a:pt x="7" y="33"/>
                    </a:cubicBezTo>
                    <a:cubicBezTo>
                      <a:pt x="7" y="42"/>
                      <a:pt x="19" y="52"/>
                      <a:pt x="34" y="52"/>
                    </a:cubicBezTo>
                    <a:cubicBezTo>
                      <a:pt x="37" y="52"/>
                      <a:pt x="40" y="52"/>
                      <a:pt x="44" y="51"/>
                    </a:cubicBezTo>
                    <a:cubicBezTo>
                      <a:pt x="56" y="51"/>
                      <a:pt x="68" y="33"/>
                      <a:pt x="62" y="20"/>
                    </a:cubicBezTo>
                    <a:cubicBezTo>
                      <a:pt x="62" y="6"/>
                      <a:pt x="51" y="0"/>
                      <a:pt x="40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87;p60"/>
              <p:cNvSpPr/>
              <p:nvPr/>
            </p:nvSpPr>
            <p:spPr>
              <a:xfrm>
                <a:off x="1295979" y="3454565"/>
                <a:ext cx="9127" cy="7584"/>
              </a:xfrm>
              <a:custGeom>
                <a:avLst/>
                <a:gdLst/>
                <a:ahLst/>
                <a:cxnLst/>
                <a:rect l="l" t="t" r="r" b="b"/>
                <a:pathLst>
                  <a:path w="71" h="59" extrusionOk="0">
                    <a:moveTo>
                      <a:pt x="34" y="1"/>
                    </a:moveTo>
                    <a:cubicBezTo>
                      <a:pt x="31" y="1"/>
                      <a:pt x="28" y="1"/>
                      <a:pt x="25" y="2"/>
                    </a:cubicBezTo>
                    <a:cubicBezTo>
                      <a:pt x="7" y="2"/>
                      <a:pt x="1" y="21"/>
                      <a:pt x="1" y="39"/>
                    </a:cubicBezTo>
                    <a:cubicBezTo>
                      <a:pt x="6" y="49"/>
                      <a:pt x="15" y="58"/>
                      <a:pt x="28" y="58"/>
                    </a:cubicBezTo>
                    <a:cubicBezTo>
                      <a:pt x="31" y="58"/>
                      <a:pt x="34" y="58"/>
                      <a:pt x="37" y="57"/>
                    </a:cubicBezTo>
                    <a:cubicBezTo>
                      <a:pt x="70" y="51"/>
                      <a:pt x="63" y="1"/>
                      <a:pt x="34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88;p60"/>
              <p:cNvSpPr/>
              <p:nvPr/>
            </p:nvSpPr>
            <p:spPr>
              <a:xfrm>
                <a:off x="1450617" y="3356743"/>
                <a:ext cx="8613" cy="7198"/>
              </a:xfrm>
              <a:custGeom>
                <a:avLst/>
                <a:gdLst/>
                <a:ahLst/>
                <a:cxnLst/>
                <a:rect l="l" t="t" r="r" b="b"/>
                <a:pathLst>
                  <a:path w="67" h="56" extrusionOk="0">
                    <a:moveTo>
                      <a:pt x="38" y="1"/>
                    </a:moveTo>
                    <a:cubicBezTo>
                      <a:pt x="35" y="1"/>
                      <a:pt x="33" y="1"/>
                      <a:pt x="30" y="2"/>
                    </a:cubicBezTo>
                    <a:cubicBezTo>
                      <a:pt x="12" y="2"/>
                      <a:pt x="0" y="20"/>
                      <a:pt x="6" y="38"/>
                    </a:cubicBezTo>
                    <a:cubicBezTo>
                      <a:pt x="11" y="50"/>
                      <a:pt x="21" y="56"/>
                      <a:pt x="32" y="56"/>
                    </a:cubicBezTo>
                    <a:cubicBezTo>
                      <a:pt x="49" y="56"/>
                      <a:pt x="67" y="42"/>
                      <a:pt x="67" y="20"/>
                    </a:cubicBezTo>
                    <a:cubicBezTo>
                      <a:pt x="62" y="10"/>
                      <a:pt x="49" y="1"/>
                      <a:pt x="38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89;p60"/>
              <p:cNvSpPr/>
              <p:nvPr/>
            </p:nvSpPr>
            <p:spPr>
              <a:xfrm>
                <a:off x="745297" y="2821873"/>
                <a:ext cx="887989" cy="801591"/>
              </a:xfrm>
              <a:custGeom>
                <a:avLst/>
                <a:gdLst/>
                <a:ahLst/>
                <a:cxnLst/>
                <a:rect l="l" t="t" r="r" b="b"/>
                <a:pathLst>
                  <a:path w="6908" h="6236" extrusionOk="0">
                    <a:moveTo>
                      <a:pt x="3567" y="1"/>
                    </a:moveTo>
                    <a:cubicBezTo>
                      <a:pt x="3118" y="1"/>
                      <a:pt x="2667" y="84"/>
                      <a:pt x="2236" y="254"/>
                    </a:cubicBezTo>
                    <a:cubicBezTo>
                      <a:pt x="1953" y="363"/>
                      <a:pt x="1644" y="622"/>
                      <a:pt x="1427" y="943"/>
                    </a:cubicBezTo>
                    <a:cubicBezTo>
                      <a:pt x="1378" y="961"/>
                      <a:pt x="1336" y="979"/>
                      <a:pt x="1294" y="997"/>
                    </a:cubicBezTo>
                    <a:cubicBezTo>
                      <a:pt x="859" y="1215"/>
                      <a:pt x="508" y="1565"/>
                      <a:pt x="291" y="1994"/>
                    </a:cubicBezTo>
                    <a:cubicBezTo>
                      <a:pt x="140" y="2278"/>
                      <a:pt x="55" y="2580"/>
                      <a:pt x="25" y="2894"/>
                    </a:cubicBezTo>
                    <a:cubicBezTo>
                      <a:pt x="1" y="3172"/>
                      <a:pt x="7" y="3444"/>
                      <a:pt x="43" y="3716"/>
                    </a:cubicBezTo>
                    <a:cubicBezTo>
                      <a:pt x="212" y="4949"/>
                      <a:pt x="901" y="6097"/>
                      <a:pt x="992" y="6236"/>
                    </a:cubicBezTo>
                    <a:cubicBezTo>
                      <a:pt x="1082" y="6230"/>
                      <a:pt x="1173" y="6211"/>
                      <a:pt x="1264" y="6187"/>
                    </a:cubicBezTo>
                    <a:cubicBezTo>
                      <a:pt x="1481" y="6121"/>
                      <a:pt x="1765" y="6042"/>
                      <a:pt x="1892" y="5788"/>
                    </a:cubicBezTo>
                    <a:cubicBezTo>
                      <a:pt x="1910" y="5764"/>
                      <a:pt x="1922" y="5734"/>
                      <a:pt x="1928" y="5704"/>
                    </a:cubicBezTo>
                    <a:cubicBezTo>
                      <a:pt x="1989" y="5535"/>
                      <a:pt x="1995" y="5299"/>
                      <a:pt x="1844" y="5136"/>
                    </a:cubicBezTo>
                    <a:cubicBezTo>
                      <a:pt x="1826" y="5112"/>
                      <a:pt x="1801" y="5094"/>
                      <a:pt x="1777" y="5076"/>
                    </a:cubicBezTo>
                    <a:cubicBezTo>
                      <a:pt x="1681" y="5003"/>
                      <a:pt x="1566" y="4967"/>
                      <a:pt x="1451" y="4961"/>
                    </a:cubicBezTo>
                    <a:cubicBezTo>
                      <a:pt x="1771" y="4937"/>
                      <a:pt x="1850" y="4568"/>
                      <a:pt x="1826" y="4248"/>
                    </a:cubicBezTo>
                    <a:cubicBezTo>
                      <a:pt x="2388" y="4175"/>
                      <a:pt x="2672" y="3535"/>
                      <a:pt x="2345" y="3069"/>
                    </a:cubicBezTo>
                    <a:cubicBezTo>
                      <a:pt x="2539" y="3003"/>
                      <a:pt x="2690" y="2852"/>
                      <a:pt x="2762" y="2665"/>
                    </a:cubicBezTo>
                    <a:cubicBezTo>
                      <a:pt x="2786" y="2604"/>
                      <a:pt x="2798" y="2550"/>
                      <a:pt x="2804" y="2489"/>
                    </a:cubicBezTo>
                    <a:cubicBezTo>
                      <a:pt x="2817" y="2417"/>
                      <a:pt x="2817" y="2344"/>
                      <a:pt x="2804" y="2272"/>
                    </a:cubicBezTo>
                    <a:cubicBezTo>
                      <a:pt x="2829" y="2236"/>
                      <a:pt x="2847" y="2193"/>
                      <a:pt x="2865" y="2157"/>
                    </a:cubicBezTo>
                    <a:lnTo>
                      <a:pt x="2865" y="2157"/>
                    </a:lnTo>
                    <a:cubicBezTo>
                      <a:pt x="2835" y="2290"/>
                      <a:pt x="2841" y="2429"/>
                      <a:pt x="2889" y="2562"/>
                    </a:cubicBezTo>
                    <a:cubicBezTo>
                      <a:pt x="2986" y="2852"/>
                      <a:pt x="3233" y="3063"/>
                      <a:pt x="3536" y="3112"/>
                    </a:cubicBezTo>
                    <a:cubicBezTo>
                      <a:pt x="3561" y="3115"/>
                      <a:pt x="3587" y="3116"/>
                      <a:pt x="3612" y="3116"/>
                    </a:cubicBezTo>
                    <a:cubicBezTo>
                      <a:pt x="4003" y="3116"/>
                      <a:pt x="4377" y="2778"/>
                      <a:pt x="4406" y="2387"/>
                    </a:cubicBezTo>
                    <a:lnTo>
                      <a:pt x="4406" y="2387"/>
                    </a:lnTo>
                    <a:cubicBezTo>
                      <a:pt x="4400" y="2807"/>
                      <a:pt x="4737" y="3125"/>
                      <a:pt x="5081" y="3125"/>
                    </a:cubicBezTo>
                    <a:cubicBezTo>
                      <a:pt x="5094" y="3125"/>
                      <a:pt x="5106" y="3125"/>
                      <a:pt x="5119" y="3124"/>
                    </a:cubicBezTo>
                    <a:cubicBezTo>
                      <a:pt x="5427" y="3100"/>
                      <a:pt x="5711" y="2816"/>
                      <a:pt x="5729" y="2441"/>
                    </a:cubicBezTo>
                    <a:cubicBezTo>
                      <a:pt x="5729" y="2701"/>
                      <a:pt x="5844" y="2949"/>
                      <a:pt x="6037" y="3118"/>
                    </a:cubicBezTo>
                    <a:cubicBezTo>
                      <a:pt x="6177" y="3234"/>
                      <a:pt x="6320" y="3291"/>
                      <a:pt x="6448" y="3291"/>
                    </a:cubicBezTo>
                    <a:cubicBezTo>
                      <a:pt x="6672" y="3291"/>
                      <a:pt x="6851" y="3117"/>
                      <a:pt x="6889" y="2786"/>
                    </a:cubicBezTo>
                    <a:cubicBezTo>
                      <a:pt x="6907" y="2550"/>
                      <a:pt x="6865" y="2320"/>
                      <a:pt x="6774" y="2109"/>
                    </a:cubicBezTo>
                    <a:cubicBezTo>
                      <a:pt x="6545" y="1529"/>
                      <a:pt x="6158" y="1027"/>
                      <a:pt x="5650" y="665"/>
                    </a:cubicBezTo>
                    <a:cubicBezTo>
                      <a:pt x="5031" y="226"/>
                      <a:pt x="4302" y="1"/>
                      <a:pt x="3567" y="1"/>
                    </a:cubicBezTo>
                    <a:close/>
                  </a:path>
                </a:pathLst>
              </a:custGeom>
              <a:solidFill>
                <a:srgbClr val="001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90;p60"/>
              <p:cNvSpPr/>
              <p:nvPr/>
            </p:nvSpPr>
            <p:spPr>
              <a:xfrm>
                <a:off x="784889" y="3477960"/>
                <a:ext cx="198988" cy="221993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727" extrusionOk="0">
                    <a:moveTo>
                      <a:pt x="665" y="0"/>
                    </a:moveTo>
                    <a:cubicBezTo>
                      <a:pt x="528" y="0"/>
                      <a:pt x="393" y="110"/>
                      <a:pt x="285" y="419"/>
                    </a:cubicBezTo>
                    <a:cubicBezTo>
                      <a:pt x="1" y="1205"/>
                      <a:pt x="556" y="1727"/>
                      <a:pt x="1062" y="1727"/>
                    </a:cubicBezTo>
                    <a:cubicBezTo>
                      <a:pt x="1244" y="1727"/>
                      <a:pt x="1420" y="1659"/>
                      <a:pt x="1548" y="1512"/>
                    </a:cubicBezTo>
                    <a:lnTo>
                      <a:pt x="1421" y="962"/>
                    </a:lnTo>
                    <a:cubicBezTo>
                      <a:pt x="1367" y="691"/>
                      <a:pt x="1234" y="437"/>
                      <a:pt x="1046" y="225"/>
                    </a:cubicBezTo>
                    <a:cubicBezTo>
                      <a:pt x="931" y="101"/>
                      <a:pt x="797" y="0"/>
                      <a:pt x="665" y="0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91;p60"/>
              <p:cNvSpPr/>
              <p:nvPr/>
            </p:nvSpPr>
            <p:spPr>
              <a:xfrm>
                <a:off x="844147" y="3545188"/>
                <a:ext cx="93966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30" extrusionOk="0">
                    <a:moveTo>
                      <a:pt x="330" y="0"/>
                    </a:moveTo>
                    <a:cubicBezTo>
                      <a:pt x="229" y="0"/>
                      <a:pt x="127" y="36"/>
                      <a:pt x="48" y="107"/>
                    </a:cubicBezTo>
                    <a:cubicBezTo>
                      <a:pt x="0" y="154"/>
                      <a:pt x="46" y="220"/>
                      <a:pt x="100" y="220"/>
                    </a:cubicBezTo>
                    <a:cubicBezTo>
                      <a:pt x="114" y="220"/>
                      <a:pt x="130" y="216"/>
                      <a:pt x="144" y="204"/>
                    </a:cubicBezTo>
                    <a:cubicBezTo>
                      <a:pt x="194" y="159"/>
                      <a:pt x="256" y="134"/>
                      <a:pt x="320" y="134"/>
                    </a:cubicBezTo>
                    <a:cubicBezTo>
                      <a:pt x="342" y="134"/>
                      <a:pt x="364" y="137"/>
                      <a:pt x="386" y="143"/>
                    </a:cubicBezTo>
                    <a:cubicBezTo>
                      <a:pt x="277" y="216"/>
                      <a:pt x="205" y="337"/>
                      <a:pt x="193" y="470"/>
                    </a:cubicBezTo>
                    <a:cubicBezTo>
                      <a:pt x="193" y="506"/>
                      <a:pt x="217" y="536"/>
                      <a:pt x="259" y="536"/>
                    </a:cubicBezTo>
                    <a:cubicBezTo>
                      <a:pt x="262" y="537"/>
                      <a:pt x="265" y="537"/>
                      <a:pt x="268" y="537"/>
                    </a:cubicBezTo>
                    <a:cubicBezTo>
                      <a:pt x="300" y="537"/>
                      <a:pt x="326" y="509"/>
                      <a:pt x="326" y="476"/>
                    </a:cubicBezTo>
                    <a:lnTo>
                      <a:pt x="326" y="452"/>
                    </a:lnTo>
                    <a:cubicBezTo>
                      <a:pt x="326" y="445"/>
                      <a:pt x="326" y="445"/>
                      <a:pt x="326" y="445"/>
                    </a:cubicBezTo>
                    <a:cubicBezTo>
                      <a:pt x="326" y="445"/>
                      <a:pt x="326" y="439"/>
                      <a:pt x="326" y="439"/>
                    </a:cubicBezTo>
                    <a:cubicBezTo>
                      <a:pt x="332" y="421"/>
                      <a:pt x="338" y="409"/>
                      <a:pt x="344" y="391"/>
                    </a:cubicBezTo>
                    <a:cubicBezTo>
                      <a:pt x="344" y="385"/>
                      <a:pt x="344" y="379"/>
                      <a:pt x="350" y="373"/>
                    </a:cubicBezTo>
                    <a:lnTo>
                      <a:pt x="356" y="361"/>
                    </a:lnTo>
                    <a:cubicBezTo>
                      <a:pt x="362" y="349"/>
                      <a:pt x="374" y="337"/>
                      <a:pt x="380" y="325"/>
                    </a:cubicBezTo>
                    <a:lnTo>
                      <a:pt x="386" y="313"/>
                    </a:lnTo>
                    <a:lnTo>
                      <a:pt x="392" y="306"/>
                    </a:lnTo>
                    <a:lnTo>
                      <a:pt x="392" y="313"/>
                    </a:lnTo>
                    <a:cubicBezTo>
                      <a:pt x="398" y="306"/>
                      <a:pt x="404" y="300"/>
                      <a:pt x="410" y="294"/>
                    </a:cubicBezTo>
                    <a:cubicBezTo>
                      <a:pt x="422" y="288"/>
                      <a:pt x="428" y="276"/>
                      <a:pt x="446" y="264"/>
                    </a:cubicBezTo>
                    <a:lnTo>
                      <a:pt x="452" y="258"/>
                    </a:lnTo>
                    <a:lnTo>
                      <a:pt x="477" y="246"/>
                    </a:lnTo>
                    <a:cubicBezTo>
                      <a:pt x="489" y="240"/>
                      <a:pt x="501" y="234"/>
                      <a:pt x="519" y="228"/>
                    </a:cubicBezTo>
                    <a:cubicBezTo>
                      <a:pt x="519" y="222"/>
                      <a:pt x="525" y="222"/>
                      <a:pt x="525" y="222"/>
                    </a:cubicBezTo>
                    <a:cubicBezTo>
                      <a:pt x="555" y="258"/>
                      <a:pt x="573" y="300"/>
                      <a:pt x="585" y="343"/>
                    </a:cubicBezTo>
                    <a:cubicBezTo>
                      <a:pt x="597" y="403"/>
                      <a:pt x="585" y="470"/>
                      <a:pt x="561" y="524"/>
                    </a:cubicBezTo>
                    <a:cubicBezTo>
                      <a:pt x="527" y="575"/>
                      <a:pt x="571" y="629"/>
                      <a:pt x="619" y="629"/>
                    </a:cubicBezTo>
                    <a:cubicBezTo>
                      <a:pt x="639" y="629"/>
                      <a:pt x="660" y="620"/>
                      <a:pt x="676" y="597"/>
                    </a:cubicBezTo>
                    <a:cubicBezTo>
                      <a:pt x="718" y="524"/>
                      <a:pt x="730" y="433"/>
                      <a:pt x="724" y="349"/>
                    </a:cubicBezTo>
                    <a:cubicBezTo>
                      <a:pt x="706" y="204"/>
                      <a:pt x="609" y="77"/>
                      <a:pt x="464" y="23"/>
                    </a:cubicBezTo>
                    <a:cubicBezTo>
                      <a:pt x="421" y="7"/>
                      <a:pt x="376" y="0"/>
                      <a:pt x="330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92;p60"/>
              <p:cNvSpPr/>
              <p:nvPr/>
            </p:nvSpPr>
            <p:spPr>
              <a:xfrm>
                <a:off x="886695" y="3602390"/>
                <a:ext cx="129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7"/>
                      <a:pt x="1" y="7"/>
                      <a:pt x="1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93;p60"/>
              <p:cNvSpPr/>
              <p:nvPr/>
            </p:nvSpPr>
            <p:spPr>
              <a:xfrm>
                <a:off x="902249" y="3578352"/>
                <a:ext cx="129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94;p60"/>
              <p:cNvSpPr/>
              <p:nvPr/>
            </p:nvSpPr>
            <p:spPr>
              <a:xfrm>
                <a:off x="836949" y="3617172"/>
                <a:ext cx="36635" cy="3663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146" y="0"/>
                    </a:moveTo>
                    <a:cubicBezTo>
                      <a:pt x="67" y="0"/>
                      <a:pt x="1" y="61"/>
                      <a:pt x="1" y="139"/>
                    </a:cubicBezTo>
                    <a:cubicBezTo>
                      <a:pt x="1" y="218"/>
                      <a:pt x="67" y="284"/>
                      <a:pt x="146" y="284"/>
                    </a:cubicBezTo>
                    <a:cubicBezTo>
                      <a:pt x="224" y="284"/>
                      <a:pt x="285" y="218"/>
                      <a:pt x="285" y="139"/>
                    </a:cubicBezTo>
                    <a:cubicBezTo>
                      <a:pt x="285" y="61"/>
                      <a:pt x="224" y="0"/>
                      <a:pt x="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95;p60"/>
              <p:cNvSpPr/>
              <p:nvPr/>
            </p:nvSpPr>
            <p:spPr>
              <a:xfrm>
                <a:off x="1782260" y="3464848"/>
                <a:ext cx="159267" cy="15476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3" y="1"/>
                    </a:moveTo>
                    <a:cubicBezTo>
                      <a:pt x="302" y="49"/>
                      <a:pt x="67" y="285"/>
                      <a:pt x="37" y="563"/>
                    </a:cubicBezTo>
                    <a:cubicBezTo>
                      <a:pt x="0" y="841"/>
                      <a:pt x="169" y="1137"/>
                      <a:pt x="411" y="1197"/>
                    </a:cubicBezTo>
                    <a:cubicBezTo>
                      <a:pt x="434" y="1202"/>
                      <a:pt x="456" y="1204"/>
                      <a:pt x="478" y="1204"/>
                    </a:cubicBezTo>
                    <a:cubicBezTo>
                      <a:pt x="632" y="1204"/>
                      <a:pt x="770" y="1101"/>
                      <a:pt x="870" y="1016"/>
                    </a:cubicBezTo>
                    <a:cubicBezTo>
                      <a:pt x="991" y="925"/>
                      <a:pt x="1239" y="738"/>
                      <a:pt x="1215" y="484"/>
                    </a:cubicBezTo>
                    <a:cubicBezTo>
                      <a:pt x="1197" y="261"/>
                      <a:pt x="949" y="43"/>
                      <a:pt x="623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05;p60"/>
              <p:cNvSpPr/>
              <p:nvPr/>
            </p:nvSpPr>
            <p:spPr>
              <a:xfrm>
                <a:off x="1902577" y="3474746"/>
                <a:ext cx="48333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376" h="653" extrusionOk="0">
                    <a:moveTo>
                      <a:pt x="230" y="1"/>
                    </a:moveTo>
                    <a:cubicBezTo>
                      <a:pt x="166" y="1"/>
                      <a:pt x="108" y="42"/>
                      <a:pt x="91" y="111"/>
                    </a:cubicBezTo>
                    <a:lnTo>
                      <a:pt x="13" y="486"/>
                    </a:lnTo>
                    <a:cubicBezTo>
                      <a:pt x="1" y="558"/>
                      <a:pt x="49" y="631"/>
                      <a:pt x="122" y="649"/>
                    </a:cubicBezTo>
                    <a:cubicBezTo>
                      <a:pt x="132" y="652"/>
                      <a:pt x="142" y="653"/>
                      <a:pt x="153" y="653"/>
                    </a:cubicBezTo>
                    <a:cubicBezTo>
                      <a:pt x="214" y="653"/>
                      <a:pt x="269" y="608"/>
                      <a:pt x="285" y="546"/>
                    </a:cubicBezTo>
                    <a:lnTo>
                      <a:pt x="357" y="166"/>
                    </a:lnTo>
                    <a:cubicBezTo>
                      <a:pt x="375" y="93"/>
                      <a:pt x="327" y="21"/>
                      <a:pt x="255" y="3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06;p60"/>
              <p:cNvSpPr/>
              <p:nvPr/>
            </p:nvSpPr>
            <p:spPr>
              <a:xfrm>
                <a:off x="1870056" y="3463177"/>
                <a:ext cx="48204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53" extrusionOk="0">
                    <a:moveTo>
                      <a:pt x="231" y="0"/>
                    </a:moveTo>
                    <a:cubicBezTo>
                      <a:pt x="166" y="0"/>
                      <a:pt x="102" y="46"/>
                      <a:pt x="91" y="111"/>
                    </a:cubicBezTo>
                    <a:lnTo>
                      <a:pt x="12" y="485"/>
                    </a:lnTo>
                    <a:cubicBezTo>
                      <a:pt x="0" y="558"/>
                      <a:pt x="42" y="630"/>
                      <a:pt x="115" y="648"/>
                    </a:cubicBezTo>
                    <a:cubicBezTo>
                      <a:pt x="125" y="651"/>
                      <a:pt x="136" y="652"/>
                      <a:pt x="146" y="652"/>
                    </a:cubicBezTo>
                    <a:cubicBezTo>
                      <a:pt x="207" y="652"/>
                      <a:pt x="262" y="608"/>
                      <a:pt x="278" y="546"/>
                    </a:cubicBezTo>
                    <a:lnTo>
                      <a:pt x="357" y="165"/>
                    </a:lnTo>
                    <a:cubicBezTo>
                      <a:pt x="375" y="93"/>
                      <a:pt x="326" y="20"/>
                      <a:pt x="254" y="2"/>
                    </a:cubicBezTo>
                    <a:cubicBezTo>
                      <a:pt x="246" y="1"/>
                      <a:pt x="239" y="0"/>
                      <a:pt x="231" y="0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07;p60"/>
              <p:cNvSpPr/>
              <p:nvPr/>
            </p:nvSpPr>
            <p:spPr>
              <a:xfrm>
                <a:off x="1843576" y="3450451"/>
                <a:ext cx="49104" cy="834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49" extrusionOk="0">
                    <a:moveTo>
                      <a:pt x="227" y="0"/>
                    </a:moveTo>
                    <a:cubicBezTo>
                      <a:pt x="162" y="0"/>
                      <a:pt x="108" y="45"/>
                      <a:pt x="97" y="107"/>
                    </a:cubicBezTo>
                    <a:lnTo>
                      <a:pt x="13" y="488"/>
                    </a:lnTo>
                    <a:cubicBezTo>
                      <a:pt x="1" y="560"/>
                      <a:pt x="49" y="633"/>
                      <a:pt x="127" y="645"/>
                    </a:cubicBezTo>
                    <a:cubicBezTo>
                      <a:pt x="138" y="647"/>
                      <a:pt x="148" y="649"/>
                      <a:pt x="158" y="649"/>
                    </a:cubicBezTo>
                    <a:cubicBezTo>
                      <a:pt x="220" y="649"/>
                      <a:pt x="275" y="604"/>
                      <a:pt x="291" y="542"/>
                    </a:cubicBezTo>
                    <a:lnTo>
                      <a:pt x="363" y="167"/>
                    </a:lnTo>
                    <a:cubicBezTo>
                      <a:pt x="381" y="89"/>
                      <a:pt x="333" y="16"/>
                      <a:pt x="260" y="4"/>
                    </a:cubicBezTo>
                    <a:cubicBezTo>
                      <a:pt x="249" y="2"/>
                      <a:pt x="238" y="0"/>
                      <a:pt x="227" y="0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08;p60"/>
              <p:cNvSpPr/>
              <p:nvPr/>
            </p:nvSpPr>
            <p:spPr>
              <a:xfrm>
                <a:off x="1899492" y="3473461"/>
                <a:ext cx="24938" cy="7866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612" extrusionOk="0">
                    <a:moveTo>
                      <a:pt x="158" y="0"/>
                    </a:moveTo>
                    <a:cubicBezTo>
                      <a:pt x="140" y="0"/>
                      <a:pt x="121" y="19"/>
                      <a:pt x="115" y="37"/>
                    </a:cubicBezTo>
                    <a:cubicBezTo>
                      <a:pt x="97" y="218"/>
                      <a:pt x="61" y="399"/>
                      <a:pt x="7" y="574"/>
                    </a:cubicBezTo>
                    <a:cubicBezTo>
                      <a:pt x="1" y="593"/>
                      <a:pt x="13" y="611"/>
                      <a:pt x="37" y="611"/>
                    </a:cubicBezTo>
                    <a:cubicBezTo>
                      <a:pt x="39" y="612"/>
                      <a:pt x="42" y="612"/>
                      <a:pt x="44" y="612"/>
                    </a:cubicBezTo>
                    <a:cubicBezTo>
                      <a:pt x="60" y="612"/>
                      <a:pt x="74" y="596"/>
                      <a:pt x="79" y="581"/>
                    </a:cubicBezTo>
                    <a:cubicBezTo>
                      <a:pt x="134" y="399"/>
                      <a:pt x="176" y="218"/>
                      <a:pt x="194" y="31"/>
                    </a:cubicBezTo>
                    <a:cubicBezTo>
                      <a:pt x="194" y="25"/>
                      <a:pt x="194" y="19"/>
                      <a:pt x="188" y="13"/>
                    </a:cubicBezTo>
                    <a:cubicBezTo>
                      <a:pt x="182" y="0"/>
                      <a:pt x="170" y="0"/>
                      <a:pt x="158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09;p60"/>
              <p:cNvSpPr/>
              <p:nvPr/>
            </p:nvSpPr>
            <p:spPr>
              <a:xfrm>
                <a:off x="1865300" y="3460735"/>
                <a:ext cx="28151" cy="7674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597" extrusionOk="0">
                    <a:moveTo>
                      <a:pt x="172" y="1"/>
                    </a:moveTo>
                    <a:cubicBezTo>
                      <a:pt x="156" y="1"/>
                      <a:pt x="144" y="8"/>
                      <a:pt x="140" y="27"/>
                    </a:cubicBezTo>
                    <a:cubicBezTo>
                      <a:pt x="85" y="196"/>
                      <a:pt x="37" y="371"/>
                      <a:pt x="1" y="547"/>
                    </a:cubicBezTo>
                    <a:cubicBezTo>
                      <a:pt x="1" y="559"/>
                      <a:pt x="1" y="565"/>
                      <a:pt x="7" y="571"/>
                    </a:cubicBezTo>
                    <a:cubicBezTo>
                      <a:pt x="7" y="583"/>
                      <a:pt x="19" y="595"/>
                      <a:pt x="31" y="595"/>
                    </a:cubicBezTo>
                    <a:cubicBezTo>
                      <a:pt x="34" y="596"/>
                      <a:pt x="37" y="596"/>
                      <a:pt x="40" y="596"/>
                    </a:cubicBezTo>
                    <a:cubicBezTo>
                      <a:pt x="55" y="596"/>
                      <a:pt x="68" y="585"/>
                      <a:pt x="73" y="565"/>
                    </a:cubicBezTo>
                    <a:cubicBezTo>
                      <a:pt x="110" y="389"/>
                      <a:pt x="158" y="220"/>
                      <a:pt x="212" y="51"/>
                    </a:cubicBezTo>
                    <a:cubicBezTo>
                      <a:pt x="218" y="27"/>
                      <a:pt x="206" y="9"/>
                      <a:pt x="188" y="3"/>
                    </a:cubicBezTo>
                    <a:cubicBezTo>
                      <a:pt x="182" y="1"/>
                      <a:pt x="177" y="1"/>
                      <a:pt x="172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910;p60"/>
              <p:cNvSpPr/>
              <p:nvPr/>
            </p:nvSpPr>
            <p:spPr>
              <a:xfrm>
                <a:off x="1393158" y="3876574"/>
                <a:ext cx="43577" cy="33099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575" extrusionOk="0">
                    <a:moveTo>
                      <a:pt x="175" y="0"/>
                    </a:moveTo>
                    <a:cubicBezTo>
                      <a:pt x="48" y="91"/>
                      <a:pt x="0" y="248"/>
                      <a:pt x="30" y="466"/>
                    </a:cubicBezTo>
                    <a:cubicBezTo>
                      <a:pt x="61" y="744"/>
                      <a:pt x="103" y="1130"/>
                      <a:pt x="151" y="1517"/>
                    </a:cubicBezTo>
                    <a:cubicBezTo>
                      <a:pt x="193" y="1904"/>
                      <a:pt x="236" y="2296"/>
                      <a:pt x="272" y="2574"/>
                    </a:cubicBezTo>
                    <a:lnTo>
                      <a:pt x="338" y="2562"/>
                    </a:lnTo>
                    <a:cubicBezTo>
                      <a:pt x="308" y="2284"/>
                      <a:pt x="266" y="1898"/>
                      <a:pt x="218" y="1511"/>
                    </a:cubicBezTo>
                    <a:cubicBezTo>
                      <a:pt x="169" y="1124"/>
                      <a:pt x="133" y="738"/>
                      <a:pt x="97" y="460"/>
                    </a:cubicBezTo>
                    <a:cubicBezTo>
                      <a:pt x="73" y="272"/>
                      <a:pt x="109" y="139"/>
                      <a:pt x="206" y="67"/>
                    </a:cubicBezTo>
                    <a:lnTo>
                      <a:pt x="218" y="55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911;p60"/>
              <p:cNvSpPr/>
              <p:nvPr/>
            </p:nvSpPr>
            <p:spPr>
              <a:xfrm>
                <a:off x="1153938" y="3852536"/>
                <a:ext cx="231510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653" extrusionOk="0">
                    <a:moveTo>
                      <a:pt x="1801" y="0"/>
                    </a:moveTo>
                    <a:lnTo>
                      <a:pt x="1438" y="18"/>
                    </a:lnTo>
                    <a:cubicBezTo>
                      <a:pt x="949" y="36"/>
                      <a:pt x="471" y="42"/>
                      <a:pt x="0" y="48"/>
                    </a:cubicBezTo>
                    <a:cubicBezTo>
                      <a:pt x="30" y="391"/>
                      <a:pt x="418" y="653"/>
                      <a:pt x="893" y="653"/>
                    </a:cubicBezTo>
                    <a:cubicBezTo>
                      <a:pt x="903" y="653"/>
                      <a:pt x="914" y="653"/>
                      <a:pt x="925" y="653"/>
                    </a:cubicBezTo>
                    <a:cubicBezTo>
                      <a:pt x="1408" y="634"/>
                      <a:pt x="1783" y="351"/>
                      <a:pt x="1801" y="0"/>
                    </a:cubicBezTo>
                    <a:close/>
                  </a:path>
                </a:pathLst>
              </a:custGeom>
              <a:solidFill>
                <a:srgbClr val="AE5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912;p60"/>
              <p:cNvSpPr/>
              <p:nvPr/>
            </p:nvSpPr>
            <p:spPr>
              <a:xfrm>
                <a:off x="1101878" y="4020285"/>
                <a:ext cx="685145" cy="269554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097" extrusionOk="0">
                    <a:moveTo>
                      <a:pt x="5136" y="0"/>
                    </a:moveTo>
                    <a:lnTo>
                      <a:pt x="4369" y="326"/>
                    </a:lnTo>
                    <a:lnTo>
                      <a:pt x="2919" y="949"/>
                    </a:lnTo>
                    <a:lnTo>
                      <a:pt x="1571" y="314"/>
                    </a:lnTo>
                    <a:lnTo>
                      <a:pt x="1082" y="91"/>
                    </a:lnTo>
                    <a:cubicBezTo>
                      <a:pt x="0" y="925"/>
                      <a:pt x="532" y="1299"/>
                      <a:pt x="743" y="1408"/>
                    </a:cubicBezTo>
                    <a:cubicBezTo>
                      <a:pt x="786" y="1426"/>
                      <a:pt x="822" y="1438"/>
                      <a:pt x="822" y="1438"/>
                    </a:cubicBezTo>
                    <a:lnTo>
                      <a:pt x="3160" y="2097"/>
                    </a:lnTo>
                    <a:lnTo>
                      <a:pt x="4749" y="1009"/>
                    </a:lnTo>
                    <a:lnTo>
                      <a:pt x="5330" y="604"/>
                    </a:lnTo>
                    <a:lnTo>
                      <a:pt x="5136" y="0"/>
                    </a:ln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913;p60"/>
              <p:cNvSpPr/>
              <p:nvPr/>
            </p:nvSpPr>
            <p:spPr>
              <a:xfrm>
                <a:off x="1080925" y="3975552"/>
                <a:ext cx="319306" cy="264669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059" extrusionOk="0">
                    <a:moveTo>
                      <a:pt x="792" y="1"/>
                    </a:moveTo>
                    <a:cubicBezTo>
                      <a:pt x="209" y="1"/>
                      <a:pt x="0" y="1079"/>
                      <a:pt x="0" y="1079"/>
                    </a:cubicBezTo>
                    <a:lnTo>
                      <a:pt x="1299" y="2058"/>
                    </a:lnTo>
                    <a:lnTo>
                      <a:pt x="2483" y="765"/>
                    </a:lnTo>
                    <a:cubicBezTo>
                      <a:pt x="2483" y="765"/>
                      <a:pt x="1801" y="409"/>
                      <a:pt x="1033" y="58"/>
                    </a:cubicBezTo>
                    <a:cubicBezTo>
                      <a:pt x="946" y="18"/>
                      <a:pt x="866" y="1"/>
                      <a:pt x="7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914;p60"/>
              <p:cNvSpPr/>
              <p:nvPr/>
            </p:nvSpPr>
            <p:spPr>
              <a:xfrm>
                <a:off x="1263457" y="4005503"/>
                <a:ext cx="117362" cy="8792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84" extrusionOk="0">
                    <a:moveTo>
                      <a:pt x="30" y="0"/>
                    </a:moveTo>
                    <a:lnTo>
                      <a:pt x="0" y="61"/>
                    </a:lnTo>
                    <a:cubicBezTo>
                      <a:pt x="326" y="212"/>
                      <a:pt x="616" y="423"/>
                      <a:pt x="864" y="683"/>
                    </a:cubicBezTo>
                    <a:lnTo>
                      <a:pt x="912" y="635"/>
                    </a:lnTo>
                    <a:cubicBezTo>
                      <a:pt x="659" y="369"/>
                      <a:pt x="363" y="151"/>
                      <a:pt x="30" y="0"/>
                    </a:cubicBezTo>
                    <a:close/>
                  </a:path>
                </a:pathLst>
              </a:custGeom>
              <a:solidFill>
                <a:srgbClr val="EBA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915;p60"/>
              <p:cNvSpPr/>
              <p:nvPr/>
            </p:nvSpPr>
            <p:spPr>
              <a:xfrm>
                <a:off x="1706934" y="3912823"/>
                <a:ext cx="246806" cy="214023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665" extrusionOk="0">
                    <a:moveTo>
                      <a:pt x="732" y="1"/>
                    </a:moveTo>
                    <a:cubicBezTo>
                      <a:pt x="703" y="1"/>
                      <a:pt x="674" y="17"/>
                      <a:pt x="665" y="51"/>
                    </a:cubicBezTo>
                    <a:cubicBezTo>
                      <a:pt x="562" y="262"/>
                      <a:pt x="441" y="468"/>
                      <a:pt x="302" y="655"/>
                    </a:cubicBezTo>
                    <a:cubicBezTo>
                      <a:pt x="103" y="703"/>
                      <a:pt x="0" y="981"/>
                      <a:pt x="55" y="1181"/>
                    </a:cubicBezTo>
                    <a:cubicBezTo>
                      <a:pt x="103" y="1368"/>
                      <a:pt x="218" y="1531"/>
                      <a:pt x="381" y="1646"/>
                    </a:cubicBezTo>
                    <a:cubicBezTo>
                      <a:pt x="387" y="1644"/>
                      <a:pt x="394" y="1643"/>
                      <a:pt x="401" y="1643"/>
                    </a:cubicBezTo>
                    <a:cubicBezTo>
                      <a:pt x="438" y="1643"/>
                      <a:pt x="486" y="1665"/>
                      <a:pt x="522" y="1665"/>
                    </a:cubicBezTo>
                    <a:cubicBezTo>
                      <a:pt x="525" y="1665"/>
                      <a:pt x="529" y="1664"/>
                      <a:pt x="532" y="1664"/>
                    </a:cubicBezTo>
                    <a:cubicBezTo>
                      <a:pt x="973" y="1610"/>
                      <a:pt x="1408" y="1489"/>
                      <a:pt x="1819" y="1320"/>
                    </a:cubicBezTo>
                    <a:cubicBezTo>
                      <a:pt x="1861" y="1301"/>
                      <a:pt x="1897" y="1265"/>
                      <a:pt x="1903" y="1217"/>
                    </a:cubicBezTo>
                    <a:cubicBezTo>
                      <a:pt x="1919" y="1110"/>
                      <a:pt x="1809" y="1070"/>
                      <a:pt x="1708" y="1070"/>
                    </a:cubicBezTo>
                    <a:cubicBezTo>
                      <a:pt x="1694" y="1070"/>
                      <a:pt x="1681" y="1070"/>
                      <a:pt x="1668" y="1072"/>
                    </a:cubicBezTo>
                    <a:cubicBezTo>
                      <a:pt x="1559" y="1083"/>
                      <a:pt x="1399" y="1107"/>
                      <a:pt x="1251" y="1139"/>
                    </a:cubicBezTo>
                    <a:lnTo>
                      <a:pt x="1251" y="1139"/>
                    </a:lnTo>
                    <a:cubicBezTo>
                      <a:pt x="1400" y="1079"/>
                      <a:pt x="1538" y="995"/>
                      <a:pt x="1662" y="891"/>
                    </a:cubicBezTo>
                    <a:cubicBezTo>
                      <a:pt x="1704" y="860"/>
                      <a:pt x="1734" y="818"/>
                      <a:pt x="1758" y="770"/>
                    </a:cubicBezTo>
                    <a:cubicBezTo>
                      <a:pt x="1771" y="715"/>
                      <a:pt x="1746" y="661"/>
                      <a:pt x="1698" y="637"/>
                    </a:cubicBezTo>
                    <a:cubicBezTo>
                      <a:pt x="1687" y="635"/>
                      <a:pt x="1675" y="633"/>
                      <a:pt x="1663" y="633"/>
                    </a:cubicBezTo>
                    <a:cubicBezTo>
                      <a:pt x="1642" y="633"/>
                      <a:pt x="1621" y="637"/>
                      <a:pt x="1601" y="649"/>
                    </a:cubicBezTo>
                    <a:cubicBezTo>
                      <a:pt x="1479" y="690"/>
                      <a:pt x="1317" y="728"/>
                      <a:pt x="1170" y="767"/>
                    </a:cubicBezTo>
                    <a:lnTo>
                      <a:pt x="1170" y="767"/>
                    </a:lnTo>
                    <a:cubicBezTo>
                      <a:pt x="1366" y="695"/>
                      <a:pt x="1541" y="576"/>
                      <a:pt x="1595" y="371"/>
                    </a:cubicBezTo>
                    <a:cubicBezTo>
                      <a:pt x="1613" y="317"/>
                      <a:pt x="1589" y="250"/>
                      <a:pt x="1541" y="220"/>
                    </a:cubicBezTo>
                    <a:cubicBezTo>
                      <a:pt x="1527" y="214"/>
                      <a:pt x="1514" y="211"/>
                      <a:pt x="1501" y="211"/>
                    </a:cubicBezTo>
                    <a:cubicBezTo>
                      <a:pt x="1465" y="211"/>
                      <a:pt x="1433" y="232"/>
                      <a:pt x="1402" y="250"/>
                    </a:cubicBezTo>
                    <a:cubicBezTo>
                      <a:pt x="1209" y="377"/>
                      <a:pt x="997" y="468"/>
                      <a:pt x="774" y="534"/>
                    </a:cubicBezTo>
                    <a:cubicBezTo>
                      <a:pt x="852" y="383"/>
                      <a:pt x="864" y="208"/>
                      <a:pt x="804" y="51"/>
                    </a:cubicBezTo>
                    <a:cubicBezTo>
                      <a:pt x="792" y="17"/>
                      <a:pt x="761" y="1"/>
                      <a:pt x="732" y="1"/>
                    </a:cubicBez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16;p60"/>
              <p:cNvSpPr/>
              <p:nvPr/>
            </p:nvSpPr>
            <p:spPr>
              <a:xfrm>
                <a:off x="1827508" y="3998176"/>
                <a:ext cx="59645" cy="2532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197" extrusionOk="0">
                    <a:moveTo>
                      <a:pt x="434" y="1"/>
                    </a:moveTo>
                    <a:cubicBezTo>
                      <a:pt x="430" y="1"/>
                      <a:pt x="426" y="1"/>
                      <a:pt x="422" y="3"/>
                    </a:cubicBezTo>
                    <a:cubicBezTo>
                      <a:pt x="295" y="63"/>
                      <a:pt x="168" y="112"/>
                      <a:pt x="29" y="142"/>
                    </a:cubicBezTo>
                    <a:cubicBezTo>
                      <a:pt x="0" y="153"/>
                      <a:pt x="10" y="197"/>
                      <a:pt x="41" y="197"/>
                    </a:cubicBezTo>
                    <a:cubicBezTo>
                      <a:pt x="43" y="197"/>
                      <a:pt x="45" y="197"/>
                      <a:pt x="47" y="196"/>
                    </a:cubicBezTo>
                    <a:cubicBezTo>
                      <a:pt x="180" y="160"/>
                      <a:pt x="319" y="112"/>
                      <a:pt x="446" y="57"/>
                    </a:cubicBezTo>
                    <a:cubicBezTo>
                      <a:pt x="452" y="51"/>
                      <a:pt x="458" y="51"/>
                      <a:pt x="458" y="45"/>
                    </a:cubicBezTo>
                    <a:cubicBezTo>
                      <a:pt x="464" y="39"/>
                      <a:pt x="464" y="27"/>
                      <a:pt x="458" y="21"/>
                    </a:cubicBezTo>
                    <a:cubicBezTo>
                      <a:pt x="453" y="8"/>
                      <a:pt x="445" y="1"/>
                      <a:pt x="434" y="1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17;p60"/>
              <p:cNvSpPr/>
              <p:nvPr/>
            </p:nvSpPr>
            <p:spPr>
              <a:xfrm>
                <a:off x="1833549" y="4051136"/>
                <a:ext cx="55274" cy="2210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2" extrusionOk="0">
                    <a:moveTo>
                      <a:pt x="400" y="0"/>
                    </a:moveTo>
                    <a:cubicBezTo>
                      <a:pt x="397" y="0"/>
                      <a:pt x="395" y="1"/>
                      <a:pt x="393" y="2"/>
                    </a:cubicBezTo>
                    <a:cubicBezTo>
                      <a:pt x="272" y="50"/>
                      <a:pt x="151" y="86"/>
                      <a:pt x="24" y="117"/>
                    </a:cubicBezTo>
                    <a:cubicBezTo>
                      <a:pt x="6" y="123"/>
                      <a:pt x="0" y="135"/>
                      <a:pt x="0" y="153"/>
                    </a:cubicBezTo>
                    <a:cubicBezTo>
                      <a:pt x="6" y="165"/>
                      <a:pt x="24" y="171"/>
                      <a:pt x="36" y="171"/>
                    </a:cubicBezTo>
                    <a:cubicBezTo>
                      <a:pt x="163" y="141"/>
                      <a:pt x="290" y="99"/>
                      <a:pt x="417" y="56"/>
                    </a:cubicBezTo>
                    <a:cubicBezTo>
                      <a:pt x="417" y="50"/>
                      <a:pt x="423" y="50"/>
                      <a:pt x="429" y="44"/>
                    </a:cubicBezTo>
                    <a:cubicBezTo>
                      <a:pt x="429" y="38"/>
                      <a:pt x="429" y="26"/>
                      <a:pt x="429" y="20"/>
                    </a:cubicBezTo>
                    <a:cubicBezTo>
                      <a:pt x="424" y="10"/>
                      <a:pt x="411" y="0"/>
                      <a:pt x="400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18;p60"/>
              <p:cNvSpPr/>
              <p:nvPr/>
            </p:nvSpPr>
            <p:spPr>
              <a:xfrm>
                <a:off x="1195072" y="3742245"/>
                <a:ext cx="192689" cy="12738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991" extrusionOk="0">
                    <a:moveTo>
                      <a:pt x="1499" y="0"/>
                    </a:moveTo>
                    <a:lnTo>
                      <a:pt x="1318" y="36"/>
                    </a:lnTo>
                    <a:cubicBezTo>
                      <a:pt x="915" y="121"/>
                      <a:pt x="497" y="164"/>
                      <a:pt x="83" y="164"/>
                    </a:cubicBezTo>
                    <a:cubicBezTo>
                      <a:pt x="55" y="164"/>
                      <a:pt x="28" y="164"/>
                      <a:pt x="0" y="163"/>
                    </a:cubicBezTo>
                    <a:lnTo>
                      <a:pt x="0" y="163"/>
                    </a:lnTo>
                    <a:cubicBezTo>
                      <a:pt x="339" y="864"/>
                      <a:pt x="895" y="991"/>
                      <a:pt x="1245" y="991"/>
                    </a:cubicBezTo>
                    <a:cubicBezTo>
                      <a:pt x="1324" y="683"/>
                      <a:pt x="1444" y="236"/>
                      <a:pt x="1499" y="0"/>
                    </a:cubicBezTo>
                    <a:close/>
                  </a:path>
                </a:pathLst>
              </a:custGeom>
              <a:solidFill>
                <a:srgbClr val="8F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19;p60"/>
              <p:cNvSpPr/>
              <p:nvPr/>
            </p:nvSpPr>
            <p:spPr>
              <a:xfrm>
                <a:off x="891966" y="4592690"/>
                <a:ext cx="216984" cy="206311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605" extrusionOk="0">
                    <a:moveTo>
                      <a:pt x="1102" y="0"/>
                    </a:moveTo>
                    <a:cubicBezTo>
                      <a:pt x="830" y="321"/>
                      <a:pt x="588" y="653"/>
                      <a:pt x="358" y="1003"/>
                    </a:cubicBezTo>
                    <a:cubicBezTo>
                      <a:pt x="0" y="1550"/>
                      <a:pt x="107" y="1605"/>
                      <a:pt x="164" y="1605"/>
                    </a:cubicBezTo>
                    <a:cubicBezTo>
                      <a:pt x="178" y="1605"/>
                      <a:pt x="189" y="1601"/>
                      <a:pt x="189" y="1601"/>
                    </a:cubicBezTo>
                    <a:lnTo>
                      <a:pt x="1386" y="979"/>
                    </a:lnTo>
                    <a:lnTo>
                      <a:pt x="1688" y="345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B15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20;p60"/>
              <p:cNvSpPr/>
              <p:nvPr/>
            </p:nvSpPr>
            <p:spPr>
              <a:xfrm>
                <a:off x="770106" y="4546800"/>
                <a:ext cx="306965" cy="32585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535" extrusionOk="0">
                    <a:moveTo>
                      <a:pt x="1524" y="1"/>
                    </a:moveTo>
                    <a:lnTo>
                      <a:pt x="19" y="2393"/>
                    </a:lnTo>
                    <a:cubicBezTo>
                      <a:pt x="1" y="2398"/>
                      <a:pt x="314" y="2535"/>
                      <a:pt x="529" y="2535"/>
                    </a:cubicBezTo>
                    <a:cubicBezTo>
                      <a:pt x="593" y="2535"/>
                      <a:pt x="649" y="2522"/>
                      <a:pt x="684" y="2490"/>
                    </a:cubicBezTo>
                    <a:cubicBezTo>
                      <a:pt x="684" y="2490"/>
                      <a:pt x="1759" y="1919"/>
                      <a:pt x="1989" y="1919"/>
                    </a:cubicBezTo>
                    <a:cubicBezTo>
                      <a:pt x="2006" y="1919"/>
                      <a:pt x="2018" y="1922"/>
                      <a:pt x="2025" y="1928"/>
                    </a:cubicBezTo>
                    <a:lnTo>
                      <a:pt x="2243" y="1415"/>
                    </a:lnTo>
                    <a:lnTo>
                      <a:pt x="1530" y="1439"/>
                    </a:lnTo>
                    <a:lnTo>
                      <a:pt x="1530" y="1439"/>
                    </a:lnTo>
                    <a:lnTo>
                      <a:pt x="2388" y="539"/>
                    </a:lnTo>
                    <a:lnTo>
                      <a:pt x="2249" y="454"/>
                    </a:lnTo>
                    <a:lnTo>
                      <a:pt x="1639" y="67"/>
                    </a:lnTo>
                    <a:lnTo>
                      <a:pt x="15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21;p60"/>
              <p:cNvSpPr/>
              <p:nvPr/>
            </p:nvSpPr>
            <p:spPr>
              <a:xfrm>
                <a:off x="909962" y="4782292"/>
                <a:ext cx="19539" cy="7288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67" extrusionOk="0">
                    <a:moveTo>
                      <a:pt x="41" y="1"/>
                    </a:moveTo>
                    <a:cubicBezTo>
                      <a:pt x="36" y="1"/>
                      <a:pt x="30" y="2"/>
                      <a:pt x="25" y="6"/>
                    </a:cubicBezTo>
                    <a:cubicBezTo>
                      <a:pt x="19" y="6"/>
                      <a:pt x="13" y="12"/>
                      <a:pt x="7" y="18"/>
                    </a:cubicBezTo>
                    <a:cubicBezTo>
                      <a:pt x="1" y="30"/>
                      <a:pt x="1" y="42"/>
                      <a:pt x="7" y="54"/>
                    </a:cubicBezTo>
                    <a:cubicBezTo>
                      <a:pt x="73" y="199"/>
                      <a:pt x="73" y="368"/>
                      <a:pt x="13" y="513"/>
                    </a:cubicBezTo>
                    <a:cubicBezTo>
                      <a:pt x="1" y="531"/>
                      <a:pt x="13" y="555"/>
                      <a:pt x="31" y="561"/>
                    </a:cubicBezTo>
                    <a:cubicBezTo>
                      <a:pt x="36" y="565"/>
                      <a:pt x="42" y="566"/>
                      <a:pt x="47" y="566"/>
                    </a:cubicBezTo>
                    <a:cubicBezTo>
                      <a:pt x="61" y="566"/>
                      <a:pt x="75" y="556"/>
                      <a:pt x="79" y="543"/>
                    </a:cubicBezTo>
                    <a:cubicBezTo>
                      <a:pt x="152" y="374"/>
                      <a:pt x="152" y="187"/>
                      <a:pt x="79" y="24"/>
                    </a:cubicBezTo>
                    <a:cubicBezTo>
                      <a:pt x="71" y="11"/>
                      <a:pt x="56" y="1"/>
                      <a:pt x="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22;p60"/>
              <p:cNvSpPr/>
              <p:nvPr/>
            </p:nvSpPr>
            <p:spPr>
              <a:xfrm>
                <a:off x="939527" y="4767510"/>
                <a:ext cx="19539" cy="732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70" extrusionOk="0">
                    <a:moveTo>
                      <a:pt x="41" y="1"/>
                    </a:moveTo>
                    <a:cubicBezTo>
                      <a:pt x="35" y="1"/>
                      <a:pt x="30" y="2"/>
                      <a:pt x="25" y="6"/>
                    </a:cubicBezTo>
                    <a:cubicBezTo>
                      <a:pt x="19" y="6"/>
                      <a:pt x="13" y="12"/>
                      <a:pt x="6" y="18"/>
                    </a:cubicBezTo>
                    <a:cubicBezTo>
                      <a:pt x="0" y="30"/>
                      <a:pt x="0" y="48"/>
                      <a:pt x="6" y="54"/>
                    </a:cubicBezTo>
                    <a:cubicBezTo>
                      <a:pt x="73" y="199"/>
                      <a:pt x="73" y="368"/>
                      <a:pt x="13" y="513"/>
                    </a:cubicBezTo>
                    <a:cubicBezTo>
                      <a:pt x="0" y="531"/>
                      <a:pt x="13" y="556"/>
                      <a:pt x="31" y="568"/>
                    </a:cubicBezTo>
                    <a:cubicBezTo>
                      <a:pt x="34" y="569"/>
                      <a:pt x="37" y="569"/>
                      <a:pt x="41" y="569"/>
                    </a:cubicBezTo>
                    <a:cubicBezTo>
                      <a:pt x="57" y="569"/>
                      <a:pt x="74" y="558"/>
                      <a:pt x="79" y="544"/>
                    </a:cubicBezTo>
                    <a:cubicBezTo>
                      <a:pt x="151" y="380"/>
                      <a:pt x="151" y="187"/>
                      <a:pt x="73" y="24"/>
                    </a:cubicBezTo>
                    <a:cubicBezTo>
                      <a:pt x="69" y="11"/>
                      <a:pt x="55" y="1"/>
                      <a:pt x="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23;p60"/>
              <p:cNvSpPr/>
              <p:nvPr/>
            </p:nvSpPr>
            <p:spPr>
              <a:xfrm>
                <a:off x="966264" y="4756969"/>
                <a:ext cx="19924" cy="7275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566" extrusionOk="0">
                    <a:moveTo>
                      <a:pt x="42" y="1"/>
                    </a:moveTo>
                    <a:cubicBezTo>
                      <a:pt x="38" y="1"/>
                      <a:pt x="33" y="2"/>
                      <a:pt x="28" y="3"/>
                    </a:cubicBezTo>
                    <a:cubicBezTo>
                      <a:pt x="22" y="3"/>
                      <a:pt x="16" y="9"/>
                      <a:pt x="10" y="15"/>
                    </a:cubicBezTo>
                    <a:cubicBezTo>
                      <a:pt x="4" y="27"/>
                      <a:pt x="4" y="39"/>
                      <a:pt x="10" y="52"/>
                    </a:cubicBezTo>
                    <a:cubicBezTo>
                      <a:pt x="76" y="197"/>
                      <a:pt x="76" y="366"/>
                      <a:pt x="16" y="511"/>
                    </a:cubicBezTo>
                    <a:cubicBezTo>
                      <a:pt x="0" y="542"/>
                      <a:pt x="25" y="565"/>
                      <a:pt x="49" y="565"/>
                    </a:cubicBezTo>
                    <a:cubicBezTo>
                      <a:pt x="63" y="565"/>
                      <a:pt x="76" y="558"/>
                      <a:pt x="82" y="541"/>
                    </a:cubicBezTo>
                    <a:cubicBezTo>
                      <a:pt x="155" y="378"/>
                      <a:pt x="155" y="184"/>
                      <a:pt x="76" y="21"/>
                    </a:cubicBezTo>
                    <a:cubicBezTo>
                      <a:pt x="72" y="8"/>
                      <a:pt x="57" y="1"/>
                      <a:pt x="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24;p60"/>
              <p:cNvSpPr/>
              <p:nvPr/>
            </p:nvSpPr>
            <p:spPr>
              <a:xfrm>
                <a:off x="791959" y="4554513"/>
                <a:ext cx="203615" cy="315572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2455" extrusionOk="0">
                    <a:moveTo>
                      <a:pt x="1539" y="1"/>
                    </a:moveTo>
                    <a:cubicBezTo>
                      <a:pt x="1526" y="1"/>
                      <a:pt x="1515" y="8"/>
                      <a:pt x="1511" y="19"/>
                    </a:cubicBezTo>
                    <a:lnTo>
                      <a:pt x="12" y="2400"/>
                    </a:lnTo>
                    <a:cubicBezTo>
                      <a:pt x="0" y="2412"/>
                      <a:pt x="6" y="2436"/>
                      <a:pt x="25" y="2448"/>
                    </a:cubicBezTo>
                    <a:cubicBezTo>
                      <a:pt x="31" y="2453"/>
                      <a:pt x="38" y="2455"/>
                      <a:pt x="45" y="2455"/>
                    </a:cubicBezTo>
                    <a:cubicBezTo>
                      <a:pt x="58" y="2455"/>
                      <a:pt x="71" y="2448"/>
                      <a:pt x="79" y="2436"/>
                    </a:cubicBezTo>
                    <a:lnTo>
                      <a:pt x="1571" y="62"/>
                    </a:lnTo>
                    <a:cubicBezTo>
                      <a:pt x="1583" y="43"/>
                      <a:pt x="1577" y="19"/>
                      <a:pt x="1559" y="7"/>
                    </a:cubicBezTo>
                    <a:cubicBezTo>
                      <a:pt x="1553" y="3"/>
                      <a:pt x="1546" y="1"/>
                      <a:pt x="1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25;p60"/>
              <p:cNvSpPr/>
              <p:nvPr/>
            </p:nvSpPr>
            <p:spPr>
              <a:xfrm>
                <a:off x="458002" y="2751688"/>
                <a:ext cx="523564" cy="50568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3934" extrusionOk="0">
                    <a:moveTo>
                      <a:pt x="1480" y="1"/>
                    </a:moveTo>
                    <a:cubicBezTo>
                      <a:pt x="1222" y="1"/>
                      <a:pt x="965" y="100"/>
                      <a:pt x="798" y="298"/>
                    </a:cubicBezTo>
                    <a:cubicBezTo>
                      <a:pt x="680" y="434"/>
                      <a:pt x="621" y="622"/>
                      <a:pt x="636" y="799"/>
                    </a:cubicBezTo>
                    <a:lnTo>
                      <a:pt x="636" y="799"/>
                    </a:lnTo>
                    <a:cubicBezTo>
                      <a:pt x="635" y="799"/>
                      <a:pt x="635" y="800"/>
                      <a:pt x="635" y="800"/>
                    </a:cubicBezTo>
                    <a:cubicBezTo>
                      <a:pt x="284" y="987"/>
                      <a:pt x="0" y="1507"/>
                      <a:pt x="163" y="1984"/>
                    </a:cubicBezTo>
                    <a:cubicBezTo>
                      <a:pt x="333" y="2467"/>
                      <a:pt x="834" y="2606"/>
                      <a:pt x="882" y="2619"/>
                    </a:cubicBezTo>
                    <a:cubicBezTo>
                      <a:pt x="665" y="2987"/>
                      <a:pt x="701" y="3428"/>
                      <a:pt x="949" y="3694"/>
                    </a:cubicBezTo>
                    <a:cubicBezTo>
                      <a:pt x="1132" y="3889"/>
                      <a:pt x="1379" y="3934"/>
                      <a:pt x="1566" y="3934"/>
                    </a:cubicBezTo>
                    <a:cubicBezTo>
                      <a:pt x="1688" y="3934"/>
                      <a:pt x="1785" y="3915"/>
                      <a:pt x="1825" y="3906"/>
                    </a:cubicBezTo>
                    <a:cubicBezTo>
                      <a:pt x="1934" y="3881"/>
                      <a:pt x="2036" y="3839"/>
                      <a:pt x="2127" y="3779"/>
                    </a:cubicBezTo>
                    <a:cubicBezTo>
                      <a:pt x="2153" y="3763"/>
                      <a:pt x="2192" y="3736"/>
                      <a:pt x="2233" y="3703"/>
                    </a:cubicBezTo>
                    <a:lnTo>
                      <a:pt x="2233" y="3703"/>
                    </a:lnTo>
                    <a:cubicBezTo>
                      <a:pt x="2335" y="3739"/>
                      <a:pt x="2463" y="3758"/>
                      <a:pt x="2601" y="3758"/>
                    </a:cubicBezTo>
                    <a:cubicBezTo>
                      <a:pt x="2913" y="3758"/>
                      <a:pt x="3279" y="3659"/>
                      <a:pt x="3535" y="3422"/>
                    </a:cubicBezTo>
                    <a:cubicBezTo>
                      <a:pt x="4073" y="2927"/>
                      <a:pt x="4036" y="1893"/>
                      <a:pt x="3680" y="1694"/>
                    </a:cubicBezTo>
                    <a:cubicBezTo>
                      <a:pt x="3655" y="1683"/>
                      <a:pt x="3629" y="1674"/>
                      <a:pt x="3603" y="1667"/>
                    </a:cubicBezTo>
                    <a:lnTo>
                      <a:pt x="3603" y="1667"/>
                    </a:lnTo>
                    <a:cubicBezTo>
                      <a:pt x="3801" y="1588"/>
                      <a:pt x="3964" y="1400"/>
                      <a:pt x="4000" y="1193"/>
                    </a:cubicBezTo>
                    <a:cubicBezTo>
                      <a:pt x="4055" y="866"/>
                      <a:pt x="3861" y="534"/>
                      <a:pt x="3577" y="377"/>
                    </a:cubicBezTo>
                    <a:cubicBezTo>
                      <a:pt x="3411" y="292"/>
                      <a:pt x="3230" y="249"/>
                      <a:pt x="3048" y="249"/>
                    </a:cubicBezTo>
                    <a:cubicBezTo>
                      <a:pt x="2906" y="249"/>
                      <a:pt x="2764" y="275"/>
                      <a:pt x="2629" y="329"/>
                    </a:cubicBezTo>
                    <a:cubicBezTo>
                      <a:pt x="2572" y="347"/>
                      <a:pt x="2515" y="372"/>
                      <a:pt x="2462" y="403"/>
                    </a:cubicBezTo>
                    <a:lnTo>
                      <a:pt x="2462" y="403"/>
                    </a:lnTo>
                    <a:cubicBezTo>
                      <a:pt x="2446" y="389"/>
                      <a:pt x="2429" y="377"/>
                      <a:pt x="2411" y="365"/>
                    </a:cubicBezTo>
                    <a:cubicBezTo>
                      <a:pt x="2175" y="171"/>
                      <a:pt x="1897" y="51"/>
                      <a:pt x="1601" y="8"/>
                    </a:cubicBezTo>
                    <a:cubicBezTo>
                      <a:pt x="1561" y="3"/>
                      <a:pt x="1520" y="1"/>
                      <a:pt x="1480" y="1"/>
                    </a:cubicBezTo>
                    <a:close/>
                  </a:path>
                </a:pathLst>
              </a:custGeom>
              <a:solidFill>
                <a:srgbClr val="001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26;p60"/>
              <p:cNvSpPr/>
              <p:nvPr/>
            </p:nvSpPr>
            <p:spPr>
              <a:xfrm>
                <a:off x="747611" y="2887816"/>
                <a:ext cx="223925" cy="35040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2726" fill="none" extrusionOk="0">
                    <a:moveTo>
                      <a:pt x="1" y="2726"/>
                    </a:moveTo>
                    <a:cubicBezTo>
                      <a:pt x="974" y="2140"/>
                      <a:pt x="1620" y="1131"/>
                      <a:pt x="174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927;p60"/>
            <p:cNvGrpSpPr/>
            <p:nvPr/>
          </p:nvGrpSpPr>
          <p:grpSpPr>
            <a:xfrm>
              <a:off x="2043976" y="3775410"/>
              <a:ext cx="317763" cy="297062"/>
              <a:chOff x="2043976" y="3775410"/>
              <a:chExt cx="317763" cy="297062"/>
            </a:xfrm>
          </p:grpSpPr>
          <p:sp>
            <p:nvSpPr>
              <p:cNvPr id="16" name="Google Shape;1928;p60"/>
              <p:cNvSpPr/>
              <p:nvPr/>
            </p:nvSpPr>
            <p:spPr>
              <a:xfrm>
                <a:off x="2118531" y="3898297"/>
                <a:ext cx="24166" cy="264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06" extrusionOk="0">
                    <a:moveTo>
                      <a:pt x="97" y="1"/>
                    </a:moveTo>
                    <a:lnTo>
                      <a:pt x="67" y="7"/>
                    </a:lnTo>
                    <a:cubicBezTo>
                      <a:pt x="55" y="7"/>
                      <a:pt x="37" y="19"/>
                      <a:pt x="31" y="31"/>
                    </a:cubicBezTo>
                    <a:lnTo>
                      <a:pt x="13" y="49"/>
                    </a:lnTo>
                    <a:cubicBezTo>
                      <a:pt x="7" y="61"/>
                      <a:pt x="1" y="79"/>
                      <a:pt x="1" y="97"/>
                    </a:cubicBezTo>
                    <a:lnTo>
                      <a:pt x="1" y="109"/>
                    </a:lnTo>
                    <a:cubicBezTo>
                      <a:pt x="1" y="140"/>
                      <a:pt x="13" y="158"/>
                      <a:pt x="31" y="182"/>
                    </a:cubicBezTo>
                    <a:cubicBezTo>
                      <a:pt x="37" y="188"/>
                      <a:pt x="49" y="194"/>
                      <a:pt x="61" y="200"/>
                    </a:cubicBezTo>
                    <a:cubicBezTo>
                      <a:pt x="67" y="206"/>
                      <a:pt x="79" y="206"/>
                      <a:pt x="97" y="206"/>
                    </a:cubicBezTo>
                    <a:lnTo>
                      <a:pt x="121" y="206"/>
                    </a:lnTo>
                    <a:cubicBezTo>
                      <a:pt x="133" y="200"/>
                      <a:pt x="152" y="194"/>
                      <a:pt x="164" y="182"/>
                    </a:cubicBezTo>
                    <a:lnTo>
                      <a:pt x="176" y="164"/>
                    </a:lnTo>
                    <a:cubicBezTo>
                      <a:pt x="182" y="146"/>
                      <a:pt x="188" y="133"/>
                      <a:pt x="188" y="115"/>
                    </a:cubicBezTo>
                    <a:lnTo>
                      <a:pt x="188" y="97"/>
                    </a:lnTo>
                    <a:cubicBezTo>
                      <a:pt x="188" y="85"/>
                      <a:pt x="188" y="67"/>
                      <a:pt x="182" y="61"/>
                    </a:cubicBezTo>
                    <a:cubicBezTo>
                      <a:pt x="176" y="49"/>
                      <a:pt x="170" y="37"/>
                      <a:pt x="164" y="31"/>
                    </a:cubicBezTo>
                    <a:cubicBezTo>
                      <a:pt x="146" y="13"/>
                      <a:pt x="121" y="1"/>
                      <a:pt x="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29;p60"/>
              <p:cNvSpPr/>
              <p:nvPr/>
            </p:nvSpPr>
            <p:spPr>
              <a:xfrm>
                <a:off x="2230364" y="3867961"/>
                <a:ext cx="27380" cy="2429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89" extrusionOk="0">
                    <a:moveTo>
                      <a:pt x="97" y="1"/>
                    </a:moveTo>
                    <a:cubicBezTo>
                      <a:pt x="85" y="1"/>
                      <a:pt x="73" y="1"/>
                      <a:pt x="61" y="7"/>
                    </a:cubicBezTo>
                    <a:cubicBezTo>
                      <a:pt x="37" y="19"/>
                      <a:pt x="19" y="37"/>
                      <a:pt x="13" y="61"/>
                    </a:cubicBezTo>
                    <a:cubicBezTo>
                      <a:pt x="7" y="67"/>
                      <a:pt x="1" y="85"/>
                      <a:pt x="7" y="98"/>
                    </a:cubicBezTo>
                    <a:lnTo>
                      <a:pt x="7" y="122"/>
                    </a:lnTo>
                    <a:cubicBezTo>
                      <a:pt x="7" y="134"/>
                      <a:pt x="19" y="152"/>
                      <a:pt x="31" y="164"/>
                    </a:cubicBezTo>
                    <a:lnTo>
                      <a:pt x="49" y="176"/>
                    </a:lnTo>
                    <a:cubicBezTo>
                      <a:pt x="61" y="188"/>
                      <a:pt x="79" y="188"/>
                      <a:pt x="97" y="188"/>
                    </a:cubicBezTo>
                    <a:lnTo>
                      <a:pt x="115" y="188"/>
                    </a:lnTo>
                    <a:cubicBezTo>
                      <a:pt x="128" y="188"/>
                      <a:pt x="140" y="188"/>
                      <a:pt x="152" y="182"/>
                    </a:cubicBezTo>
                    <a:cubicBezTo>
                      <a:pt x="176" y="170"/>
                      <a:pt x="194" y="152"/>
                      <a:pt x="200" y="134"/>
                    </a:cubicBezTo>
                    <a:cubicBezTo>
                      <a:pt x="206" y="122"/>
                      <a:pt x="212" y="110"/>
                      <a:pt x="212" y="98"/>
                    </a:cubicBezTo>
                    <a:lnTo>
                      <a:pt x="212" y="67"/>
                    </a:lnTo>
                    <a:cubicBezTo>
                      <a:pt x="206" y="55"/>
                      <a:pt x="200" y="37"/>
                      <a:pt x="188" y="31"/>
                    </a:cubicBezTo>
                    <a:lnTo>
                      <a:pt x="170" y="13"/>
                    </a:lnTo>
                    <a:cubicBezTo>
                      <a:pt x="152" y="7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30;p60"/>
              <p:cNvSpPr/>
              <p:nvPr/>
            </p:nvSpPr>
            <p:spPr>
              <a:xfrm>
                <a:off x="2142700" y="3928250"/>
                <a:ext cx="111824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415" extrusionOk="0">
                    <a:moveTo>
                      <a:pt x="804" y="0"/>
                    </a:moveTo>
                    <a:cubicBezTo>
                      <a:pt x="780" y="0"/>
                      <a:pt x="756" y="9"/>
                      <a:pt x="738" y="27"/>
                    </a:cubicBezTo>
                    <a:cubicBezTo>
                      <a:pt x="665" y="118"/>
                      <a:pt x="569" y="184"/>
                      <a:pt x="460" y="209"/>
                    </a:cubicBezTo>
                    <a:cubicBezTo>
                      <a:pt x="442" y="215"/>
                      <a:pt x="430" y="215"/>
                      <a:pt x="411" y="221"/>
                    </a:cubicBezTo>
                    <a:lnTo>
                      <a:pt x="381" y="221"/>
                    </a:lnTo>
                    <a:cubicBezTo>
                      <a:pt x="366" y="224"/>
                      <a:pt x="353" y="225"/>
                      <a:pt x="339" y="225"/>
                    </a:cubicBezTo>
                    <a:cubicBezTo>
                      <a:pt x="325" y="225"/>
                      <a:pt x="312" y="224"/>
                      <a:pt x="297" y="221"/>
                    </a:cubicBezTo>
                    <a:cubicBezTo>
                      <a:pt x="236" y="221"/>
                      <a:pt x="182" y="209"/>
                      <a:pt x="128" y="184"/>
                    </a:cubicBezTo>
                    <a:cubicBezTo>
                      <a:pt x="120" y="183"/>
                      <a:pt x="113" y="182"/>
                      <a:pt x="106" y="182"/>
                    </a:cubicBezTo>
                    <a:cubicBezTo>
                      <a:pt x="64" y="182"/>
                      <a:pt x="23" y="210"/>
                      <a:pt x="13" y="251"/>
                    </a:cubicBezTo>
                    <a:cubicBezTo>
                      <a:pt x="1" y="299"/>
                      <a:pt x="25" y="354"/>
                      <a:pt x="73" y="366"/>
                    </a:cubicBezTo>
                    <a:lnTo>
                      <a:pt x="79" y="372"/>
                    </a:lnTo>
                    <a:cubicBezTo>
                      <a:pt x="158" y="401"/>
                      <a:pt x="240" y="415"/>
                      <a:pt x="322" y="415"/>
                    </a:cubicBezTo>
                    <a:cubicBezTo>
                      <a:pt x="528" y="415"/>
                      <a:pt x="732" y="325"/>
                      <a:pt x="871" y="160"/>
                    </a:cubicBezTo>
                    <a:cubicBezTo>
                      <a:pt x="907" y="124"/>
                      <a:pt x="907" y="64"/>
                      <a:pt x="871" y="27"/>
                    </a:cubicBezTo>
                    <a:cubicBezTo>
                      <a:pt x="853" y="9"/>
                      <a:pt x="828" y="0"/>
                      <a:pt x="8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31;p60"/>
              <p:cNvSpPr/>
              <p:nvPr/>
            </p:nvSpPr>
            <p:spPr>
              <a:xfrm>
                <a:off x="2043976" y="3775410"/>
                <a:ext cx="317763" cy="29706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11" extrusionOk="0">
                    <a:moveTo>
                      <a:pt x="886" y="1"/>
                    </a:moveTo>
                    <a:cubicBezTo>
                      <a:pt x="871" y="1"/>
                      <a:pt x="856" y="5"/>
                      <a:pt x="840" y="14"/>
                    </a:cubicBezTo>
                    <a:lnTo>
                      <a:pt x="840" y="20"/>
                    </a:lnTo>
                    <a:cubicBezTo>
                      <a:pt x="442" y="280"/>
                      <a:pt x="97" y="673"/>
                      <a:pt x="49" y="1156"/>
                    </a:cubicBezTo>
                    <a:cubicBezTo>
                      <a:pt x="1" y="1603"/>
                      <a:pt x="224" y="2056"/>
                      <a:pt x="653" y="2225"/>
                    </a:cubicBezTo>
                    <a:cubicBezTo>
                      <a:pt x="794" y="2283"/>
                      <a:pt x="944" y="2310"/>
                      <a:pt x="1095" y="2310"/>
                    </a:cubicBezTo>
                    <a:cubicBezTo>
                      <a:pt x="1416" y="2310"/>
                      <a:pt x="1740" y="2187"/>
                      <a:pt x="1982" y="1978"/>
                    </a:cubicBezTo>
                    <a:cubicBezTo>
                      <a:pt x="2339" y="1670"/>
                      <a:pt x="2472" y="1168"/>
                      <a:pt x="2309" y="721"/>
                    </a:cubicBezTo>
                    <a:cubicBezTo>
                      <a:pt x="2162" y="351"/>
                      <a:pt x="1787" y="100"/>
                      <a:pt x="1402" y="100"/>
                    </a:cubicBezTo>
                    <a:cubicBezTo>
                      <a:pt x="1297" y="100"/>
                      <a:pt x="1191" y="119"/>
                      <a:pt x="1088" y="159"/>
                    </a:cubicBezTo>
                    <a:cubicBezTo>
                      <a:pt x="986" y="196"/>
                      <a:pt x="1013" y="348"/>
                      <a:pt x="1100" y="348"/>
                    </a:cubicBezTo>
                    <a:cubicBezTo>
                      <a:pt x="1111" y="348"/>
                      <a:pt x="1123" y="346"/>
                      <a:pt x="1136" y="340"/>
                    </a:cubicBezTo>
                    <a:cubicBezTo>
                      <a:pt x="1225" y="309"/>
                      <a:pt x="1315" y="294"/>
                      <a:pt x="1404" y="294"/>
                    </a:cubicBezTo>
                    <a:cubicBezTo>
                      <a:pt x="1675" y="294"/>
                      <a:pt x="1934" y="433"/>
                      <a:pt x="2079" y="679"/>
                    </a:cubicBezTo>
                    <a:cubicBezTo>
                      <a:pt x="2266" y="1035"/>
                      <a:pt x="2206" y="1476"/>
                      <a:pt x="1928" y="1766"/>
                    </a:cubicBezTo>
                    <a:cubicBezTo>
                      <a:pt x="1710" y="1994"/>
                      <a:pt x="1409" y="2121"/>
                      <a:pt x="1100" y="2121"/>
                    </a:cubicBezTo>
                    <a:cubicBezTo>
                      <a:pt x="1015" y="2121"/>
                      <a:pt x="930" y="2112"/>
                      <a:pt x="846" y="2092"/>
                    </a:cubicBezTo>
                    <a:cubicBezTo>
                      <a:pt x="454" y="1996"/>
                      <a:pt x="230" y="1657"/>
                      <a:pt x="230" y="1265"/>
                    </a:cubicBezTo>
                    <a:cubicBezTo>
                      <a:pt x="236" y="799"/>
                      <a:pt x="562" y="419"/>
                      <a:pt x="937" y="183"/>
                    </a:cubicBezTo>
                    <a:cubicBezTo>
                      <a:pt x="1024" y="127"/>
                      <a:pt x="968" y="1"/>
                      <a:pt x="8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6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423759">
            <a:off x="4090941" y="2627979"/>
            <a:ext cx="869449" cy="124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6019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39" b="99702" l="0" r="98558">
                        <a14:foregroundMark x1="79712" y1="22321" x2="88269" y2="57440"/>
                        <a14:foregroundMark x1="92788" y1="26637" x2="74519" y2="18601"/>
                        <a14:foregroundMark x1="91731" y1="28274" x2="90000" y2="40476"/>
                        <a14:foregroundMark x1="67981" y1="5952" x2="27788" y2="4315"/>
                        <a14:foregroundMark x1="31923" y1="6994" x2="5192" y2="6399"/>
                        <a14:foregroundMark x1="3077" y1="9673" x2="4135" y2="93155"/>
                        <a14:foregroundMark x1="3462" y1="94643" x2="74904" y2="95238"/>
                        <a14:foregroundMark x1="76250" y1="60119" x2="79327" y2="91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192" y="-134600"/>
            <a:ext cx="8875058" cy="54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7868" y="1405147"/>
            <a:ext cx="2316520" cy="157052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709068" y="521455"/>
            <a:ext cx="7105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Comic Sans MS" panose="030F0702030302020204" pitchFamily="66" charset="0"/>
              </a:rPr>
              <a:t>1.Do you go to school in summer ? No, ……don’t. .</a:t>
            </a:r>
            <a:endParaRPr lang="es-ES" sz="2100" dirty="0"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08665" y="475288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s-E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57876" y="3528004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I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50042" y="3522521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>
                <a:latin typeface="Comic Sans MS" panose="030F0702030302020204" pitchFamily="66" charset="0"/>
              </a:rPr>
              <a:t>You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3059832" y="3366222"/>
            <a:ext cx="1080121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85" y="4505076"/>
            <a:ext cx="928618" cy="21728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3329862" y="4387431"/>
            <a:ext cx="3172869" cy="452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Tieng vo tay">
            <a:hlinkClick r:id="" action="ppaction://media"/>
            <a:extLst>
              <a:ext uri="{FF2B5EF4-FFF2-40B4-BE49-F238E27FC236}">
                <a16:creationId xmlns:a16="http://schemas.microsoft.com/office/drawing/2014/main" id="{EFB70D9E-625D-D58C-699C-8D7E25F080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26240" y="390006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74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53356 C -0.13264 -0.53356 -0.09027 -0.50093 -0.09027 -0.46042 C -0.09027 -0.41991 -0.13264 -0.3868 -0.18472 -0.3868 C -0.23663 -0.3868 -0.27847 -0.41991 -0.27847 -0.46042 C -0.27847 -0.50093 -0.23663 -0.53356 -0.18472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39" b="99702" l="0" r="98558">
                        <a14:foregroundMark x1="79712" y1="22321" x2="88269" y2="57440"/>
                        <a14:foregroundMark x1="92788" y1="26637" x2="74519" y2="18601"/>
                        <a14:foregroundMark x1="91731" y1="28274" x2="90000" y2="40476"/>
                        <a14:foregroundMark x1="67981" y1="5952" x2="27788" y2="4315"/>
                        <a14:foregroundMark x1="31923" y1="6994" x2="5192" y2="6399"/>
                        <a14:foregroundMark x1="3077" y1="9673" x2="4135" y2="93155"/>
                        <a14:foregroundMark x1="3462" y1="94643" x2="74904" y2="95238"/>
                        <a14:foregroundMark x1="76250" y1="60119" x2="79327" y2="91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61" y="-134729"/>
            <a:ext cx="8875058" cy="54127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763688" y="566995"/>
            <a:ext cx="591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2.____ swim in the pool in summer.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53964" y="508138"/>
            <a:ext cx="104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endParaRPr lang="es-E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50042" y="353629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They</a:t>
            </a:r>
            <a:endParaRPr lang="es-ES" sz="2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15559" y="353629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5382090" y="3371705"/>
            <a:ext cx="1371895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rgbClr val="FF0000"/>
              </a:solidFill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85" y="4505076"/>
            <a:ext cx="928618" cy="217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798">
            <a:off x="3395975" y="1346173"/>
            <a:ext cx="2352049" cy="159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3329862" y="4353948"/>
            <a:ext cx="3172869" cy="452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5 Forma libre"/>
          <p:cNvSpPr/>
          <p:nvPr/>
        </p:nvSpPr>
        <p:spPr>
          <a:xfrm>
            <a:off x="5620446" y="3291358"/>
            <a:ext cx="1080121" cy="75117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4" name="Tieng vo tay">
            <a:hlinkClick r:id="" action="ppaction://media"/>
            <a:extLst>
              <a:ext uri="{FF2B5EF4-FFF2-40B4-BE49-F238E27FC236}">
                <a16:creationId xmlns:a16="http://schemas.microsoft.com/office/drawing/2014/main" id="{1A0F81B5-E972-1132-DE50-973620281F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26240" y="390006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289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4 -0.5375 C 0.23108 -0.5375 0.27275 -0.50486 0.27275 -0.46435 C 0.27275 -0.42384 0.23108 -0.39074 0.18004 -0.39074 C 0.129 -0.39074 0.08785 -0.42384 0.08785 -0.46435 C 0.08785 -0.50486 0.129 -0.5375 0.18004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7 -0.44046 L 1.66667E-6 6.93642E-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7" grpId="0"/>
      <p:bldP spid="6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18.Unit 10 - Lesson 2 - Period 2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DbQC1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NtAL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20At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DbQC1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NtAL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20At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NtALVXahn1hYAAAAGIAAAAcAAAAdW5pdmVyc2FsL2xvY2FsX3NldHRpbmdzLnhtbLOxr8jNUShLLSrOzM+zVTLUM1BSSM1Lzk/JzEu3VQoNcdO1UFIoLknMS0nMyc9LtVXKy1dSsLfjssnJT07MCU4tKQEqLFYoyEmsTC0KSc0FMkpS/RJzgSrDw42V9O24AFBLAwQUAAIACADbQC1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DbQC1VPMoRpUsAAABqAAAAGwAAAHVuaXZlcnNhbC91bml2ZXJzYWwucG5nLnhtbLOxr8jNUShLLSrOzM+zVTLUM1Cyt+PlsikoSi3LTC1XqACKGekZQICSQqWtkgkStzwzpSTDVsnCwBAhlpGamZ5RYqtkhiSoDzQSAFBLAQIAABQAAgAIAOOGAlPDxJh2RwMAAOEJAAAUAAAAAAAAAAEAAAAAAAAAAAB1bml2ZXJzYWwvcGxheWVyLnhtbFBLAQIAABQAAgAIANtALVXKowNubAYAACgZAAAdAAAAAAAAAAEAAAAAAHkDAAB1bml2ZXJzYWwvY29tbW9uX21lc3NhZ2VzLmxuZ1BLAQIAABQAAgAIANtALVUVHmAbowAAAH8BAAAuAAAAAAAAAAEAAAAAACAKAAB1bml2ZXJzYWwvcGxheWJhY2tfYW5kX25hdmlnYXRpb25fc2V0dGluZ3MueG1sUEsBAgAAFAACAAgA20AtVaenV+h8BAAAbxcAACcAAAAAAAAAAQAAAAAADwsAAHVuaXZlcnNhbC9mbGFzaF9wdWJsaXNoaW5nX3NldHRpbmdzLnhtbFBLAQIAABQAAgAIANtALVW86VOGdwMAAOgMAAAhAAAAAAAAAAEAAAAAANAPAAB1bml2ZXJzYWwvZmxhc2hfc2tpbl9zZXR0aW5ncy54bWxQSwECAAAUAAIACADbQC1VF9vd2HcEAAD5FgAAJgAAAAAAAAABAAAAAACGEwAAdW5pdmVyc2FsL2h0bWxfcHVibGlzaGluZ19zZXR0aW5ncy54bWxQSwECAAAUAAIACADbQC1VVHMZhbABAACBBgAAHwAAAAAAAAABAAAAAABBGAAAdW5pdmVyc2FsL2h0bWxfc2tpbl9zZXR0aW5ncy5qc1BLAQIAABQAAgAIANtALVXahn1hYAAAAGIAAAAcAAAAAAAAAAEAAAAAAC4aAAB1bml2ZXJzYWwvbG9jYWxfc2V0dGluZ3MueG1sUEsBAgAAFAACAAgA20AtVYPsCm8cBgAARxMAABcAAAAAAAAAAAAAAAAAyBoAAHVuaXZlcnNhbC91bml2ZXJzYWwucG5nUEsBAgAAFAACAAgA20AtVTzKEaVLAAAAagAAABsAAAAAAAAAAQAAAAAAGSEAAHVuaXZlcnNhbC91bml2ZXJzYWwucG5nLnhtbFBLBQYAAAAACgAKAAYDAACdIQAAAAA="/>
  <p:tag name="ISPRING_LMS_API_VERSION" val="SCORM 2004 (2nd edition)"/>
  <p:tag name="ISPRING_ULTRA_SCORM_COURSE_ID" val="E81D60CC-E944-4B1F-A846-547737A53353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118.Unit 10 - Lesson 2 - Period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~\uFFFD{952061D2-11C4-4E66-9BDA-C22EDC6CA497}&quot;,&quot;D:\\TUAN ANH&quot;],[&quot;\uFFFD\uFFFD|x{7070F873-55FB-4E49-8DA2-6F658BF36F6A}&quot;,&quot;C:\\Users\\Admin\\Desktop\\Bài giảng thiếu\\Unit 10\\Unit 10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79E7E4-4327-4568-A9D7-0780A8EC30BA}:3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179FF6-66B6-42FD-A78E-536C19471C2B}:3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87B5FB-0527-405B-B2C5-01D39B790BCE}:3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898AF2-941E-4878-9958-8321F6DB2D1D}:3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07766F-ACF6-401D-A6F7-D24771C82705}:3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829B6B-B6F9-4A6D-BB93-D4BC2F51BDC0}:3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93D748-BCCD-4F2E-B7E5-C589666D517D}:3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C83FE8-009A-4390-896C-F2D31DCB8039}:3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C5E26B-5C62-4E6B-800E-BC2C774102CF}:3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58F64E-6172-45A1-93F0-0E6E3715EFC3}: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AEBAE6-55CA-4DFA-B845-91A6E90E625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6F9487-C6A2-4FBA-A1D4-21BC2DB1494C}:3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54A2B4-29F9-4E92-9530-C1EC8979975E}: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65CC6F-53AE-4038-9904-D4E61D50403D}:3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A58F46-08CE-402F-B130-CBBE4D56A329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DBAADE-5596-4CE8-B96E-1E82415EEB33}: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D6084B-AB03-4F45-9FF8-2F0E901C5964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A15F8E-3D84-486A-8068-1A78CDBA16A0}:320"/>
</p:tagLst>
</file>

<file path=ppt/theme/theme1.xml><?xml version="1.0" encoding="utf-8"?>
<a:theme xmlns:a="http://schemas.openxmlformats.org/drawingml/2006/main" name="Fun Students of the Year Awards by Slidesgo">
  <a:themeElements>
    <a:clrScheme name="Simple Light">
      <a:dk1>
        <a:srgbClr val="FFFEF8"/>
      </a:dk1>
      <a:lt1>
        <a:srgbClr val="D0F7FD"/>
      </a:lt1>
      <a:dk2>
        <a:srgbClr val="96F0FF"/>
      </a:dk2>
      <a:lt2>
        <a:srgbClr val="84B2FF"/>
      </a:lt2>
      <a:accent1>
        <a:srgbClr val="4586F1"/>
      </a:accent1>
      <a:accent2>
        <a:srgbClr val="28397E"/>
      </a:accent2>
      <a:accent3>
        <a:srgbClr val="FFE061"/>
      </a:accent3>
      <a:accent4>
        <a:srgbClr val="F9851F"/>
      </a:accent4>
      <a:accent5>
        <a:srgbClr val="E51F38"/>
      </a:accent5>
      <a:accent6>
        <a:srgbClr val="000000"/>
      </a:accent6>
      <a:hlink>
        <a:srgbClr val="2839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330</Words>
  <Application>Microsoft Office PowerPoint</Application>
  <PresentationFormat>On-screen Show (16:9)</PresentationFormat>
  <Paragraphs>69</Paragraphs>
  <Slides>18</Slides>
  <Notes>18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Barrio</vt:lpstr>
      <vt:lpstr>Calibri</vt:lpstr>
      <vt:lpstr>Allerta</vt:lpstr>
      <vt:lpstr>Arial</vt:lpstr>
      <vt:lpstr>Myriad Pro</vt:lpstr>
      <vt:lpstr>Calibri Light</vt:lpstr>
      <vt:lpstr>Comic Sans MS</vt:lpstr>
      <vt:lpstr>Fun Students of the Year Awards by Slidesgo</vt:lpstr>
      <vt:lpstr>Office Theme</vt:lpstr>
      <vt:lpstr>UNIT 10.  OUR WORLD</vt:lpstr>
      <vt:lpstr>PowerPoint Presentation</vt:lpstr>
      <vt:lpstr>Listen and choose</vt:lpstr>
      <vt:lpstr>PowerPoint Presentation</vt:lpstr>
      <vt:lpstr>Look and choose. Then listen and check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118.Unit 10 - Lesson 2 - Period 2</dc:title>
  <cp:lastModifiedBy>Administrator</cp:lastModifiedBy>
  <cp:revision>40</cp:revision>
  <dcterms:modified xsi:type="dcterms:W3CDTF">2025-04-19T07:15:37Z</dcterms:modified>
</cp:coreProperties>
</file>