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media/media2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0"/>
  </p:notesMasterIdLst>
  <p:sldIdLst>
    <p:sldId id="477" r:id="rId2"/>
    <p:sldId id="521" r:id="rId3"/>
    <p:sldId id="508" r:id="rId4"/>
    <p:sldId id="509" r:id="rId5"/>
    <p:sldId id="510" r:id="rId6"/>
    <p:sldId id="511" r:id="rId7"/>
    <p:sldId id="512" r:id="rId8"/>
    <p:sldId id="514" r:id="rId9"/>
    <p:sldId id="515" r:id="rId10"/>
    <p:sldId id="524" r:id="rId11"/>
    <p:sldId id="528" r:id="rId12"/>
    <p:sldId id="529" r:id="rId13"/>
    <p:sldId id="532" r:id="rId14"/>
    <p:sldId id="530" r:id="rId15"/>
    <p:sldId id="531" r:id="rId16"/>
    <p:sldId id="533" r:id="rId17"/>
    <p:sldId id="534" r:id="rId18"/>
    <p:sldId id="5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9900"/>
    <a:srgbClr val="FF5050"/>
    <a:srgbClr val="99D465"/>
    <a:srgbClr val="89DFF5"/>
    <a:srgbClr val="FFFF99"/>
    <a:srgbClr val="000066"/>
    <a:srgbClr val="FF9999"/>
    <a:srgbClr val="EEE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46F0D-4C29-4317-B88E-0D7EB27A510C}" v="332" dt="2024-06-20T03:10:02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9" autoAdjust="0"/>
  </p:normalViewPr>
  <p:slideViewPr>
    <p:cSldViewPr snapToGrid="0">
      <p:cViewPr varScale="1">
        <p:scale>
          <a:sx n="62" d="100"/>
          <a:sy n="62" d="100"/>
        </p:scale>
        <p:origin x="82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07E46F0D-4C29-4317-B88E-0D7EB27A510C}"/>
    <pc:docChg chg="undo custSel addSld delSld modSld">
      <pc:chgData name="Ánh Diệu" userId="c5672c39bf0da1c1" providerId="LiveId" clId="{07E46F0D-4C29-4317-B88E-0D7EB27A510C}" dt="2024-06-20T03:10:02.029" v="764"/>
      <pc:docMkLst>
        <pc:docMk/>
      </pc:docMkLst>
      <pc:sldChg chg="delSp modAnim">
        <pc:chgData name="Ánh Diệu" userId="c5672c39bf0da1c1" providerId="LiveId" clId="{07E46F0D-4C29-4317-B88E-0D7EB27A510C}" dt="2024-06-13T09:10:54.947" v="0" actId="478"/>
        <pc:sldMkLst>
          <pc:docMk/>
          <pc:sldMk cId="2510270777" sldId="299"/>
        </pc:sldMkLst>
        <pc:picChg chg="del">
          <ac:chgData name="Ánh Diệu" userId="c5672c39bf0da1c1" providerId="LiveId" clId="{07E46F0D-4C29-4317-B88E-0D7EB27A510C}" dt="2024-06-13T09:10:54.947" v="0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modSp">
        <pc:chgData name="Ánh Diệu" userId="c5672c39bf0da1c1" providerId="LiveId" clId="{07E46F0D-4C29-4317-B88E-0D7EB27A510C}" dt="2024-06-13T09:47:19.584" v="63" actId="313"/>
        <pc:sldMkLst>
          <pc:docMk/>
          <pc:sldMk cId="1705379140" sldId="456"/>
        </pc:sldMkLst>
        <pc:spChg chg="mod">
          <ac:chgData name="Ánh Diệu" userId="c5672c39bf0da1c1" providerId="LiveId" clId="{07E46F0D-4C29-4317-B88E-0D7EB27A510C}" dt="2024-06-13T09:47:19.584" v="63" actId="313"/>
          <ac:spMkLst>
            <pc:docMk/>
            <pc:sldMk cId="1705379140" sldId="456"/>
            <ac:spMk id="553" creationId="{13EAFAA1-2AF2-9164-D6B4-A3C6BDE40ED5}"/>
          </ac:spMkLst>
        </pc:spChg>
      </pc:sldChg>
      <pc:sldChg chg="modSp mod">
        <pc:chgData name="Ánh Diệu" userId="c5672c39bf0da1c1" providerId="LiveId" clId="{07E46F0D-4C29-4317-B88E-0D7EB27A510C}" dt="2024-06-13T09:48:45.229" v="68" actId="20577"/>
        <pc:sldMkLst>
          <pc:docMk/>
          <pc:sldMk cId="181009122" sldId="458"/>
        </pc:sldMkLst>
        <pc:spChg chg="mod">
          <ac:chgData name="Ánh Diệu" userId="c5672c39bf0da1c1" providerId="LiveId" clId="{07E46F0D-4C29-4317-B88E-0D7EB27A510C}" dt="2024-06-13T09:48:45.229" v="68" actId="20577"/>
          <ac:spMkLst>
            <pc:docMk/>
            <pc:sldMk cId="181009122" sldId="458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9:15.908" v="59" actId="404"/>
        <pc:sldMkLst>
          <pc:docMk/>
          <pc:sldMk cId="2007884211" sldId="462"/>
        </pc:sldMkLst>
        <pc:spChg chg="mod">
          <ac:chgData name="Ánh Diệu" userId="c5672c39bf0da1c1" providerId="LiveId" clId="{07E46F0D-4C29-4317-B88E-0D7EB27A510C}" dt="2024-06-13T09:19:15.908" v="59" actId="404"/>
          <ac:spMkLst>
            <pc:docMk/>
            <pc:sldMk cId="2007884211" sldId="462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9:07.158" v="57" actId="207"/>
        <pc:sldMkLst>
          <pc:docMk/>
          <pc:sldMk cId="3584164058" sldId="463"/>
        </pc:sldMkLst>
        <pc:spChg chg="mod">
          <ac:chgData name="Ánh Diệu" userId="c5672c39bf0da1c1" providerId="LiveId" clId="{07E46F0D-4C29-4317-B88E-0D7EB27A510C}" dt="2024-06-13T09:19:07.158" v="57" actId="207"/>
          <ac:spMkLst>
            <pc:docMk/>
            <pc:sldMk cId="3584164058" sldId="463"/>
            <ac:spMk id="553" creationId="{13EAFAA1-2AF2-9164-D6B4-A3C6BDE40ED5}"/>
          </ac:spMkLst>
        </pc:spChg>
      </pc:sldChg>
      <pc:sldChg chg="modSp modAnim">
        <pc:chgData name="Ánh Diệu" userId="c5672c39bf0da1c1" providerId="LiveId" clId="{07E46F0D-4C29-4317-B88E-0D7EB27A510C}" dt="2024-06-13T09:18:58.984" v="54" actId="404"/>
        <pc:sldMkLst>
          <pc:docMk/>
          <pc:sldMk cId="2395670367" sldId="464"/>
        </pc:sldMkLst>
        <pc:spChg chg="mod">
          <ac:chgData name="Ánh Diệu" userId="c5672c39bf0da1c1" providerId="LiveId" clId="{07E46F0D-4C29-4317-B88E-0D7EB27A510C}" dt="2024-06-13T09:18:58.984" v="54" actId="404"/>
          <ac:spMkLst>
            <pc:docMk/>
            <pc:sldMk cId="2395670367" sldId="464"/>
            <ac:spMk id="553" creationId="{13EAFAA1-2AF2-9164-D6B4-A3C6BDE40ED5}"/>
          </ac:spMkLst>
        </pc:spChg>
      </pc:sldChg>
      <pc:sldChg chg="new del">
        <pc:chgData name="Ánh Diệu" userId="c5672c39bf0da1c1" providerId="LiveId" clId="{07E46F0D-4C29-4317-B88E-0D7EB27A510C}" dt="2024-06-20T02:49:40.029" v="122" actId="47"/>
        <pc:sldMkLst>
          <pc:docMk/>
          <pc:sldMk cId="128663461" sldId="473"/>
        </pc:sldMkLst>
      </pc:sldChg>
      <pc:sldChg chg="addSp delSp modSp add mod delAnim modAnim">
        <pc:chgData name="Ánh Diệu" userId="c5672c39bf0da1c1" providerId="LiveId" clId="{07E46F0D-4C29-4317-B88E-0D7EB27A510C}" dt="2024-06-20T03:10:02.029" v="764"/>
        <pc:sldMkLst>
          <pc:docMk/>
          <pc:sldMk cId="1635842147" sldId="474"/>
        </pc:sldMkLst>
        <pc:spChg chg="add del mod">
          <ac:chgData name="Ánh Diệu" userId="c5672c39bf0da1c1" providerId="LiveId" clId="{07E46F0D-4C29-4317-B88E-0D7EB27A510C}" dt="2024-06-20T02:54:17.011" v="232" actId="478"/>
          <ac:spMkLst>
            <pc:docMk/>
            <pc:sldMk cId="1635842147" sldId="474"/>
            <ac:spMk id="2" creationId="{C78EA84B-292C-7747-BCB2-A0B246FAFD54}"/>
          </ac:spMkLst>
        </pc:spChg>
        <pc:spChg chg="mod">
          <ac:chgData name="Ánh Diệu" userId="c5672c39bf0da1c1" providerId="LiveId" clId="{07E46F0D-4C29-4317-B88E-0D7EB27A510C}" dt="2024-06-20T02:49:21.186" v="121" actId="1037"/>
          <ac:spMkLst>
            <pc:docMk/>
            <pc:sldMk cId="1635842147" sldId="474"/>
            <ac:spMk id="8" creationId="{99A0DFA0-010E-D19A-D4D3-4EFFAE478BCA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28" creationId="{F3B1289E-9CC8-AF54-E798-B607DA861246}"/>
          </ac:spMkLst>
        </pc:spChg>
        <pc:spChg chg="mod">
          <ac:chgData name="Ánh Diệu" userId="c5672c39bf0da1c1" providerId="LiveId" clId="{07E46F0D-4C29-4317-B88E-0D7EB27A510C}" dt="2024-06-20T03:05:32.680" v="700" actId="20577"/>
          <ac:spMkLst>
            <pc:docMk/>
            <pc:sldMk cId="1635842147" sldId="474"/>
            <ac:spMk id="29" creationId="{BFBD3CFD-490F-BAE0-5941-CEBE5AF481B1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0" creationId="{5316EE8E-F300-ECE7-C3DC-0F774C3D47BB}"/>
          </ac:spMkLst>
        </pc:spChg>
        <pc:spChg chg="mod">
          <ac:chgData name="Ánh Diệu" userId="c5672c39bf0da1c1" providerId="LiveId" clId="{07E46F0D-4C29-4317-B88E-0D7EB27A510C}" dt="2024-06-20T03:00:28.882" v="521" actId="1035"/>
          <ac:spMkLst>
            <pc:docMk/>
            <pc:sldMk cId="1635842147" sldId="474"/>
            <ac:spMk id="31" creationId="{916F243E-56B1-0345-090F-1676F220972A}"/>
          </ac:spMkLst>
        </pc:spChg>
        <pc:spChg chg="mod">
          <ac:chgData name="Ánh Diệu" userId="c5672c39bf0da1c1" providerId="LiveId" clId="{07E46F0D-4C29-4317-B88E-0D7EB27A510C}" dt="2024-06-20T03:02:02.599" v="579" actId="1036"/>
          <ac:spMkLst>
            <pc:docMk/>
            <pc:sldMk cId="1635842147" sldId="474"/>
            <ac:spMk id="32" creationId="{358752C5-DA51-F7DA-9A16-EE2DCA406A05}"/>
          </ac:spMkLst>
        </pc:spChg>
        <pc:spChg chg="del">
          <ac:chgData name="Ánh Diệu" userId="c5672c39bf0da1c1" providerId="LiveId" clId="{07E46F0D-4C29-4317-B88E-0D7EB27A510C}" dt="2024-06-20T02:51:49.990" v="173" actId="478"/>
          <ac:spMkLst>
            <pc:docMk/>
            <pc:sldMk cId="1635842147" sldId="474"/>
            <ac:spMk id="33" creationId="{485CE74D-0E45-C2E7-D761-0908E17E69A0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6" creationId="{E94AF150-A20A-16D3-0B33-E185ED4E5D85}"/>
          </ac:spMkLst>
        </pc:spChg>
        <pc:spChg chg="mod ord">
          <ac:chgData name="Ánh Diệu" userId="c5672c39bf0da1c1" providerId="LiveId" clId="{07E46F0D-4C29-4317-B88E-0D7EB27A510C}" dt="2024-06-20T03:05:49.580" v="705" actId="1036"/>
          <ac:spMkLst>
            <pc:docMk/>
            <pc:sldMk cId="1635842147" sldId="474"/>
            <ac:spMk id="37" creationId="{A70D4193-90C0-1CF1-5E63-3AF6BD4E12FB}"/>
          </ac:spMkLst>
        </pc:spChg>
        <pc:spChg chg="mod">
          <ac:chgData name="Ánh Diệu" userId="c5672c39bf0da1c1" providerId="LiveId" clId="{07E46F0D-4C29-4317-B88E-0D7EB27A510C}" dt="2024-06-20T03:01:45.689" v="564" actId="1036"/>
          <ac:spMkLst>
            <pc:docMk/>
            <pc:sldMk cId="1635842147" sldId="474"/>
            <ac:spMk id="38" creationId="{D8257FA7-F726-6266-AD02-19FBB3CD0393}"/>
          </ac:spMkLst>
        </pc:spChg>
        <pc:spChg chg="mod">
          <ac:chgData name="Ánh Diệu" userId="c5672c39bf0da1c1" providerId="LiveId" clId="{07E46F0D-4C29-4317-B88E-0D7EB27A510C}" dt="2024-06-20T03:06:08.712" v="731" actId="1037"/>
          <ac:spMkLst>
            <pc:docMk/>
            <pc:sldMk cId="1635842147" sldId="474"/>
            <ac:spMk id="39" creationId="{4B01751A-6216-1FD6-3E91-B7DCCDD7AC5A}"/>
          </ac:spMkLst>
        </pc:spChg>
        <pc:spChg chg="mod">
          <ac:chgData name="Ánh Diệu" userId="c5672c39bf0da1c1" providerId="LiveId" clId="{07E46F0D-4C29-4317-B88E-0D7EB27A510C}" dt="2024-06-20T03:02:02.599" v="579" actId="1036"/>
          <ac:spMkLst>
            <pc:docMk/>
            <pc:sldMk cId="1635842147" sldId="474"/>
            <ac:spMk id="41" creationId="{E9BFA630-6EAF-D289-9E21-F4857BED6BC2}"/>
          </ac:spMkLst>
        </pc:spChg>
        <pc:spChg chg="del">
          <ac:chgData name="Ánh Diệu" userId="c5672c39bf0da1c1" providerId="LiveId" clId="{07E46F0D-4C29-4317-B88E-0D7EB27A510C}" dt="2024-06-20T02:51:49.990" v="173" actId="478"/>
          <ac:spMkLst>
            <pc:docMk/>
            <pc:sldMk cId="1635842147" sldId="474"/>
            <ac:spMk id="42" creationId="{0750909C-98A9-DA7A-0AA6-5A73CB43297C}"/>
          </ac:spMkLst>
        </pc:spChg>
        <pc:grpChg chg="mod">
          <ac:chgData name="Ánh Diệu" userId="c5672c39bf0da1c1" providerId="LiveId" clId="{07E46F0D-4C29-4317-B88E-0D7EB27A510C}" dt="2024-06-20T03:01:45.689" v="564" actId="1036"/>
          <ac:grpSpMkLst>
            <pc:docMk/>
            <pc:sldMk cId="1635842147" sldId="474"/>
            <ac:grpSpMk id="5" creationId="{58BBE3B0-DB18-9107-948C-14669C57C91F}"/>
          </ac:grpSpMkLst>
        </pc:grpChg>
        <pc:grpChg chg="mod">
          <ac:chgData name="Ánh Diệu" userId="c5672c39bf0da1c1" providerId="LiveId" clId="{07E46F0D-4C29-4317-B88E-0D7EB27A510C}" dt="2024-06-20T03:06:16.950" v="747" actId="1037"/>
          <ac:grpSpMkLst>
            <pc:docMk/>
            <pc:sldMk cId="1635842147" sldId="474"/>
            <ac:grpSpMk id="34" creationId="{78AB45CB-46F6-ABFE-80F6-BCA1E3EFE9E2}"/>
          </ac:grpSpMkLst>
        </pc:grpChg>
        <pc:grpChg chg="mod">
          <ac:chgData name="Ánh Diệu" userId="c5672c39bf0da1c1" providerId="LiveId" clId="{07E46F0D-4C29-4317-B88E-0D7EB27A510C}" dt="2024-06-20T03:06:00.711" v="707" actId="1035"/>
          <ac:grpSpMkLst>
            <pc:docMk/>
            <pc:sldMk cId="1635842147" sldId="474"/>
            <ac:grpSpMk id="35" creationId="{0D68A5BC-24CA-371A-162B-7602D4A61791}"/>
          </ac:grpSpMkLst>
        </pc:grpChg>
        <pc:picChg chg="mod">
          <ac:chgData name="Ánh Diệu" userId="c5672c39bf0da1c1" providerId="LiveId" clId="{07E46F0D-4C29-4317-B88E-0D7EB27A510C}" dt="2024-06-20T03:06:56.967" v="758" actId="1076"/>
          <ac:picMkLst>
            <pc:docMk/>
            <pc:sldMk cId="1635842147" sldId="474"/>
            <ac:picMk id="14" creationId="{0B1D32AE-56DD-6170-0BC0-90E006176040}"/>
          </ac:picMkLst>
        </pc:picChg>
        <pc:picChg chg="mod">
          <ac:chgData name="Ánh Diệu" userId="c5672c39bf0da1c1" providerId="LiveId" clId="{07E46F0D-4C29-4317-B88E-0D7EB27A510C}" dt="2024-06-20T03:06:36.207" v="753" actId="1076"/>
          <ac:picMkLst>
            <pc:docMk/>
            <pc:sldMk cId="1635842147" sldId="474"/>
            <ac:picMk id="16" creationId="{F372859C-26A1-DD7D-9265-E90A92209FF9}"/>
          </ac:picMkLst>
        </pc:picChg>
        <pc:picChg chg="mod">
          <ac:chgData name="Ánh Diệu" userId="c5672c39bf0da1c1" providerId="LiveId" clId="{07E46F0D-4C29-4317-B88E-0D7EB27A510C}" dt="2024-06-20T02:51:40.109" v="124" actId="14826"/>
          <ac:picMkLst>
            <pc:docMk/>
            <pc:sldMk cId="1635842147" sldId="474"/>
            <ac:picMk id="21" creationId="{2528BBE9-0D6F-7FF3-35A6-050ED314531B}"/>
          </ac:picMkLst>
        </pc:picChg>
        <pc:picChg chg="del">
          <ac:chgData name="Ánh Diệu" userId="c5672c39bf0da1c1" providerId="LiveId" clId="{07E46F0D-4C29-4317-B88E-0D7EB27A510C}" dt="2024-06-20T02:51:42" v="125" actId="478"/>
          <ac:picMkLst>
            <pc:docMk/>
            <pc:sldMk cId="1635842147" sldId="474"/>
            <ac:picMk id="23" creationId="{3016C356-B866-7E31-468F-6F70702986DD}"/>
          </ac:picMkLst>
        </pc:picChg>
        <pc:picChg chg="mod">
          <ac:chgData name="Ánh Diệu" userId="c5672c39bf0da1c1" providerId="LiveId" clId="{07E46F0D-4C29-4317-B88E-0D7EB27A510C}" dt="2024-06-20T03:06:49.710" v="757" actId="1076"/>
          <ac:picMkLst>
            <pc:docMk/>
            <pc:sldMk cId="1635842147" sldId="474"/>
            <ac:picMk id="25" creationId="{8E4DCC4F-37B2-6549-717E-1C4A5F71B08F}"/>
          </ac:picMkLst>
        </pc:picChg>
        <pc:picChg chg="mod">
          <ac:chgData name="Ánh Diệu" userId="c5672c39bf0da1c1" providerId="LiveId" clId="{07E46F0D-4C29-4317-B88E-0D7EB27A510C}" dt="2024-06-20T03:06:44.460" v="755" actId="1076"/>
          <ac:picMkLst>
            <pc:docMk/>
            <pc:sldMk cId="1635842147" sldId="474"/>
            <ac:picMk id="27" creationId="{EF01EB0C-2AAE-C64F-FA16-7AF35853BB87}"/>
          </ac:picMkLst>
        </pc:picChg>
      </pc:sldChg>
      <pc:sldMasterChg chg="delSldLayout">
        <pc:chgData name="Ánh Diệu" userId="c5672c39bf0da1c1" providerId="LiveId" clId="{07E46F0D-4C29-4317-B88E-0D7EB27A510C}" dt="2024-06-20T02:49:40.029" v="122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07E46F0D-4C29-4317-B88E-0D7EB27A510C}" dt="2024-06-20T02:49:40.029" v="122" actId="47"/>
          <pc:sldLayoutMkLst>
            <pc:docMk/>
            <pc:sldMasterMk cId="3655976940" sldId="2147483680"/>
            <pc:sldLayoutMk cId="3310123304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8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vi-VN" baseline="0" dirty="0"/>
              <a:t> khi 1 số Hs giơ tay đứng lên đọc bưu thiếp mà hs đã viết ở bài 3. Gv hỏi Hs 1 số câu hỏi phía dưới để kiểm tra kỹ năng nghe và nhớ thông tin của 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2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2" r:id="rId5"/>
    <p:sldLayoutId id="2147483693" r:id="rId6"/>
    <p:sldLayoutId id="2147483694" r:id="rId7"/>
    <p:sldLayoutId id="2147483696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7" r:id="rId17"/>
    <p:sldLayoutId id="2147483708" r:id="rId18"/>
    <p:sldLayoutId id="2147483710" r:id="rId19"/>
    <p:sldLayoutId id="2147483813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5.sv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9459" y="2681666"/>
            <a:ext cx="1470903" cy="631151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21823" y="2681665"/>
            <a:ext cx="4548355" cy="4548355"/>
          </a:xfrm>
          <a:custGeom>
            <a:avLst/>
            <a:gdLst/>
            <a:ahLst/>
            <a:cxnLst/>
            <a:rect l="l" t="t" r="r" b="b"/>
            <a:pathLst>
              <a:path w="6822532" h="6822532">
                <a:moveTo>
                  <a:pt x="0" y="0"/>
                </a:moveTo>
                <a:lnTo>
                  <a:pt x="6822532" y="0"/>
                </a:lnTo>
                <a:lnTo>
                  <a:pt x="6822532" y="6822533"/>
                </a:lnTo>
                <a:lnTo>
                  <a:pt x="0" y="6822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49980" y="5586603"/>
            <a:ext cx="12691959" cy="4362861"/>
          </a:xfrm>
          <a:custGeom>
            <a:avLst/>
            <a:gdLst/>
            <a:ahLst/>
            <a:cxnLst/>
            <a:rect l="l" t="t" r="r" b="b"/>
            <a:pathLst>
              <a:path w="19037939" h="6544292">
                <a:moveTo>
                  <a:pt x="0" y="0"/>
                </a:moveTo>
                <a:lnTo>
                  <a:pt x="19037940" y="0"/>
                </a:lnTo>
                <a:lnTo>
                  <a:pt x="19037940" y="6544292"/>
                </a:lnTo>
                <a:lnTo>
                  <a:pt x="0" y="6544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85368" y="5537986"/>
            <a:ext cx="2049987" cy="1268429"/>
          </a:xfrm>
          <a:custGeom>
            <a:avLst/>
            <a:gdLst/>
            <a:ahLst/>
            <a:cxnLst/>
            <a:rect l="l" t="t" r="r" b="b"/>
            <a:pathLst>
              <a:path w="3074980" h="1902644">
                <a:moveTo>
                  <a:pt x="0" y="0"/>
                </a:moveTo>
                <a:lnTo>
                  <a:pt x="3074980" y="0"/>
                </a:lnTo>
                <a:lnTo>
                  <a:pt x="3074980" y="1902644"/>
                </a:lnTo>
                <a:lnTo>
                  <a:pt x="0" y="1902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80726" y="4878372"/>
            <a:ext cx="1304642" cy="1928043"/>
          </a:xfrm>
          <a:custGeom>
            <a:avLst/>
            <a:gdLst/>
            <a:ahLst/>
            <a:cxnLst/>
            <a:rect l="l" t="t" r="r" b="b"/>
            <a:pathLst>
              <a:path w="1956963" h="2892064">
                <a:moveTo>
                  <a:pt x="0" y="0"/>
                </a:moveTo>
                <a:lnTo>
                  <a:pt x="1956963" y="0"/>
                </a:lnTo>
                <a:lnTo>
                  <a:pt x="1956963" y="2892064"/>
                </a:lnTo>
                <a:lnTo>
                  <a:pt x="0" y="2892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56573" y="5999539"/>
            <a:ext cx="892286" cy="564371"/>
          </a:xfrm>
          <a:custGeom>
            <a:avLst/>
            <a:gdLst/>
            <a:ahLst/>
            <a:cxnLst/>
            <a:rect l="l" t="t" r="r" b="b"/>
            <a:pathLst>
              <a:path w="1338429" h="846557">
                <a:moveTo>
                  <a:pt x="0" y="0"/>
                </a:moveTo>
                <a:lnTo>
                  <a:pt x="1338429" y="0"/>
                </a:lnTo>
                <a:lnTo>
                  <a:pt x="1338429" y="846557"/>
                </a:lnTo>
                <a:lnTo>
                  <a:pt x="0" y="8465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6884" y="5537986"/>
            <a:ext cx="949689" cy="1017069"/>
          </a:xfrm>
          <a:custGeom>
            <a:avLst/>
            <a:gdLst/>
            <a:ahLst/>
            <a:cxnLst/>
            <a:rect l="l" t="t" r="r" b="b"/>
            <a:pathLst>
              <a:path w="1424533" h="1525604">
                <a:moveTo>
                  <a:pt x="0" y="0"/>
                </a:moveTo>
                <a:lnTo>
                  <a:pt x="1424533" y="0"/>
                </a:lnTo>
                <a:lnTo>
                  <a:pt x="1424533" y="1525604"/>
                </a:lnTo>
                <a:lnTo>
                  <a:pt x="0" y="15256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65847" y="164715"/>
            <a:ext cx="2852371" cy="1223927"/>
          </a:xfrm>
          <a:custGeom>
            <a:avLst/>
            <a:gdLst/>
            <a:ahLst/>
            <a:cxnLst/>
            <a:rect l="l" t="t" r="r" b="b"/>
            <a:pathLst>
              <a:path w="4278556" h="1835890">
                <a:moveTo>
                  <a:pt x="0" y="0"/>
                </a:moveTo>
                <a:lnTo>
                  <a:pt x="4278556" y="0"/>
                </a:lnTo>
                <a:lnTo>
                  <a:pt x="4278556" y="1835889"/>
                </a:lnTo>
                <a:lnTo>
                  <a:pt x="0" y="1835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1180" y="1732009"/>
            <a:ext cx="2651950" cy="1137927"/>
          </a:xfrm>
          <a:custGeom>
            <a:avLst/>
            <a:gdLst/>
            <a:ahLst/>
            <a:cxnLst/>
            <a:rect l="l" t="t" r="r" b="b"/>
            <a:pathLst>
              <a:path w="3977925" h="1706891">
                <a:moveTo>
                  <a:pt x="0" y="0"/>
                </a:moveTo>
                <a:lnTo>
                  <a:pt x="3977925" y="0"/>
                </a:lnTo>
                <a:lnTo>
                  <a:pt x="3977925" y="1706891"/>
                </a:lnTo>
                <a:lnTo>
                  <a:pt x="0" y="1706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167265" y="3004947"/>
            <a:ext cx="1470903" cy="631151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04962" y="2997241"/>
            <a:ext cx="1182077" cy="526024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64154" y="2122525"/>
            <a:ext cx="11271504" cy="1123712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REVIEW 5: PART 1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7295" y="-54065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23DA7C-496C-D237-01C9-12838D931F9F}"/>
              </a:ext>
            </a:extLst>
          </p:cNvPr>
          <p:cNvSpPr txBox="1"/>
          <p:nvPr/>
        </p:nvSpPr>
        <p:spPr>
          <a:xfrm>
            <a:off x="2864921" y="527205"/>
            <a:ext cx="7684756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71"/>
              </a:lnSpc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Past simple tense: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Summary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774D2-C8CC-20C9-80C7-659C4B76087A}"/>
              </a:ext>
            </a:extLst>
          </p:cNvPr>
          <p:cNvSpPr txBox="1"/>
          <p:nvPr/>
        </p:nvSpPr>
        <p:spPr>
          <a:xfrm>
            <a:off x="286096" y="2988684"/>
            <a:ext cx="3974354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Irregular verbs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CD7A9E-844C-B50A-8A89-300B154916EA}"/>
              </a:ext>
            </a:extLst>
          </p:cNvPr>
          <p:cNvSpPr txBox="1"/>
          <p:nvPr/>
        </p:nvSpPr>
        <p:spPr>
          <a:xfrm>
            <a:off x="4781121" y="1805154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buy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334176-B0BB-A412-2014-FD16B7F2310D}"/>
              </a:ext>
            </a:extLst>
          </p:cNvPr>
          <p:cNvSpPr txBox="1"/>
          <p:nvPr/>
        </p:nvSpPr>
        <p:spPr>
          <a:xfrm>
            <a:off x="4781121" y="3350969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have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B62083-57A4-EEFC-57E7-3CE732F04A30}"/>
              </a:ext>
            </a:extLst>
          </p:cNvPr>
          <p:cNvSpPr txBox="1"/>
          <p:nvPr/>
        </p:nvSpPr>
        <p:spPr>
          <a:xfrm>
            <a:off x="8615796" y="1805154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bought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7E8F82-B972-7219-FB04-29C9954BC5FE}"/>
              </a:ext>
            </a:extLst>
          </p:cNvPr>
          <p:cNvSpPr txBox="1"/>
          <p:nvPr/>
        </p:nvSpPr>
        <p:spPr>
          <a:xfrm>
            <a:off x="8615796" y="3346229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had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334176-B0BB-A412-2014-FD16B7F2310D}"/>
              </a:ext>
            </a:extLst>
          </p:cNvPr>
          <p:cNvSpPr txBox="1"/>
          <p:nvPr/>
        </p:nvSpPr>
        <p:spPr>
          <a:xfrm>
            <a:off x="4791281" y="4915609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cut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7E8F82-B972-7219-FB04-29C9954BC5FE}"/>
              </a:ext>
            </a:extLst>
          </p:cNvPr>
          <p:cNvSpPr txBox="1"/>
          <p:nvPr/>
        </p:nvSpPr>
        <p:spPr>
          <a:xfrm>
            <a:off x="8625956" y="4910869"/>
            <a:ext cx="254725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cut</a:t>
            </a:r>
          </a:p>
        </p:txBody>
      </p:sp>
      <p:sp>
        <p:nvSpPr>
          <p:cNvPr id="45" name="Right Arrow 44"/>
          <p:cNvSpPr/>
          <p:nvPr/>
        </p:nvSpPr>
        <p:spPr>
          <a:xfrm>
            <a:off x="7583106" y="1966228"/>
            <a:ext cx="660400" cy="333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7583106" y="3523969"/>
            <a:ext cx="660400" cy="333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7583106" y="5067606"/>
            <a:ext cx="660400" cy="333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6222" y="-79738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4" name="Freeform 44"/>
          <p:cNvSpPr/>
          <p:nvPr/>
        </p:nvSpPr>
        <p:spPr>
          <a:xfrm rot="-1243595" flipH="1">
            <a:off x="-64858" y="1231934"/>
            <a:ext cx="937273" cy="476655"/>
          </a:xfrm>
          <a:custGeom>
            <a:avLst/>
            <a:gdLst/>
            <a:ahLst/>
            <a:cxnLst/>
            <a:rect l="l" t="t" r="r" b="b"/>
            <a:pathLst>
              <a:path w="1405909" h="823096">
                <a:moveTo>
                  <a:pt x="1405909" y="0"/>
                </a:moveTo>
                <a:lnTo>
                  <a:pt x="0" y="0"/>
                </a:lnTo>
                <a:lnTo>
                  <a:pt x="0" y="823096"/>
                </a:lnTo>
                <a:lnTo>
                  <a:pt x="1405909" y="823096"/>
                </a:lnTo>
                <a:lnTo>
                  <a:pt x="14059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214561" y="253213"/>
            <a:ext cx="6819480" cy="807073"/>
            <a:chOff x="214561" y="253213"/>
            <a:chExt cx="6819480" cy="807073"/>
          </a:xfrm>
        </p:grpSpPr>
        <p:grpSp>
          <p:nvGrpSpPr>
            <p:cNvPr id="52" name="Group 21"/>
            <p:cNvGrpSpPr/>
            <p:nvPr/>
          </p:nvGrpSpPr>
          <p:grpSpPr>
            <a:xfrm>
              <a:off x="230929" y="253213"/>
              <a:ext cx="6803112" cy="807073"/>
              <a:chOff x="0" y="0"/>
              <a:chExt cx="1572865" cy="39497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1572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54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4561" y="395139"/>
              <a:ext cx="6590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1 Read and choose the best answer.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013" y="967565"/>
            <a:ext cx="4302618" cy="2868412"/>
          </a:xfrm>
          <a:prstGeom prst="round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1584985"/>
            <a:ext cx="9126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1 Mia:   Hi, Peter! Did you enjoy 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          your trip last summer?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18559" y="3545868"/>
            <a:ext cx="197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Peter: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872764" y="3498461"/>
            <a:ext cx="48999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 It was great.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        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872764" y="414798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 What a lovely day!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759714" y="4831669"/>
            <a:ext cx="4102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c It’s Saturday!</a:t>
            </a:r>
            <a:endParaRPr lang="en-US" sz="4000" dirty="0"/>
          </a:p>
        </p:txBody>
      </p:sp>
      <p:sp>
        <p:nvSpPr>
          <p:cNvPr id="64" name="Oval 63"/>
          <p:cNvSpPr/>
          <p:nvPr/>
        </p:nvSpPr>
        <p:spPr>
          <a:xfrm>
            <a:off x="1856722" y="3668020"/>
            <a:ext cx="473489" cy="439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8287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036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4" name="Freeform 44"/>
          <p:cNvSpPr/>
          <p:nvPr/>
        </p:nvSpPr>
        <p:spPr>
          <a:xfrm rot="-1243595" flipH="1">
            <a:off x="-64858" y="1231934"/>
            <a:ext cx="937273" cy="476655"/>
          </a:xfrm>
          <a:custGeom>
            <a:avLst/>
            <a:gdLst/>
            <a:ahLst/>
            <a:cxnLst/>
            <a:rect l="l" t="t" r="r" b="b"/>
            <a:pathLst>
              <a:path w="1405909" h="823096">
                <a:moveTo>
                  <a:pt x="1405909" y="0"/>
                </a:moveTo>
                <a:lnTo>
                  <a:pt x="0" y="0"/>
                </a:lnTo>
                <a:lnTo>
                  <a:pt x="0" y="823096"/>
                </a:lnTo>
                <a:lnTo>
                  <a:pt x="1405909" y="823096"/>
                </a:lnTo>
                <a:lnTo>
                  <a:pt x="14059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214561" y="253213"/>
            <a:ext cx="6819480" cy="807073"/>
            <a:chOff x="214561" y="253213"/>
            <a:chExt cx="6819480" cy="807073"/>
          </a:xfrm>
        </p:grpSpPr>
        <p:grpSp>
          <p:nvGrpSpPr>
            <p:cNvPr id="52" name="Group 21"/>
            <p:cNvGrpSpPr/>
            <p:nvPr/>
          </p:nvGrpSpPr>
          <p:grpSpPr>
            <a:xfrm>
              <a:off x="230929" y="253213"/>
              <a:ext cx="6803112" cy="807073"/>
              <a:chOff x="0" y="0"/>
              <a:chExt cx="1572865" cy="39497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1572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54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4561" y="395139"/>
              <a:ext cx="6590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1 Read and choose the best answer.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08" y="1470261"/>
            <a:ext cx="4028282" cy="2880432"/>
          </a:xfrm>
          <a:prstGeom prst="round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-46513" y="1568669"/>
            <a:ext cx="9126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2 Mia:    How did you travel?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475" y="2615429"/>
            <a:ext cx="197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 Peter: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017130" y="2645349"/>
            <a:ext cx="6578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 There were five of us.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        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017130" y="33297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 We went by bus.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913176" y="4046801"/>
            <a:ext cx="55915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c The car was so fast.</a:t>
            </a:r>
            <a:endParaRPr lang="en-US" sz="4000" dirty="0"/>
          </a:p>
        </p:txBody>
      </p:sp>
      <p:sp>
        <p:nvSpPr>
          <p:cNvPr id="64" name="Oval 63"/>
          <p:cNvSpPr/>
          <p:nvPr/>
        </p:nvSpPr>
        <p:spPr>
          <a:xfrm>
            <a:off x="1946287" y="3417371"/>
            <a:ext cx="549582" cy="483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3669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5428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4" name="Freeform 44"/>
          <p:cNvSpPr/>
          <p:nvPr/>
        </p:nvSpPr>
        <p:spPr>
          <a:xfrm rot="-1243595" flipH="1">
            <a:off x="-64858" y="1231934"/>
            <a:ext cx="937273" cy="476655"/>
          </a:xfrm>
          <a:custGeom>
            <a:avLst/>
            <a:gdLst/>
            <a:ahLst/>
            <a:cxnLst/>
            <a:rect l="l" t="t" r="r" b="b"/>
            <a:pathLst>
              <a:path w="1405909" h="823096">
                <a:moveTo>
                  <a:pt x="1405909" y="0"/>
                </a:moveTo>
                <a:lnTo>
                  <a:pt x="0" y="0"/>
                </a:lnTo>
                <a:lnTo>
                  <a:pt x="0" y="823096"/>
                </a:lnTo>
                <a:lnTo>
                  <a:pt x="1405909" y="823096"/>
                </a:lnTo>
                <a:lnTo>
                  <a:pt x="14059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214561" y="253213"/>
            <a:ext cx="6819480" cy="807073"/>
            <a:chOff x="214561" y="253213"/>
            <a:chExt cx="6819480" cy="807073"/>
          </a:xfrm>
        </p:grpSpPr>
        <p:grpSp>
          <p:nvGrpSpPr>
            <p:cNvPr id="52" name="Group 21"/>
            <p:cNvGrpSpPr/>
            <p:nvPr/>
          </p:nvGrpSpPr>
          <p:grpSpPr>
            <a:xfrm>
              <a:off x="230929" y="253213"/>
              <a:ext cx="6803112" cy="807073"/>
              <a:chOff x="0" y="0"/>
              <a:chExt cx="1572865" cy="39497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1572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54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4561" y="395139"/>
              <a:ext cx="6590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1 Read and choose the best answer.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96" y="1175213"/>
            <a:ext cx="4028282" cy="2880432"/>
          </a:xfrm>
          <a:prstGeom prst="round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-8405" y="1631736"/>
            <a:ext cx="9126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3 Mia:    Was the weather good?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475" y="2615429"/>
            <a:ext cx="197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 Peter: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017130" y="2645349"/>
            <a:ext cx="6578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 Well done!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        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017130" y="3329700"/>
            <a:ext cx="6830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 Yes, it was warm there.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913176" y="4046801"/>
            <a:ext cx="3894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c It is so good.</a:t>
            </a:r>
            <a:endParaRPr lang="en-US" sz="4000" dirty="0"/>
          </a:p>
        </p:txBody>
      </p:sp>
      <p:sp>
        <p:nvSpPr>
          <p:cNvPr id="64" name="Oval 63"/>
          <p:cNvSpPr/>
          <p:nvPr/>
        </p:nvSpPr>
        <p:spPr>
          <a:xfrm>
            <a:off x="1946287" y="3417371"/>
            <a:ext cx="549582" cy="483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596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036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4" name="Freeform 44"/>
          <p:cNvSpPr/>
          <p:nvPr/>
        </p:nvSpPr>
        <p:spPr>
          <a:xfrm rot="-1243595" flipH="1">
            <a:off x="-64858" y="1231934"/>
            <a:ext cx="937273" cy="476655"/>
          </a:xfrm>
          <a:custGeom>
            <a:avLst/>
            <a:gdLst/>
            <a:ahLst/>
            <a:cxnLst/>
            <a:rect l="l" t="t" r="r" b="b"/>
            <a:pathLst>
              <a:path w="1405909" h="823096">
                <a:moveTo>
                  <a:pt x="1405909" y="0"/>
                </a:moveTo>
                <a:lnTo>
                  <a:pt x="0" y="0"/>
                </a:lnTo>
                <a:lnTo>
                  <a:pt x="0" y="823096"/>
                </a:lnTo>
                <a:lnTo>
                  <a:pt x="1405909" y="823096"/>
                </a:lnTo>
                <a:lnTo>
                  <a:pt x="14059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214561" y="253213"/>
            <a:ext cx="6819480" cy="807073"/>
            <a:chOff x="214561" y="253213"/>
            <a:chExt cx="6819480" cy="807073"/>
          </a:xfrm>
        </p:grpSpPr>
        <p:grpSp>
          <p:nvGrpSpPr>
            <p:cNvPr id="52" name="Group 21"/>
            <p:cNvGrpSpPr/>
            <p:nvPr/>
          </p:nvGrpSpPr>
          <p:grpSpPr>
            <a:xfrm>
              <a:off x="230929" y="253213"/>
              <a:ext cx="6803112" cy="807073"/>
              <a:chOff x="0" y="0"/>
              <a:chExt cx="1572865" cy="39497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1572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54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4561" y="395139"/>
              <a:ext cx="6590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1 Read and choose the best answer.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88" y="1451892"/>
            <a:ext cx="4028282" cy="2880432"/>
          </a:xfrm>
          <a:prstGeom prst="round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-46513" y="1568669"/>
            <a:ext cx="9126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4 Mia:    Did you take any photos?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475" y="2615429"/>
            <a:ext cx="197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 Peter: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017130" y="2645349"/>
            <a:ext cx="6578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 No, I don’t like.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        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017130" y="33297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 No, thank you.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913176" y="4046801"/>
            <a:ext cx="3105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c Yes, a lot.</a:t>
            </a:r>
            <a:endParaRPr lang="en-US" sz="4000" dirty="0"/>
          </a:p>
        </p:txBody>
      </p:sp>
      <p:sp>
        <p:nvSpPr>
          <p:cNvPr id="64" name="Oval 63"/>
          <p:cNvSpPr/>
          <p:nvPr/>
        </p:nvSpPr>
        <p:spPr>
          <a:xfrm>
            <a:off x="2010455" y="4219475"/>
            <a:ext cx="549582" cy="483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88039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036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44" name="Freeform 44"/>
          <p:cNvSpPr/>
          <p:nvPr/>
        </p:nvSpPr>
        <p:spPr>
          <a:xfrm rot="-1243595" flipH="1">
            <a:off x="-64858" y="1231934"/>
            <a:ext cx="937273" cy="476655"/>
          </a:xfrm>
          <a:custGeom>
            <a:avLst/>
            <a:gdLst/>
            <a:ahLst/>
            <a:cxnLst/>
            <a:rect l="l" t="t" r="r" b="b"/>
            <a:pathLst>
              <a:path w="1405909" h="823096">
                <a:moveTo>
                  <a:pt x="1405909" y="0"/>
                </a:moveTo>
                <a:lnTo>
                  <a:pt x="0" y="0"/>
                </a:lnTo>
                <a:lnTo>
                  <a:pt x="0" y="823096"/>
                </a:lnTo>
                <a:lnTo>
                  <a:pt x="1405909" y="823096"/>
                </a:lnTo>
                <a:lnTo>
                  <a:pt x="14059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55"/>
          <p:cNvGrpSpPr/>
          <p:nvPr/>
        </p:nvGrpSpPr>
        <p:grpSpPr>
          <a:xfrm>
            <a:off x="214561" y="253213"/>
            <a:ext cx="6819480" cy="807073"/>
            <a:chOff x="214561" y="253213"/>
            <a:chExt cx="6819480" cy="807073"/>
          </a:xfrm>
        </p:grpSpPr>
        <p:grpSp>
          <p:nvGrpSpPr>
            <p:cNvPr id="52" name="Group 21"/>
            <p:cNvGrpSpPr/>
            <p:nvPr/>
          </p:nvGrpSpPr>
          <p:grpSpPr>
            <a:xfrm>
              <a:off x="230929" y="253213"/>
              <a:ext cx="6803112" cy="807073"/>
              <a:chOff x="0" y="0"/>
              <a:chExt cx="1572865" cy="39497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1572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54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14561" y="395139"/>
              <a:ext cx="6590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1 Read and choose the best answer.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08" y="1470261"/>
            <a:ext cx="4028282" cy="2880432"/>
          </a:xfrm>
          <a:prstGeom prst="round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-46513" y="1568669"/>
            <a:ext cx="9126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5 Mia:    Who did you go with?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475" y="2615429"/>
            <a:ext cx="197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 Peter: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017130" y="2645349"/>
            <a:ext cx="6578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 I went there by car.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          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017130" y="33297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 My parents.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913176" y="4046801"/>
            <a:ext cx="61590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 c Tom is my best friend.</a:t>
            </a:r>
            <a:endParaRPr lang="en-US" sz="4000" dirty="0"/>
          </a:p>
        </p:txBody>
      </p:sp>
      <p:sp>
        <p:nvSpPr>
          <p:cNvPr id="64" name="Oval 63"/>
          <p:cNvSpPr/>
          <p:nvPr/>
        </p:nvSpPr>
        <p:spPr>
          <a:xfrm>
            <a:off x="1946287" y="3417371"/>
            <a:ext cx="549582" cy="483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744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88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4"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76633" y="119888"/>
            <a:ext cx="7744026" cy="884926"/>
            <a:chOff x="214561" y="175360"/>
            <a:chExt cx="11452174" cy="884926"/>
          </a:xfrm>
        </p:grpSpPr>
        <p:grpSp>
          <p:nvGrpSpPr>
            <p:cNvPr id="30" name="Group 21"/>
            <p:cNvGrpSpPr/>
            <p:nvPr/>
          </p:nvGrpSpPr>
          <p:grpSpPr>
            <a:xfrm>
              <a:off x="230929" y="175360"/>
              <a:ext cx="11435806" cy="884926"/>
              <a:chOff x="0" y="-38100"/>
              <a:chExt cx="2643934" cy="433070"/>
            </a:xfrm>
          </p:grpSpPr>
          <p:sp>
            <p:nvSpPr>
              <p:cNvPr id="32" name="Freeform 22"/>
              <p:cNvSpPr/>
              <p:nvPr/>
            </p:nvSpPr>
            <p:spPr>
              <a:xfrm>
                <a:off x="0" y="0"/>
                <a:ext cx="2643934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33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214561" y="395139"/>
              <a:ext cx="775725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2 Fill each gap with a word from the box. </a:t>
              </a: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794672" y="1338650"/>
            <a:ext cx="8899383" cy="7896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beautiful    delicious     interesting     difficult     special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70850" y="2292676"/>
            <a:ext cx="11616189" cy="446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Dear Joe,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I’m having a great time in Amsterdam! It’s a city with a very (1) __________ history. There are a lot of (2)___________ buildings and parks. Yesterday, we cycled around the city </a:t>
            </a:r>
            <a:r>
              <a:rPr lang="en-US" sz="2400" dirty="0" err="1">
                <a:latin typeface="Comic Sans MS" panose="030F0702030302020204" pitchFamily="66" charset="0"/>
              </a:rPr>
              <a:t>centre</a:t>
            </a:r>
            <a:r>
              <a:rPr lang="en-US" sz="2400" dirty="0">
                <a:latin typeface="Comic Sans MS" panose="030F0702030302020204" pitchFamily="66" charset="0"/>
              </a:rPr>
              <a:t>. It wasn’t (3)__________because Amsterdam has got (4)____________ roads just for bikes! This morning, we had breakfast at a cafe near our hotel. The food was(5)_________ 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See you soon!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Emil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522131" y="1766325"/>
            <a:ext cx="177287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642192" y="2947282"/>
            <a:ext cx="1766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interesting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94093" y="3483672"/>
            <a:ext cx="1486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beautiful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1928" y="4028443"/>
            <a:ext cx="1401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difficult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906678" y="4573705"/>
            <a:ext cx="115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special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824362" y="513089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delicious</a:t>
            </a:r>
          </a:p>
        </p:txBody>
      </p:sp>
    </p:spTree>
    <p:extLst>
      <p:ext uri="{BB962C8B-B14F-4D97-AF65-F5344CB8AC3E}">
        <p14:creationId xmlns:p14="http://schemas.microsoft.com/office/powerpoint/2010/main" val="29688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469" y="-84027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4"/>
            </a:stretch>
          </a:blipFill>
        </p:spPr>
      </p:sp>
      <p:grpSp>
        <p:nvGrpSpPr>
          <p:cNvPr id="30" name="Group 21"/>
          <p:cNvGrpSpPr/>
          <p:nvPr/>
        </p:nvGrpSpPr>
        <p:grpSpPr>
          <a:xfrm>
            <a:off x="287701" y="119888"/>
            <a:ext cx="10098016" cy="1724954"/>
            <a:chOff x="0" y="-38100"/>
            <a:chExt cx="2643934" cy="433070"/>
          </a:xfrm>
        </p:grpSpPr>
        <p:sp>
          <p:nvSpPr>
            <p:cNvPr id="32" name="Freeform 22"/>
            <p:cNvSpPr/>
            <p:nvPr/>
          </p:nvSpPr>
          <p:spPr>
            <a:xfrm>
              <a:off x="0" y="0"/>
              <a:ext cx="2643934" cy="394970"/>
            </a:xfrm>
            <a:custGeom>
              <a:avLst/>
              <a:gdLst/>
              <a:ahLst/>
              <a:cxnLst/>
              <a:rect l="l" t="t" r="r" b="b"/>
              <a:pathLst>
                <a:path w="1572865" h="394970">
                  <a:moveTo>
                    <a:pt x="74815" y="0"/>
                  </a:moveTo>
                  <a:lnTo>
                    <a:pt x="1498050" y="0"/>
                  </a:lnTo>
                  <a:cubicBezTo>
                    <a:pt x="1517893" y="0"/>
                    <a:pt x="1536922" y="7882"/>
                    <a:pt x="1550952" y="21913"/>
                  </a:cubicBezTo>
                  <a:cubicBezTo>
                    <a:pt x="1564983" y="35943"/>
                    <a:pt x="1572865" y="54973"/>
                    <a:pt x="1572865" y="74815"/>
                  </a:cubicBezTo>
                  <a:lnTo>
                    <a:pt x="1572865" y="320155"/>
                  </a:lnTo>
                  <a:cubicBezTo>
                    <a:pt x="1572865" y="339998"/>
                    <a:pt x="1564983" y="359027"/>
                    <a:pt x="1550952" y="373057"/>
                  </a:cubicBezTo>
                  <a:cubicBezTo>
                    <a:pt x="1536922" y="387088"/>
                    <a:pt x="1517893" y="394970"/>
                    <a:pt x="1498050" y="394970"/>
                  </a:cubicBezTo>
                  <a:lnTo>
                    <a:pt x="74815" y="394970"/>
                  </a:lnTo>
                  <a:cubicBezTo>
                    <a:pt x="54973" y="394970"/>
                    <a:pt x="35943" y="387088"/>
                    <a:pt x="21913" y="373057"/>
                  </a:cubicBezTo>
                  <a:cubicBezTo>
                    <a:pt x="7882" y="359027"/>
                    <a:pt x="0" y="339998"/>
                    <a:pt x="0" y="320155"/>
                  </a:cubicBezTo>
                  <a:lnTo>
                    <a:pt x="0" y="74815"/>
                  </a:lnTo>
                  <a:cubicBezTo>
                    <a:pt x="0" y="54973"/>
                    <a:pt x="7882" y="35943"/>
                    <a:pt x="21913" y="21913"/>
                  </a:cubicBezTo>
                  <a:cubicBezTo>
                    <a:pt x="35943" y="7882"/>
                    <a:pt x="54973" y="0"/>
                    <a:pt x="74815" y="0"/>
                  </a:cubicBezTo>
                  <a:close/>
                </a:path>
              </a:pathLst>
            </a:custGeom>
            <a:solidFill>
              <a:srgbClr val="F4ED8E"/>
            </a:solidFill>
            <a:ln w="66675" cap="rnd">
              <a:solidFill>
                <a:srgbClr val="74B448"/>
              </a:solidFill>
              <a:prstDash val="solid"/>
              <a:round/>
            </a:ln>
          </p:spPr>
        </p:sp>
        <p:sp>
          <p:nvSpPr>
            <p:cNvPr id="33" name="TextBox 23"/>
            <p:cNvSpPr txBox="1"/>
            <p:nvPr/>
          </p:nvSpPr>
          <p:spPr>
            <a:xfrm>
              <a:off x="0" y="-38100"/>
              <a:ext cx="1572865" cy="433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98469" y="344868"/>
            <a:ext cx="102039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3 Write a postcard to a friend from a city you know. Use the plan below. Remember to use adjectives to describe nouns.</a:t>
            </a:r>
          </a:p>
        </p:txBody>
      </p:sp>
      <p:grpSp>
        <p:nvGrpSpPr>
          <p:cNvPr id="35" name="Group 19"/>
          <p:cNvGrpSpPr/>
          <p:nvPr/>
        </p:nvGrpSpPr>
        <p:grpSpPr>
          <a:xfrm>
            <a:off x="2295570" y="2465382"/>
            <a:ext cx="7688597" cy="3944688"/>
            <a:chOff x="0" y="0"/>
            <a:chExt cx="1670707" cy="660507"/>
          </a:xfrm>
        </p:grpSpPr>
        <p:sp>
          <p:nvSpPr>
            <p:cNvPr id="36" name="Freeform 20"/>
            <p:cNvSpPr/>
            <p:nvPr/>
          </p:nvSpPr>
          <p:spPr>
            <a:xfrm>
              <a:off x="0" y="0"/>
              <a:ext cx="1670707" cy="660507"/>
            </a:xfrm>
            <a:custGeom>
              <a:avLst/>
              <a:gdLst/>
              <a:ahLst/>
              <a:cxnLst/>
              <a:rect l="l" t="t" r="r" b="b"/>
              <a:pathLst>
                <a:path w="1670707" h="660507">
                  <a:moveTo>
                    <a:pt x="62243" y="0"/>
                  </a:moveTo>
                  <a:lnTo>
                    <a:pt x="1608463" y="0"/>
                  </a:lnTo>
                  <a:cubicBezTo>
                    <a:pt x="1624971" y="0"/>
                    <a:pt x="1640803" y="6558"/>
                    <a:pt x="1652476" y="18231"/>
                  </a:cubicBezTo>
                  <a:cubicBezTo>
                    <a:pt x="1664149" y="29904"/>
                    <a:pt x="1670707" y="45735"/>
                    <a:pt x="1670707" y="62243"/>
                  </a:cubicBezTo>
                  <a:lnTo>
                    <a:pt x="1670707" y="598264"/>
                  </a:lnTo>
                  <a:cubicBezTo>
                    <a:pt x="1670707" y="632640"/>
                    <a:pt x="1642839" y="660507"/>
                    <a:pt x="1608463" y="660507"/>
                  </a:cubicBezTo>
                  <a:lnTo>
                    <a:pt x="62243" y="660507"/>
                  </a:lnTo>
                  <a:cubicBezTo>
                    <a:pt x="27867" y="660507"/>
                    <a:pt x="0" y="632640"/>
                    <a:pt x="0" y="598264"/>
                  </a:cubicBezTo>
                  <a:lnTo>
                    <a:pt x="0" y="62243"/>
                  </a:lnTo>
                  <a:cubicBezTo>
                    <a:pt x="0" y="27867"/>
                    <a:pt x="27867" y="0"/>
                    <a:pt x="62243" y="0"/>
                  </a:cubicBezTo>
                  <a:close/>
                </a:path>
              </a:pathLst>
            </a:custGeom>
            <a:solidFill>
              <a:srgbClr val="F4ED8E"/>
            </a:solidFill>
            <a:ln w="57150" cap="rnd">
              <a:solidFill>
                <a:srgbClr val="F694B4"/>
              </a:solidFill>
              <a:prstDash val="solid"/>
              <a:round/>
            </a:ln>
          </p:spPr>
        </p:sp>
        <p:sp>
          <p:nvSpPr>
            <p:cNvPr id="37" name="TextBox 21"/>
            <p:cNvSpPr txBox="1"/>
            <p:nvPr/>
          </p:nvSpPr>
          <p:spPr>
            <a:xfrm>
              <a:off x="0" y="-38100"/>
              <a:ext cx="1670707" cy="698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Rectangle 39"/>
          <p:cNvSpPr/>
          <p:nvPr/>
        </p:nvSpPr>
        <p:spPr>
          <a:xfrm>
            <a:off x="2351965" y="2714931"/>
            <a:ext cx="76322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Dear...,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I’m having a great time in...! The city is a very...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The city has got... . There are (a lot of)...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Yesterday, I / we...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Last night, / This morning, I / we...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See you soon!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(your name)</a:t>
            </a:r>
          </a:p>
        </p:txBody>
      </p:sp>
    </p:spTree>
    <p:extLst>
      <p:ext uri="{BB962C8B-B14F-4D97-AF65-F5344CB8AC3E}">
        <p14:creationId xmlns:p14="http://schemas.microsoft.com/office/powerpoint/2010/main" val="990287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433" y="-95027"/>
            <a:ext cx="6588495" cy="731482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588495" cy="731482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174"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2712493" y="119889"/>
            <a:ext cx="5837611" cy="1274906"/>
            <a:chOff x="2712493" y="119889"/>
            <a:chExt cx="5837611" cy="1274906"/>
          </a:xfrm>
        </p:grpSpPr>
        <p:grpSp>
          <p:nvGrpSpPr>
            <p:cNvPr id="30" name="Group 21"/>
            <p:cNvGrpSpPr/>
            <p:nvPr/>
          </p:nvGrpSpPr>
          <p:grpSpPr>
            <a:xfrm>
              <a:off x="2712493" y="119889"/>
              <a:ext cx="5837611" cy="1274906"/>
              <a:chOff x="0" y="-38100"/>
              <a:chExt cx="2643934" cy="433070"/>
            </a:xfrm>
          </p:grpSpPr>
          <p:sp>
            <p:nvSpPr>
              <p:cNvPr id="32" name="Freeform 22"/>
              <p:cNvSpPr/>
              <p:nvPr/>
            </p:nvSpPr>
            <p:spPr>
              <a:xfrm>
                <a:off x="0" y="0"/>
                <a:ext cx="2643934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572865" h="394970">
                    <a:moveTo>
                      <a:pt x="74815" y="0"/>
                    </a:moveTo>
                    <a:lnTo>
                      <a:pt x="1498050" y="0"/>
                    </a:lnTo>
                    <a:cubicBezTo>
                      <a:pt x="1517893" y="0"/>
                      <a:pt x="1536922" y="7882"/>
                      <a:pt x="1550952" y="21913"/>
                    </a:cubicBezTo>
                    <a:cubicBezTo>
                      <a:pt x="1564983" y="35943"/>
                      <a:pt x="1572865" y="54973"/>
                      <a:pt x="1572865" y="74815"/>
                    </a:cubicBezTo>
                    <a:lnTo>
                      <a:pt x="1572865" y="320155"/>
                    </a:lnTo>
                    <a:cubicBezTo>
                      <a:pt x="1572865" y="339998"/>
                      <a:pt x="1564983" y="359027"/>
                      <a:pt x="1550952" y="373057"/>
                    </a:cubicBezTo>
                    <a:cubicBezTo>
                      <a:pt x="1536922" y="387088"/>
                      <a:pt x="1517893" y="394970"/>
                      <a:pt x="1498050" y="394970"/>
                    </a:cubicBezTo>
                    <a:lnTo>
                      <a:pt x="74815" y="394970"/>
                    </a:lnTo>
                    <a:cubicBezTo>
                      <a:pt x="54973" y="394970"/>
                      <a:pt x="35943" y="387088"/>
                      <a:pt x="21913" y="373057"/>
                    </a:cubicBezTo>
                    <a:cubicBezTo>
                      <a:pt x="7882" y="359027"/>
                      <a:pt x="0" y="339998"/>
                      <a:pt x="0" y="320155"/>
                    </a:cubicBezTo>
                    <a:lnTo>
                      <a:pt x="0" y="74815"/>
                    </a:lnTo>
                    <a:cubicBezTo>
                      <a:pt x="0" y="54973"/>
                      <a:pt x="7882" y="35943"/>
                      <a:pt x="21913" y="21913"/>
                    </a:cubicBezTo>
                    <a:cubicBezTo>
                      <a:pt x="35943" y="7882"/>
                      <a:pt x="54973" y="0"/>
                      <a:pt x="74815" y="0"/>
                    </a:cubicBezTo>
                    <a:close/>
                  </a:path>
                </a:pathLst>
              </a:custGeom>
              <a:solidFill>
                <a:srgbClr val="F4ED8E"/>
              </a:solidFill>
              <a:ln w="66675" cap="rnd">
                <a:solidFill>
                  <a:srgbClr val="74B448"/>
                </a:solidFill>
                <a:prstDash val="solid"/>
                <a:round/>
              </a:ln>
            </p:spPr>
          </p:sp>
          <p:sp>
            <p:nvSpPr>
              <p:cNvPr id="33" name="TextBox 23"/>
              <p:cNvSpPr txBox="1"/>
              <p:nvPr/>
            </p:nvSpPr>
            <p:spPr>
              <a:xfrm>
                <a:off x="0" y="-38100"/>
                <a:ext cx="1572865" cy="4330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3225825" y="347483"/>
              <a:ext cx="50274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latin typeface="Comic Sans MS" panose="030F0702030302020204" pitchFamily="66" charset="0"/>
                </a:rPr>
                <a:t>Who's Faster?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2351965" y="2714931"/>
            <a:ext cx="7286460" cy="54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649" y="4162741"/>
            <a:ext cx="982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Where did he/she go on holidays this summer?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88502" y="2472062"/>
            <a:ext cx="982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How did he/she go?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88501" y="3034410"/>
            <a:ext cx="982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Who did he/she go with?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88500" y="3570103"/>
            <a:ext cx="982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What did they see/do in……… 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88499" y="1884184"/>
            <a:ext cx="982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1. Whom did he/she write this letter to?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17650" y="4738919"/>
            <a:ext cx="982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6. How was the food?</a:t>
            </a:r>
          </a:p>
        </p:txBody>
      </p:sp>
    </p:spTree>
    <p:extLst>
      <p:ext uri="{BB962C8B-B14F-4D97-AF65-F5344CB8AC3E}">
        <p14:creationId xmlns:p14="http://schemas.microsoft.com/office/powerpoint/2010/main" val="81115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1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17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064325" y="685800"/>
            <a:ext cx="441875" cy="87061"/>
            <a:chOff x="0" y="0"/>
            <a:chExt cx="175750" cy="346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5750" cy="34627"/>
            </a:xfrm>
            <a:custGeom>
              <a:avLst/>
              <a:gdLst/>
              <a:ahLst/>
              <a:cxnLst/>
              <a:rect l="l" t="t" r="r" b="b"/>
              <a:pathLst>
                <a:path w="175750" h="34627">
                  <a:moveTo>
                    <a:pt x="0" y="0"/>
                  </a:moveTo>
                  <a:lnTo>
                    <a:pt x="175750" y="0"/>
                  </a:lnTo>
                  <a:lnTo>
                    <a:pt x="175750" y="34627"/>
                  </a:lnTo>
                  <a:lnTo>
                    <a:pt x="0" y="34627"/>
                  </a:lnTo>
                  <a:close/>
                </a:path>
              </a:pathLst>
            </a:custGeom>
            <a:solidFill>
              <a:srgbClr val="F694B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5750" cy="727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119" y="1205305"/>
            <a:ext cx="3928108" cy="39281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750177" y="1253096"/>
            <a:ext cx="2469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lock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46" y="1388806"/>
            <a:ext cx="4749549" cy="316636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369334" y="2821032"/>
            <a:ext cx="2469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lock</a:t>
            </a:r>
          </a:p>
        </p:txBody>
      </p:sp>
      <p:pic>
        <p:nvPicPr>
          <p:cNvPr id="42" name="Track 9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20" end="2788.95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13920" y="11531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6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5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5275" y="1113164"/>
            <a:ext cx="3814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crime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2821032"/>
            <a:ext cx="3438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crime</a:t>
            </a:r>
          </a:p>
        </p:txBody>
      </p:sp>
      <p:pic>
        <p:nvPicPr>
          <p:cNvPr id="10" name="Track 9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3" end="5067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3600" y="713969"/>
            <a:ext cx="406400" cy="40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51" y="1905526"/>
            <a:ext cx="4749549" cy="3357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34" y="3117764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4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5934" y="1062178"/>
            <a:ext cx="9557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hot-air balloon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78" y="662165"/>
            <a:ext cx="5547863" cy="50322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95934" y="4609192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hot-air balloon</a:t>
            </a:r>
          </a:p>
        </p:txBody>
      </p:sp>
      <p:pic>
        <p:nvPicPr>
          <p:cNvPr id="5" name="Track 9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7" end="7146.54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6528" y="2225438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34" y="3117764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4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5275" y="1113164"/>
            <a:ext cx="3814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99" y="1897994"/>
            <a:ext cx="4511792" cy="33121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72012" y="2839021"/>
            <a:ext cx="3834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smoke</a:t>
            </a:r>
          </a:p>
        </p:txBody>
      </p:sp>
      <p:pic>
        <p:nvPicPr>
          <p:cNvPr id="5" name="Track 9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6" end="290.5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4271" y="1097865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80" y="3125512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4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2012" y="2839021"/>
            <a:ext cx="3834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flight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661" y="1701303"/>
            <a:ext cx="4586351" cy="3266937"/>
          </a:xfrm>
          <a:prstGeom prst="rect">
            <a:avLst/>
          </a:prstGeom>
        </p:spPr>
      </p:pic>
      <p:pic>
        <p:nvPicPr>
          <p:cNvPr id="7" name="Track 9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4" end="9937.5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3920" y="551688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13" y="3385760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96545" y="4469294"/>
            <a:ext cx="4437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villager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14" y="1152337"/>
            <a:ext cx="5453505" cy="3251816"/>
          </a:xfrm>
          <a:prstGeom prst="rect">
            <a:avLst/>
          </a:prstGeom>
        </p:spPr>
      </p:pic>
      <p:pic>
        <p:nvPicPr>
          <p:cNvPr id="9" name="Track 9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5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24080" y="1121540"/>
            <a:ext cx="406400" cy="406400"/>
          </a:xfrm>
          <a:prstGeom prst="rect">
            <a:avLst/>
          </a:prstGeom>
        </p:spPr>
      </p:pic>
      <p:sp>
        <p:nvSpPr>
          <p:cNvPr id="20" name="Freeform 32"/>
          <p:cNvSpPr/>
          <p:nvPr/>
        </p:nvSpPr>
        <p:spPr>
          <a:xfrm>
            <a:off x="-317088" y="1472920"/>
            <a:ext cx="1885295" cy="1103755"/>
          </a:xfrm>
          <a:custGeom>
            <a:avLst/>
            <a:gdLst/>
            <a:ahLst/>
            <a:cxnLst/>
            <a:rect l="l" t="t" r="r" b="b"/>
            <a:pathLst>
              <a:path w="2827943" h="1655632">
                <a:moveTo>
                  <a:pt x="0" y="0"/>
                </a:moveTo>
                <a:lnTo>
                  <a:pt x="2827943" y="0"/>
                </a:lnTo>
                <a:lnTo>
                  <a:pt x="2827943" y="1655632"/>
                </a:lnTo>
                <a:lnTo>
                  <a:pt x="0" y="1655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74" y="3110232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96545" y="4469294"/>
            <a:ext cx="4437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bridge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92" y="1152337"/>
            <a:ext cx="5806607" cy="3251816"/>
          </a:xfrm>
          <a:prstGeom prst="rect">
            <a:avLst/>
          </a:prstGeom>
        </p:spPr>
      </p:pic>
      <p:pic>
        <p:nvPicPr>
          <p:cNvPr id="10" name="Track 9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89" end="9989.95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6871" y="876453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54" y="3110232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/>
          <p:cNvSpPr/>
          <p:nvPr/>
        </p:nvSpPr>
        <p:spPr>
          <a:xfrm>
            <a:off x="-80511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5952359" y="-62086"/>
            <a:ext cx="6901119" cy="6982172"/>
          </a:xfrm>
          <a:custGeom>
            <a:avLst/>
            <a:gdLst/>
            <a:ahLst/>
            <a:cxnLst/>
            <a:rect l="l" t="t" r="r" b="b"/>
            <a:pathLst>
              <a:path w="10351678" h="10473258">
                <a:moveTo>
                  <a:pt x="0" y="0"/>
                </a:moveTo>
                <a:lnTo>
                  <a:pt x="10351678" y="0"/>
                </a:lnTo>
                <a:lnTo>
                  <a:pt x="10351678" y="10473258"/>
                </a:lnTo>
                <a:lnTo>
                  <a:pt x="0" y="1047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4"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" b="89787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7" y="958088"/>
            <a:ext cx="8624471" cy="60802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6814" y="100969"/>
            <a:ext cx="821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 game: Back to the board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96545" y="4469294"/>
            <a:ext cx="4437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canal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30" y="1152337"/>
            <a:ext cx="5693469" cy="3251816"/>
          </a:xfrm>
          <a:prstGeom prst="rect">
            <a:avLst/>
          </a:prstGeom>
        </p:spPr>
      </p:pic>
      <p:pic>
        <p:nvPicPr>
          <p:cNvPr id="9" name="Track 9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72" end="7506.95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8860" y="876453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902" r="100000">
                        <a14:foregroundMark x1="64216" y1="20752" x2="86601" y2="14542"/>
                        <a14:foregroundMark x1="85458" y1="27288" x2="64706" y2="24837"/>
                        <a14:foregroundMark x1="81373" y1="8170" x2="59314" y2="16993"/>
                        <a14:foregroundMark x1="69608" y1="34967" x2="69608" y2="34967"/>
                        <a14:foregroundMark x1="42647" y1="66340" x2="38235" y2="74020"/>
                        <a14:foregroundMark x1="54412" y1="76797" x2="49673" y2="71569"/>
                        <a14:foregroundMark x1="26797" y1="79248" x2="27288" y2="71895"/>
                        <a14:foregroundMark x1="62582" y1="39052" x2="62582" y2="39052"/>
                        <a14:backgroundMark x1="65523" y1="56536" x2="85458" y2="56046"/>
                        <a14:backgroundMark x1="81373" y1="33660" x2="59804" y2="87908"/>
                        <a14:backgroundMark x1="48366" y1="60621" x2="77614" y2="57680"/>
                        <a14:backgroundMark x1="62255" y1="33333" x2="59804" y2="37745"/>
                        <a14:backgroundMark x1="63399" y1="34967" x2="67157" y2="32843"/>
                        <a14:backgroundMark x1="73529" y1="33333" x2="68791" y2="30882"/>
                        <a14:backgroundMark x1="85458" y1="36111" x2="70752" y2="81373"/>
                        <a14:backgroundMark x1="55229" y1="13399" x2="54412" y2="8824"/>
                        <a14:backgroundMark x1="25980" y1="58987" x2="10948" y2="66667"/>
                        <a14:backgroundMark x1="14542" y1="40686" x2="8497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34" y="3110232"/>
            <a:ext cx="3928108" cy="39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8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5159</TotalTime>
  <Words>594</Words>
  <Application>Microsoft Office PowerPoint</Application>
  <PresentationFormat>Widescreen</PresentationFormat>
  <Paragraphs>99</Paragraphs>
  <Slides>18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Baloo 2</vt:lpstr>
      <vt:lpstr>Calibri</vt:lpstr>
      <vt:lpstr>Chewy</vt:lpstr>
      <vt:lpstr>Comic Sans MS</vt:lpstr>
      <vt:lpstr>Elementary Activities to Celebrate Japanese Culture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Administrator</cp:lastModifiedBy>
  <cp:revision>428</cp:revision>
  <dcterms:created xsi:type="dcterms:W3CDTF">2023-12-16T10:48:42Z</dcterms:created>
  <dcterms:modified xsi:type="dcterms:W3CDTF">2025-04-19T07:23:59Z</dcterms:modified>
</cp:coreProperties>
</file>