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61" r:id="rId3"/>
    <p:sldMasterId id="2147483776" r:id="rId4"/>
    <p:sldMasterId id="2147483790" r:id="rId5"/>
  </p:sldMasterIdLst>
  <p:notesMasterIdLst>
    <p:notesMasterId r:id="rId28"/>
  </p:notesMasterIdLst>
  <p:sldIdLst>
    <p:sldId id="740" r:id="rId6"/>
    <p:sldId id="512" r:id="rId7"/>
    <p:sldId id="513" r:id="rId8"/>
    <p:sldId id="514" r:id="rId9"/>
    <p:sldId id="515" r:id="rId10"/>
    <p:sldId id="516" r:id="rId11"/>
    <p:sldId id="538" r:id="rId12"/>
    <p:sldId id="258" r:id="rId13"/>
    <p:sldId id="259" r:id="rId14"/>
    <p:sldId id="746" r:id="rId15"/>
    <p:sldId id="260" r:id="rId16"/>
    <p:sldId id="741" r:id="rId17"/>
    <p:sldId id="742" r:id="rId18"/>
    <p:sldId id="744" r:id="rId19"/>
    <p:sldId id="745" r:id="rId20"/>
    <p:sldId id="747" r:id="rId21"/>
    <p:sldId id="261" r:id="rId22"/>
    <p:sldId id="748" r:id="rId23"/>
    <p:sldId id="749" r:id="rId24"/>
    <p:sldId id="544" r:id="rId25"/>
    <p:sldId id="545"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jp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9.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D3D7922E-5E47-3B42-BF3B-9FCDB5C47A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2025/5/3</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9.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7.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89.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960</Words>
  <Application>Microsoft Office PowerPoint</Application>
  <PresentationFormat>Widescreen</PresentationFormat>
  <Paragraphs>183</Paragraphs>
  <Slides>22</Slides>
  <Notes>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等线</vt:lpstr>
      <vt:lpstr>等线 Light</vt:lpstr>
      <vt:lpstr>Arial</vt:lpstr>
      <vt:lpstr>Calibri</vt:lpstr>
      <vt:lpstr>Cambria</vt:lpstr>
      <vt:lpstr>Comfortaa</vt:lpstr>
      <vt:lpstr>Comfortaa Medium</vt:lpstr>
      <vt:lpstr>Comfortaa SemiBold</vt:lpstr>
      <vt:lpstr>Mali</vt:lpstr>
      <vt:lpstr>Mali Medium</vt:lpstr>
      <vt:lpstr>Mali SemiBold</vt:lpstr>
      <vt:lpstr>Times New Roman</vt:lpstr>
      <vt:lpstr>UTM Mabella</vt:lpstr>
      <vt:lpstr>思源黑体 CN Regular</vt:lpstr>
      <vt:lpstr>Basic Chemistry for Pre-K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2023-09-12T00:26:44Z</dcterms:created>
  <dcterms:modified xsi:type="dcterms:W3CDTF">2025-05-03T16:06:49Z</dcterms:modified>
</cp:coreProperties>
</file>