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 id="2147483680" r:id="rId4"/>
  </p:sldMasterIdLst>
  <p:notesMasterIdLst>
    <p:notesMasterId r:id="rId22"/>
  </p:notesMasterIdLst>
  <p:sldIdLst>
    <p:sldId id="257" r:id="rId5"/>
    <p:sldId id="287" r:id="rId6"/>
    <p:sldId id="288" r:id="rId7"/>
    <p:sldId id="289" r:id="rId8"/>
    <p:sldId id="290" r:id="rId9"/>
    <p:sldId id="277" r:id="rId10"/>
    <p:sldId id="258" r:id="rId11"/>
    <p:sldId id="291" r:id="rId12"/>
    <p:sldId id="292" r:id="rId13"/>
    <p:sldId id="293" r:id="rId14"/>
    <p:sldId id="279" r:id="rId15"/>
    <p:sldId id="552" r:id="rId16"/>
    <p:sldId id="553" r:id="rId17"/>
    <p:sldId id="554" r:id="rId18"/>
    <p:sldId id="555" r:id="rId19"/>
    <p:sldId id="556"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60" d="100"/>
          <a:sy n="60" d="100"/>
        </p:scale>
        <p:origin x="8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các</a:t>
            </a:r>
            <a:r>
              <a:rPr lang="en-US" dirty="0"/>
              <a:t> </a:t>
            </a:r>
            <a:r>
              <a:rPr lang="en-US" dirty="0" err="1"/>
              <a:t>trái</a:t>
            </a:r>
            <a:r>
              <a:rPr lang="en-US" dirty="0"/>
              <a:t> </a:t>
            </a:r>
            <a:r>
              <a:rPr lang="en-US" dirty="0" err="1"/>
              <a:t>đào</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Khỉ</a:t>
            </a:r>
            <a:r>
              <a:rPr lang="en-US" dirty="0"/>
              <a:t> con </a:t>
            </a:r>
            <a:r>
              <a:rPr lang="en-US" dirty="0" err="1"/>
              <a:t>hái</a:t>
            </a:r>
            <a:r>
              <a:rPr lang="en-US" dirty="0"/>
              <a:t> </a:t>
            </a:r>
            <a:r>
              <a:rPr lang="en-US" dirty="0" err="1"/>
              <a:t>đào</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mới</a:t>
            </a:r>
            <a:r>
              <a:rPr lang="en-US" dirty="0"/>
              <a:t>.</a:t>
            </a:r>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580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4872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19454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17713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271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07" indent="0" algn="ctr">
              <a:buNone/>
              <a:defRPr>
                <a:solidFill>
                  <a:schemeClr val="tx1">
                    <a:tint val="75000"/>
                  </a:schemeClr>
                </a:solidFill>
              </a:defRPr>
            </a:lvl2pPr>
            <a:lvl3pPr marL="1088215" indent="0" algn="ctr">
              <a:buNone/>
              <a:defRPr>
                <a:solidFill>
                  <a:schemeClr val="tx1">
                    <a:tint val="75000"/>
                  </a:schemeClr>
                </a:solidFill>
              </a:defRPr>
            </a:lvl3pPr>
            <a:lvl4pPr marL="1632322" indent="0" algn="ctr">
              <a:buNone/>
              <a:defRPr>
                <a:solidFill>
                  <a:schemeClr val="tx1">
                    <a:tint val="75000"/>
                  </a:schemeClr>
                </a:solidFill>
              </a:defRPr>
            </a:lvl4pPr>
            <a:lvl5pPr marL="2176429" indent="0" algn="ctr">
              <a:buNone/>
              <a:defRPr>
                <a:solidFill>
                  <a:schemeClr val="tx1">
                    <a:tint val="75000"/>
                  </a:schemeClr>
                </a:solidFill>
              </a:defRPr>
            </a:lvl5pPr>
            <a:lvl6pPr marL="2720535" indent="0" algn="ctr">
              <a:buNone/>
              <a:defRPr>
                <a:solidFill>
                  <a:schemeClr val="tx1">
                    <a:tint val="75000"/>
                  </a:schemeClr>
                </a:solidFill>
              </a:defRPr>
            </a:lvl6pPr>
            <a:lvl7pPr marL="3264643" indent="0" algn="ctr">
              <a:buNone/>
              <a:defRPr>
                <a:solidFill>
                  <a:schemeClr val="tx1">
                    <a:tint val="75000"/>
                  </a:schemeClr>
                </a:solidFill>
              </a:defRPr>
            </a:lvl7pPr>
            <a:lvl8pPr marL="3808750" indent="0" algn="ctr">
              <a:buNone/>
              <a:defRPr>
                <a:solidFill>
                  <a:schemeClr val="tx1">
                    <a:tint val="75000"/>
                  </a:schemeClr>
                </a:solidFill>
              </a:defRPr>
            </a:lvl8pPr>
            <a:lvl9pPr marL="43528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161404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1040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0"/>
            <a:ext cx="10363200" cy="1362075"/>
          </a:xfrm>
        </p:spPr>
        <p:txBody>
          <a:bodyPr anchor="t"/>
          <a:lstStyle>
            <a:lvl1pPr algn="l">
              <a:defRPr sz="4799" b="1" cap="all"/>
            </a:lvl1pPr>
          </a:lstStyle>
          <a:p>
            <a:r>
              <a:rPr lang="en-US"/>
              <a:t>Click to edit Master title style</a:t>
            </a:r>
          </a:p>
        </p:txBody>
      </p:sp>
      <p:sp>
        <p:nvSpPr>
          <p:cNvPr id="3" name="Text Placeholder 2"/>
          <p:cNvSpPr>
            <a:spLocks noGrp="1"/>
          </p:cNvSpPr>
          <p:nvPr>
            <p:ph type="body" idx="1"/>
          </p:nvPr>
        </p:nvSpPr>
        <p:spPr>
          <a:xfrm>
            <a:off x="963086" y="2906715"/>
            <a:ext cx="10363200" cy="1500187"/>
          </a:xfrm>
        </p:spPr>
        <p:txBody>
          <a:bodyPr anchor="b"/>
          <a:lstStyle>
            <a:lvl1pPr marL="0" indent="0">
              <a:buNone/>
              <a:defRPr sz="2400">
                <a:solidFill>
                  <a:schemeClr val="tx1">
                    <a:tint val="75000"/>
                  </a:schemeClr>
                </a:solidFill>
              </a:defRPr>
            </a:lvl1pPr>
            <a:lvl2pPr marL="544107" indent="0">
              <a:buNone/>
              <a:defRPr sz="2100">
                <a:solidFill>
                  <a:schemeClr val="tx1">
                    <a:tint val="75000"/>
                  </a:schemeClr>
                </a:solidFill>
              </a:defRPr>
            </a:lvl2pPr>
            <a:lvl3pPr marL="1088215" indent="0">
              <a:buNone/>
              <a:defRPr sz="1900">
                <a:solidFill>
                  <a:schemeClr val="tx1">
                    <a:tint val="75000"/>
                  </a:schemeClr>
                </a:solidFill>
              </a:defRPr>
            </a:lvl3pPr>
            <a:lvl4pPr marL="1632322" indent="0">
              <a:buNone/>
              <a:defRPr sz="1700">
                <a:solidFill>
                  <a:schemeClr val="tx1">
                    <a:tint val="75000"/>
                  </a:schemeClr>
                </a:solidFill>
              </a:defRPr>
            </a:lvl4pPr>
            <a:lvl5pPr marL="2176429" indent="0">
              <a:buNone/>
              <a:defRPr sz="1700">
                <a:solidFill>
                  <a:schemeClr val="tx1">
                    <a:tint val="75000"/>
                  </a:schemeClr>
                </a:solidFill>
              </a:defRPr>
            </a:lvl5pPr>
            <a:lvl6pPr marL="2720535" indent="0">
              <a:buNone/>
              <a:defRPr sz="1700">
                <a:solidFill>
                  <a:schemeClr val="tx1">
                    <a:tint val="75000"/>
                  </a:schemeClr>
                </a:solidFill>
              </a:defRPr>
            </a:lvl6pPr>
            <a:lvl7pPr marL="3264643" indent="0">
              <a:buNone/>
              <a:defRPr sz="1700">
                <a:solidFill>
                  <a:schemeClr val="tx1">
                    <a:tint val="75000"/>
                  </a:schemeClr>
                </a:solidFill>
              </a:defRPr>
            </a:lvl7pPr>
            <a:lvl8pPr marL="3808750" indent="0">
              <a:buNone/>
              <a:defRPr sz="1700">
                <a:solidFill>
                  <a:schemeClr val="tx1">
                    <a:tint val="75000"/>
                  </a:schemeClr>
                </a:solidFill>
              </a:defRPr>
            </a:lvl8pPr>
            <a:lvl9pPr marL="4352857"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74608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1600200"/>
            <a:ext cx="7211484"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0"/>
            <a:ext cx="7213600"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46298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7"/>
            <a:ext cx="5389033"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29383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1104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893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65010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799"/>
            </a:lvl1pPr>
            <a:lvl2pPr>
              <a:defRPr sz="3299"/>
            </a:lvl2pPr>
            <a:lvl3pPr>
              <a:defRPr sz="28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4788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3799"/>
            </a:lvl1pPr>
            <a:lvl2pPr marL="544107" indent="0">
              <a:buNone/>
              <a:defRPr sz="3299"/>
            </a:lvl2pPr>
            <a:lvl3pPr marL="1088215" indent="0">
              <a:buNone/>
              <a:defRPr sz="2899"/>
            </a:lvl3pPr>
            <a:lvl4pPr marL="1632322" indent="0">
              <a:buNone/>
              <a:defRPr sz="2400"/>
            </a:lvl4pPr>
            <a:lvl5pPr marL="2176429" indent="0">
              <a:buNone/>
              <a:defRPr sz="2400"/>
            </a:lvl5pPr>
            <a:lvl6pPr marL="2720535" indent="0">
              <a:buNone/>
              <a:defRPr sz="2400"/>
            </a:lvl6pPr>
            <a:lvl7pPr marL="3264643" indent="0">
              <a:buNone/>
              <a:defRPr sz="2400"/>
            </a:lvl7pPr>
            <a:lvl8pPr marL="3808750" indent="0">
              <a:buNone/>
              <a:defRPr sz="2400"/>
            </a:lvl8pPr>
            <a:lvl9pPr marL="4352857"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05891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620965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2" y="274640"/>
            <a:ext cx="3655484"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05513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F7A21D-9F43-4EBA-9630-96D7C3367CFE}" type="slidenum">
              <a:rPr lang="en-US" altLang="en-US"/>
              <a:pPr>
                <a:defRPr/>
              </a:pPr>
              <a:t>‹#›</a:t>
            </a:fld>
            <a:endParaRPr lang="en-US" altLang="en-US"/>
          </a:p>
        </p:txBody>
      </p:sp>
    </p:spTree>
    <p:extLst>
      <p:ext uri="{BB962C8B-B14F-4D97-AF65-F5344CB8AC3E}">
        <p14:creationId xmlns:p14="http://schemas.microsoft.com/office/powerpoint/2010/main" val="44383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3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100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352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713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561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6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732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700636B0-4F12-7FB0-4670-A1391FE2D2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44425" y="400050"/>
            <a:ext cx="1466850" cy="1466850"/>
          </a:xfrm>
          <a:prstGeom prst="rect">
            <a:avLst/>
          </a:prstGeom>
        </p:spPr>
      </p:pic>
    </p:spTree>
    <p:extLst>
      <p:ext uri="{BB962C8B-B14F-4D97-AF65-F5344CB8AC3E}">
        <p14:creationId xmlns:p14="http://schemas.microsoft.com/office/powerpoint/2010/main" val="4278606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404985"/>
      </p:ext>
    </p:extLst>
  </p:cSld>
  <p:clrMap bg1="lt1" tx1="dk1" bg2="dk2" tx2="lt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85811462"/>
      </p:ext>
    </p:extLst>
  </p:cSld>
  <p:clrMap bg1="lt1" tx1="dk1" bg2="dk2" tx2="lt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8830" tIns="54416" rIns="108830" bIns="54416"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108830" tIns="54416" rIns="108830" bIns="544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8830" tIns="54416" rIns="108830" bIns="54416" rtlCol="0" anchor="ctr"/>
          <a:lstStyle>
            <a:lvl1pPr algn="l">
              <a:defRPr sz="1400">
                <a:solidFill>
                  <a:schemeClr val="tx1">
                    <a:tint val="75000"/>
                  </a:schemeClr>
                </a:solidFill>
              </a:defRPr>
            </a:lvl1pPr>
          </a:lstStyle>
          <a:p>
            <a:fld id="{4C4388EF-52D1-4258-9BE5-BCD010C7D4DE}" type="datetimeFigureOut">
              <a:rPr lang="zh-CN" altLang="en-US" smtClean="0"/>
              <a:pPr/>
              <a:t>2025/5/3</a:t>
            </a:fld>
            <a:endParaRPr lang="zh-CN" altLang="en-US"/>
          </a:p>
        </p:txBody>
      </p:sp>
      <p:sp>
        <p:nvSpPr>
          <p:cNvPr id="5" name="Footer Placeholder 4"/>
          <p:cNvSpPr>
            <a:spLocks noGrp="1"/>
          </p:cNvSpPr>
          <p:nvPr>
            <p:ph type="ftr" sz="quarter" idx="3"/>
          </p:nvPr>
        </p:nvSpPr>
        <p:spPr>
          <a:xfrm>
            <a:off x="4165601" y="6356350"/>
            <a:ext cx="3860800" cy="365125"/>
          </a:xfrm>
          <a:prstGeom prst="rect">
            <a:avLst/>
          </a:prstGeom>
        </p:spPr>
        <p:txBody>
          <a:bodyPr vert="horz" lIns="108830" tIns="54416" rIns="108830" bIns="54416" rtlCol="0" anchor="ctr"/>
          <a:lstStyle>
            <a:lvl1pPr algn="ctr">
              <a:defRPr sz="14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08830" tIns="54416" rIns="108830" bIns="54416" rtlCol="0" anchor="ctr"/>
          <a:lstStyle>
            <a:lvl1pPr algn="r">
              <a:defRPr sz="1400">
                <a:solidFill>
                  <a:schemeClr val="tx1">
                    <a:tint val="75000"/>
                  </a:schemeClr>
                </a:solidFill>
              </a:defRPr>
            </a:lvl1pPr>
          </a:lstStyle>
          <a:p>
            <a:fld id="{3D3EE65E-57D2-4566-898C-4F2076833F8D}" type="slidenum">
              <a:rPr lang="zh-CN" altLang="en-US" smtClean="0"/>
              <a:pPr/>
              <a:t>‹#›</a:t>
            </a:fld>
            <a:endParaRPr lang="zh-CN" altLang="en-US"/>
          </a:p>
        </p:txBody>
      </p:sp>
      <p:sp>
        <p:nvSpPr>
          <p:cNvPr id="7" name="TextBox 6">
            <a:extLst>
              <a:ext uri="{FF2B5EF4-FFF2-40B4-BE49-F238E27FC236}">
                <a16:creationId xmlns:a16="http://schemas.microsoft.com/office/drawing/2014/main" id="{3F13F332-62BD-4EDF-903A-61CEC86ED02E}"/>
              </a:ext>
            </a:extLst>
          </p:cNvPr>
          <p:cNvSpPr txBox="1"/>
          <p:nvPr userDrawn="1"/>
        </p:nvSpPr>
        <p:spPr>
          <a:xfrm>
            <a:off x="0" y="-4120"/>
            <a:ext cx="621533" cy="369246"/>
          </a:xfrm>
          <a:prstGeom prst="rect">
            <a:avLst/>
          </a:prstGeom>
          <a:noFill/>
        </p:spPr>
        <p:txBody>
          <a:bodyPr wrap="none" rtlCol="0">
            <a:spAutoFit/>
          </a:bodyPr>
          <a:lstStyle/>
          <a:p>
            <a:r>
              <a:rPr lang="en-US" sz="1800">
                <a:solidFill>
                  <a:schemeClr val="accent6">
                    <a:lumMod val="20000"/>
                    <a:lumOff val="80000"/>
                  </a:schemeClr>
                </a:solidFill>
                <a:latin typeface="UTM Mabella"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FDC4D892-4A3E-48F7-BAB3-1DC19DE3E4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95219" y="9010866"/>
            <a:ext cx="1118753" cy="966129"/>
          </a:xfrm>
          <a:prstGeom prst="rect">
            <a:avLst/>
          </a:prstGeom>
        </p:spPr>
      </p:pic>
    </p:spTree>
    <p:extLst>
      <p:ext uri="{BB962C8B-B14F-4D97-AF65-F5344CB8AC3E}">
        <p14:creationId xmlns:p14="http://schemas.microsoft.com/office/powerpoint/2010/main" val="35621111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med">
    <p:pull/>
  </p:transition>
  <p:txStyles>
    <p:titleStyle>
      <a:lvl1pPr algn="ctr" defTabSz="1088215" rtl="0" eaLnBrk="1" latinLnBrk="0" hangingPunct="1">
        <a:spcBef>
          <a:spcPct val="0"/>
        </a:spcBef>
        <a:buNone/>
        <a:defRPr sz="5199" kern="1200">
          <a:solidFill>
            <a:schemeClr val="tx1"/>
          </a:solidFill>
          <a:latin typeface="+mj-lt"/>
          <a:ea typeface="+mj-ea"/>
          <a:cs typeface="+mj-cs"/>
        </a:defRPr>
      </a:lvl1pPr>
    </p:titleStyle>
    <p:bodyStyle>
      <a:lvl1pPr marL="408080" indent="-408080" algn="l" defTabSz="1088215"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175" indent="-340067" algn="l" defTabSz="1088215"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268" indent="-272054" algn="l" defTabSz="1088215"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376"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482"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589"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698"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805"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911"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15" rtl="0" eaLnBrk="1" latinLnBrk="0" hangingPunct="1">
        <a:defRPr sz="2100" kern="1200">
          <a:solidFill>
            <a:schemeClr val="tx1"/>
          </a:solidFill>
          <a:latin typeface="+mn-lt"/>
          <a:ea typeface="+mn-ea"/>
          <a:cs typeface="+mn-cs"/>
        </a:defRPr>
      </a:lvl1pPr>
      <a:lvl2pPr marL="544107" algn="l" defTabSz="1088215" rtl="0" eaLnBrk="1" latinLnBrk="0" hangingPunct="1">
        <a:defRPr sz="2100" kern="1200">
          <a:solidFill>
            <a:schemeClr val="tx1"/>
          </a:solidFill>
          <a:latin typeface="+mn-lt"/>
          <a:ea typeface="+mn-ea"/>
          <a:cs typeface="+mn-cs"/>
        </a:defRPr>
      </a:lvl2pPr>
      <a:lvl3pPr marL="1088215" algn="l" defTabSz="1088215" rtl="0" eaLnBrk="1" latinLnBrk="0" hangingPunct="1">
        <a:defRPr sz="2100" kern="1200">
          <a:solidFill>
            <a:schemeClr val="tx1"/>
          </a:solidFill>
          <a:latin typeface="+mn-lt"/>
          <a:ea typeface="+mn-ea"/>
          <a:cs typeface="+mn-cs"/>
        </a:defRPr>
      </a:lvl3pPr>
      <a:lvl4pPr marL="1632322" algn="l" defTabSz="1088215" rtl="0" eaLnBrk="1" latinLnBrk="0" hangingPunct="1">
        <a:defRPr sz="2100" kern="1200">
          <a:solidFill>
            <a:schemeClr val="tx1"/>
          </a:solidFill>
          <a:latin typeface="+mn-lt"/>
          <a:ea typeface="+mn-ea"/>
          <a:cs typeface="+mn-cs"/>
        </a:defRPr>
      </a:lvl4pPr>
      <a:lvl5pPr marL="2176429" algn="l" defTabSz="1088215" rtl="0" eaLnBrk="1" latinLnBrk="0" hangingPunct="1">
        <a:defRPr sz="2100" kern="1200">
          <a:solidFill>
            <a:schemeClr val="tx1"/>
          </a:solidFill>
          <a:latin typeface="+mn-lt"/>
          <a:ea typeface="+mn-ea"/>
          <a:cs typeface="+mn-cs"/>
        </a:defRPr>
      </a:lvl5pPr>
      <a:lvl6pPr marL="2720535" algn="l" defTabSz="1088215" rtl="0" eaLnBrk="1" latinLnBrk="0" hangingPunct="1">
        <a:defRPr sz="2100" kern="1200">
          <a:solidFill>
            <a:schemeClr val="tx1"/>
          </a:solidFill>
          <a:latin typeface="+mn-lt"/>
          <a:ea typeface="+mn-ea"/>
          <a:cs typeface="+mn-cs"/>
        </a:defRPr>
      </a:lvl6pPr>
      <a:lvl7pPr marL="3264643" algn="l" defTabSz="1088215" rtl="0" eaLnBrk="1" latinLnBrk="0" hangingPunct="1">
        <a:defRPr sz="2100" kern="1200">
          <a:solidFill>
            <a:schemeClr val="tx1"/>
          </a:solidFill>
          <a:latin typeface="+mn-lt"/>
          <a:ea typeface="+mn-ea"/>
          <a:cs typeface="+mn-cs"/>
        </a:defRPr>
      </a:lvl7pPr>
      <a:lvl8pPr marL="3808750" algn="l" defTabSz="1088215" rtl="0" eaLnBrk="1" latinLnBrk="0" hangingPunct="1">
        <a:defRPr sz="2100" kern="1200">
          <a:solidFill>
            <a:schemeClr val="tx1"/>
          </a:solidFill>
          <a:latin typeface="+mn-lt"/>
          <a:ea typeface="+mn-ea"/>
          <a:cs typeface="+mn-cs"/>
        </a:defRPr>
      </a:lvl8pPr>
      <a:lvl9pPr marL="4352857" algn="l" defTabSz="1088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pic>
        <p:nvPicPr>
          <p:cNvPr id="17" name="Picture 16">
            <a:extLst>
              <a:ext uri="{FF2B5EF4-FFF2-40B4-BE49-F238E27FC236}">
                <a16:creationId xmlns:a16="http://schemas.microsoft.com/office/drawing/2014/main" id="{FC15C89B-EEDC-7ABF-9F19-8529021050CA}"/>
              </a:ext>
            </a:extLst>
          </p:cNvPr>
          <p:cNvPicPr>
            <a:picLocks noChangeAspect="1"/>
          </p:cNvPicPr>
          <p:nvPr/>
        </p:nvPicPr>
        <p:blipFill>
          <a:blip r:embed="rId10"/>
          <a:stretch>
            <a:fillRect/>
          </a:stretch>
        </p:blipFill>
        <p:spPr>
          <a:xfrm>
            <a:off x="2398252" y="1140505"/>
            <a:ext cx="7876715" cy="2908044"/>
          </a:xfrm>
          <a:prstGeom prst="rect">
            <a:avLst/>
          </a:prstGeom>
        </p:spPr>
      </p:pic>
    </p:spTree>
    <p:extLst>
      <p:ext uri="{BB962C8B-B14F-4D97-AF65-F5344CB8AC3E}">
        <p14:creationId xmlns:p14="http://schemas.microsoft.com/office/powerpoint/2010/main" val="98369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lang="en-US"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25 </a:t>
            </a:r>
            <a:r>
              <a:rPr kumimoji="0" lang="en-US" altLang="vi-VN" sz="2800" b="1" i="0"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altLang="vi-VN" sz="2800" b="1" i="0"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vi-VN" sz="2800" b="1" i="0"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nam</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0">
                                            <p:txEl>
                                              <p:pRg st="8" end="8"/>
                                            </p:txEl>
                                          </p:spTgt>
                                        </p:tgtEl>
                                        <p:attrNameLst>
                                          <p:attrName>style.visibility</p:attrName>
                                        </p:attrNameLst>
                                      </p:cBhvr>
                                      <p:to>
                                        <p:strVal val="visible"/>
                                      </p:to>
                                    </p:set>
                                    <p:animEffect transition="in" filter="wipe(down)">
                                      <p:cBhvr>
                                        <p:cTn id="66"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a:t>
            </a:r>
          </a:p>
          <a:p>
            <a:pPr lvl="0" algn="ctr">
              <a:spcBef>
                <a:spcPct val="0"/>
              </a:spcBef>
              <a:buNone/>
            </a:pPr>
            <a:r>
              <a:rPr lang="nl-NL" altLang="vi-VN" sz="2800" b="1">
                <a:solidFill>
                  <a:srgbClr val="FF0000"/>
                </a:solidFill>
                <a:latin typeface="Calibri" panose="020F0502020204030204" pitchFamily="34" charset="0"/>
                <a:cs typeface="Calibri" panose="020F0502020204030204" pitchFamily="34" charset="0"/>
              </a:rPr>
              <a:t>             Đợt </a:t>
            </a:r>
            <a:r>
              <a:rPr lang="nl-NL" altLang="vi-VN" sz="2800" b="1" dirty="0">
                <a:solidFill>
                  <a:srgbClr val="FF0000"/>
                </a:solidFill>
                <a:latin typeface="Calibri" panose="020F0502020204030204" pitchFamily="34" charset="0"/>
                <a:cs typeface="Calibri" panose="020F0502020204030204" pitchFamily="34" charset="0"/>
              </a:rPr>
              <a:t>1: 95 bạn</a:t>
            </a:r>
          </a:p>
        </p:txBody>
      </p:sp>
    </p:spTree>
    <p:extLst>
      <p:ext uri="{BB962C8B-B14F-4D97-AF65-F5344CB8AC3E}">
        <p14:creationId xmlns:p14="http://schemas.microsoft.com/office/powerpoint/2010/main" val="36705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4">
                                            <p:txEl>
                                              <p:pRg st="8" end="8"/>
                                            </p:txEl>
                                          </p:spTgt>
                                        </p:tgtEl>
                                        <p:attrNameLst>
                                          <p:attrName>style.visibility</p:attrName>
                                        </p:attrNameLst>
                                      </p:cBhvr>
                                      <p:to>
                                        <p:strVal val="visible"/>
                                      </p:to>
                                    </p:set>
                                    <p:animEffect transition="in" filter="wipe(down)">
                                      <p:cBhvr>
                                        <p:cTn id="66"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657</Words>
  <Application>Microsoft Office PowerPoint</Application>
  <PresentationFormat>Widescreen</PresentationFormat>
  <Paragraphs>134</Paragraphs>
  <Slides>17</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Arial</vt:lpstr>
      <vt:lpstr>Calibri</vt:lpstr>
      <vt:lpstr>Cambria</vt:lpstr>
      <vt:lpstr>Comfortaa</vt:lpstr>
      <vt:lpstr>Fredoka One</vt:lpstr>
      <vt:lpstr>Holtwood One SC</vt:lpstr>
      <vt:lpstr>Times New Roman</vt:lpstr>
      <vt:lpstr>UTM Mabella</vt:lpstr>
      <vt:lpstr>UTM Staccato </vt:lpstr>
      <vt:lpstr>Office 主题</vt:lpstr>
      <vt:lpstr>1_Math Lesson by Slidesgo</vt:lpstr>
      <vt:lpstr>2_Math Lesson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2023-09-12T07:42:20Z</dcterms:created>
  <dcterms:modified xsi:type="dcterms:W3CDTF">2025-05-03T16:05:53Z</dcterms:modified>
</cp:coreProperties>
</file>