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</p:sldMasterIdLst>
  <p:notesMasterIdLst>
    <p:notesMasterId r:id="rId13"/>
  </p:notesMasterIdLst>
  <p:sldIdLst>
    <p:sldId id="343" r:id="rId2"/>
    <p:sldId id="378" r:id="rId3"/>
    <p:sldId id="380" r:id="rId4"/>
    <p:sldId id="358" r:id="rId5"/>
    <p:sldId id="371" r:id="rId6"/>
    <p:sldId id="345" r:id="rId7"/>
    <p:sldId id="374" r:id="rId8"/>
    <p:sldId id="373" r:id="rId9"/>
    <p:sldId id="375" r:id="rId10"/>
    <p:sldId id="359" r:id="rId11"/>
    <p:sldId id="35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99FF"/>
    <a:srgbClr val="FF33CC"/>
    <a:srgbClr val="DFE7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0" autoAdjust="0"/>
    <p:restoredTop sz="94660"/>
  </p:normalViewPr>
  <p:slideViewPr>
    <p:cSldViewPr snapToGrid="0">
      <p:cViewPr varScale="1">
        <p:scale>
          <a:sx n="65" d="100"/>
          <a:sy n="65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A07F6-0529-4197-BA66-08E24CD74D72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520D73-97CE-4E84-BA44-759AD6A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01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6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0BAA3-1F57-B258-3D56-95D3FA7AD5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4F01FE-2C85-A896-1AE1-8E9113DC0E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48B401-ACB3-331E-2057-DD5E2582DF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79834-63B1-18C0-4C89-9676B766E1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7C7658-DD5F-497C-9395-5C29738E05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76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DDE53-D0A9-E8DD-9A2A-87B017A73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8C7836-7001-95FA-23B0-7611AD56CF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71131-0BA7-85C0-5499-95D4C7460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9BF5F-DCA9-A4B8-5E8B-573EFC035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3B584-EF53-6752-7314-F496458BE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541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6D580-C84B-A014-0639-39C4BAE7F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AAA5DB-1036-F9FE-9542-7ECE687B1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18573-0CCA-F448-6F14-4A16242F5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3E6B39-973E-22ED-865E-C6D3ACD8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57790-B81A-C4B8-44B0-71CBFCA93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692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1019311-7BE9-3025-CA51-FB1A7B62BA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7A8A70-25E7-8C33-B30E-533402A603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3DE58-2F07-403E-B8EF-DFF0E64BD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5DED22-0CBA-5440-2606-D5EF66B67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A25F2-090C-F278-63E9-D987C62D8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666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5D98C-4FF4-418E-53E0-95015974A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EA3D-4B41-CDD4-B441-715CD2C6A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FC82EC-2DEC-79C3-153F-F2D621064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0A4C3-0272-5798-FAF3-06815E1B2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28491F-8B49-B501-473D-F6B4B2AE6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039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168D1-B9C6-A47E-F799-9BDDB08E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D0A36-B8B0-B624-7F37-85B52A437C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2D62E-759E-F7AE-36A7-7EE5FAB7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C1141B-9303-9341-7C3D-66B6B711B3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1A6FA-8D93-5CC7-244E-EC9755EC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616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9AA4D-7708-6131-3054-35030592A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A9820-0BF4-7CDC-1A62-1E64824571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EC1F2-7502-F493-4115-E9FAFC7B6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CD6093-25BC-5374-4A55-CCB5846AF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1ED50D-0633-ECE2-C10B-0C1CC6319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D80E1-AB97-8668-1A4B-B43F374E5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0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941A7-F1BB-AB68-BA0D-FA8E289F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8B91CB-210A-3FC6-B722-7486BEEF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A5354-FF8B-98F5-A3F8-12D6128983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214FC0-D3E3-C830-2D3D-C945B2E704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C3DD89-9087-2420-EA29-42AD2E425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5E4898-3CF0-5FAE-DFF4-F4B0B2ABA5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C8B386-EEBF-2C77-DC41-B4257F11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21651A-45E6-DBAD-6264-55F8A6640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5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D415-C8CC-B977-3C09-85FAFA50C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698863-0A12-A1F4-9DCC-577336B5E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F0C72-7CA3-DF6B-0CC5-82D321CA8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A238FF-305C-233E-54EF-FB951F766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2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6C3834-C167-C399-6704-D1C0BB356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DAFF9-FEED-1E9D-79AB-1688FA080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C79189-2266-033F-CDB2-F4CA1F6FA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CE493-09F4-8999-CB49-B38A87C5E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3657BE-0E31-0899-B922-2237125D0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3A0822-35BA-6178-6FC4-4B6A5E417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D2DEE1-8068-F8CF-2448-3A465C4BC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84406E-66C6-C24E-2A70-1CBE8F0D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E51A4-A75D-04DD-8A9B-FC95B0C3C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4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3985-69C0-F66F-31D7-BB1F6C5E1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3C62F6-4B93-11BA-AA10-1759F4CA01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CA8FBF-69C2-CCA4-F7DD-B3F63F18D1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90B206-F8A1-58C6-915F-9F42AFE66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32CB2-9314-6325-0FBF-3481DB262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571F9-4C11-D86E-B6A6-714272F47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19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99CC05-7C8E-65C1-3884-88BB2FA5B9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EE3B0-5120-2F56-AE18-2D40F74DB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9FAC70-2C13-4D34-62B7-362C360BA0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29583-72C8-4130-9126-647FAFE4AFEA}" type="datetimeFigureOut">
              <a:rPr lang="en-US" smtClean="0"/>
              <a:t>3/19/2025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DCBC1-3DBE-EB49-E67A-0FE8E67A38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DF345-7C3B-F37F-21F4-C88DE90057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644D0-2242-45FF-86FD-FDE240A77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236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tags" Target="../tags/tag3.xml"/><Relationship Id="rId7" Type="http://schemas.openxmlformats.org/officeDocument/2006/relationships/image" Target="../media/image6.jpeg"/><Relationship Id="rId12" Type="http://schemas.openxmlformats.org/officeDocument/2006/relationships/audio" Target="../media/audio1.wav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10.gif"/><Relationship Id="rId5" Type="http://schemas.openxmlformats.org/officeDocument/2006/relationships/notesSlide" Target="../notesSlides/notesSlide3.xml"/><Relationship Id="rId10" Type="http://schemas.openxmlformats.org/officeDocument/2006/relationships/image" Target="../media/image9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76B8849-9B0A-15A0-AC43-4E6363BF2B9A}"/>
              </a:ext>
            </a:extLst>
          </p:cNvPr>
          <p:cNvSpPr txBox="1"/>
          <p:nvPr/>
        </p:nvSpPr>
        <p:spPr>
          <a:xfrm>
            <a:off x="1017638" y="1330264"/>
            <a:ext cx="951270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Khởi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624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02582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838200"/>
            <a:ext cx="4060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9" y="1519237"/>
            <a:ext cx="437673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Nhận xét tiết học</a:t>
            </a:r>
          </a:p>
        </p:txBody>
      </p:sp>
      <p:sp>
        <p:nvSpPr>
          <p:cNvPr id="27653" name="TextBox 4">
            <a:extLst>
              <a:ext uri="{FF2B5EF4-FFF2-40B4-BE49-F238E27FC236}">
                <a16:creationId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488" y="2106613"/>
            <a:ext cx="515302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6931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741488" y="1857376"/>
            <a:ext cx="876300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4300539" y="0"/>
            <a:ext cx="3373437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876"/>
            <a:ext cx="22098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086100"/>
            <a:ext cx="762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-96838"/>
            <a:ext cx="7620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358140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0" y="3714751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6825" y="244476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63" y="3579814"/>
            <a:ext cx="70485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488" y="5210176"/>
            <a:ext cx="1257301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448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ài hát Lớp Một thân yêu - SGK Âm nhạc 1 - Kết nối tri thức với cuộc sống. (1) (online-video-cutter.com) (2)">
            <a:hlinkClick r:id="" action="ppaction://media"/>
            <a:extLst>
              <a:ext uri="{FF2B5EF4-FFF2-40B4-BE49-F238E27FC236}">
                <a16:creationId xmlns:a16="http://schemas.microsoft.com/office/drawing/2014/main" id="{53CB52C3-77B7-A42B-D934-73D34035A8E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5740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6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F4713A-F607-F580-83B8-90D319DA35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2CD5E5C-43D3-67D7-5970-04756D9F8493}"/>
              </a:ext>
            </a:extLst>
          </p:cNvPr>
          <p:cNvSpPr txBox="1"/>
          <p:nvPr/>
        </p:nvSpPr>
        <p:spPr>
          <a:xfrm>
            <a:off x="1017638" y="1330264"/>
            <a:ext cx="95127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30  </a:t>
            </a:r>
          </a:p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0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Đặt tính rồi tính</a:t>
            </a:r>
            <a:endParaRPr lang="en-US" altLang="en-US" sz="3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09979" y="2876652"/>
            <a:ext cx="935104" cy="776429"/>
            <a:chOff x="7480496" y="2557837"/>
            <a:chExt cx="748961" cy="776429"/>
          </a:xfrm>
        </p:grpSpPr>
        <p:sp>
          <p:nvSpPr>
            <p:cNvPr id="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75091" y="3892486"/>
            <a:ext cx="822280" cy="780855"/>
            <a:chOff x="7496302" y="3110475"/>
            <a:chExt cx="822280" cy="780855"/>
          </a:xfrm>
        </p:grpSpPr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7</a:t>
              </a:r>
            </a:p>
          </p:txBody>
        </p:sp>
      </p:grpSp>
      <p:sp>
        <p:nvSpPr>
          <p:cNvPr id="10" name="Text Box 57"/>
          <p:cNvSpPr txBox="1">
            <a:spLocks noChangeArrowheads="1"/>
          </p:cNvSpPr>
          <p:nvPr/>
        </p:nvSpPr>
        <p:spPr bwMode="auto">
          <a:xfrm>
            <a:off x="969563" y="3272786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1307592" y="4569633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1368255" y="4563499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3" name="Text Box 27"/>
          <p:cNvSpPr txBox="1">
            <a:spLocks noChangeArrowheads="1"/>
          </p:cNvSpPr>
          <p:nvPr/>
        </p:nvSpPr>
        <p:spPr bwMode="auto">
          <a:xfrm>
            <a:off x="1691160" y="4576621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503414" y="2884571"/>
            <a:ext cx="935104" cy="776429"/>
            <a:chOff x="7480496" y="2557837"/>
            <a:chExt cx="748961" cy="776429"/>
          </a:xfrm>
        </p:grpSpPr>
        <p:sp>
          <p:nvSpPr>
            <p:cNvPr id="1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468526" y="3900405"/>
            <a:ext cx="822280" cy="780855"/>
            <a:chOff x="7496302" y="3110475"/>
            <a:chExt cx="822280" cy="780855"/>
          </a:xfrm>
        </p:grpSpPr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20" name="Text Box 57"/>
          <p:cNvSpPr txBox="1">
            <a:spLocks noChangeArrowheads="1"/>
          </p:cNvSpPr>
          <p:nvPr/>
        </p:nvSpPr>
        <p:spPr bwMode="auto">
          <a:xfrm>
            <a:off x="7062998" y="3280705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7401027" y="4577552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7461690" y="4571418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27"/>
          <p:cNvSpPr txBox="1">
            <a:spLocks noChangeArrowheads="1"/>
          </p:cNvSpPr>
          <p:nvPr/>
        </p:nvSpPr>
        <p:spPr bwMode="auto">
          <a:xfrm>
            <a:off x="7784595" y="4584540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4338324" y="2892490"/>
            <a:ext cx="935104" cy="776429"/>
            <a:chOff x="7480496" y="2557837"/>
            <a:chExt cx="748961" cy="776429"/>
          </a:xfrm>
        </p:grpSpPr>
        <p:sp>
          <p:nvSpPr>
            <p:cNvPr id="3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4303436" y="3908324"/>
            <a:ext cx="822280" cy="780855"/>
            <a:chOff x="7496302" y="3110475"/>
            <a:chExt cx="822280" cy="780855"/>
          </a:xfrm>
        </p:grpSpPr>
        <p:sp>
          <p:nvSpPr>
            <p:cNvPr id="3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3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40" name="Text Box 57"/>
          <p:cNvSpPr txBox="1">
            <a:spLocks noChangeArrowheads="1"/>
          </p:cNvSpPr>
          <p:nvPr/>
        </p:nvSpPr>
        <p:spPr bwMode="auto">
          <a:xfrm>
            <a:off x="3897908" y="3288624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4235937" y="4585471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 Box 26"/>
          <p:cNvSpPr txBox="1">
            <a:spLocks noChangeArrowheads="1"/>
          </p:cNvSpPr>
          <p:nvPr/>
        </p:nvSpPr>
        <p:spPr bwMode="auto">
          <a:xfrm>
            <a:off x="4296600" y="4579337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3" name="Text Box 27"/>
          <p:cNvSpPr txBox="1">
            <a:spLocks noChangeArrowheads="1"/>
          </p:cNvSpPr>
          <p:nvPr/>
        </p:nvSpPr>
        <p:spPr bwMode="auto">
          <a:xfrm>
            <a:off x="4619505" y="4592459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10094667" y="2879368"/>
            <a:ext cx="935104" cy="776429"/>
            <a:chOff x="7480496" y="2557837"/>
            <a:chExt cx="748961" cy="776429"/>
          </a:xfrm>
        </p:grpSpPr>
        <p:sp>
          <p:nvSpPr>
            <p:cNvPr id="45" name="Text Box 24"/>
            <p:cNvSpPr txBox="1">
              <a:spLocks noChangeArrowheads="1"/>
            </p:cNvSpPr>
            <p:nvPr/>
          </p:nvSpPr>
          <p:spPr bwMode="auto">
            <a:xfrm flipH="1">
              <a:off x="7480496" y="2564825"/>
              <a:ext cx="478971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46" name="Text Box 25"/>
            <p:cNvSpPr txBox="1">
              <a:spLocks noChangeArrowheads="1"/>
            </p:cNvSpPr>
            <p:nvPr/>
          </p:nvSpPr>
          <p:spPr bwMode="auto">
            <a:xfrm flipH="1">
              <a:off x="7715642" y="2557837"/>
              <a:ext cx="513815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10059779" y="3895202"/>
            <a:ext cx="822280" cy="780855"/>
            <a:chOff x="7496302" y="3110475"/>
            <a:chExt cx="822280" cy="780855"/>
          </a:xfrm>
        </p:grpSpPr>
        <p:sp>
          <p:nvSpPr>
            <p:cNvPr id="48" name="Text Box 26"/>
            <p:cNvSpPr txBox="1">
              <a:spLocks noChangeArrowheads="1"/>
            </p:cNvSpPr>
            <p:nvPr/>
          </p:nvSpPr>
          <p:spPr bwMode="auto">
            <a:xfrm>
              <a:off x="7496302" y="3121889"/>
              <a:ext cx="304756" cy="76944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49" name="Text Box 27"/>
            <p:cNvSpPr txBox="1">
              <a:spLocks noChangeArrowheads="1"/>
            </p:cNvSpPr>
            <p:nvPr/>
          </p:nvSpPr>
          <p:spPr bwMode="auto">
            <a:xfrm>
              <a:off x="7794200" y="3110475"/>
              <a:ext cx="52438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en-US" sz="44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9654251" y="3275502"/>
            <a:ext cx="5148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9992280" y="4572349"/>
            <a:ext cx="972848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2" name="Text Box 26"/>
          <p:cNvSpPr txBox="1">
            <a:spLocks noChangeArrowheads="1"/>
          </p:cNvSpPr>
          <p:nvPr/>
        </p:nvSpPr>
        <p:spPr bwMode="auto">
          <a:xfrm>
            <a:off x="10052943" y="4566215"/>
            <a:ext cx="304756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vi-VN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alt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10375848" y="4579337"/>
            <a:ext cx="49885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en-US" alt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969563" y="2125959"/>
            <a:ext cx="1814323" cy="55950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10 + 47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12343" y="2185665"/>
            <a:ext cx="1814323" cy="55950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23 + 54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859262" y="2199929"/>
            <a:ext cx="1814323" cy="5595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61 + 35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9450515" y="2202715"/>
            <a:ext cx="1814323" cy="559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58 + 41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523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2" grpId="0"/>
      <p:bldP spid="13" grpId="0"/>
      <p:bldP spid="20" grpId="0"/>
      <p:bldP spid="22" grpId="0"/>
      <p:bldP spid="23" grpId="0"/>
      <p:bldP spid="40" grpId="0"/>
      <p:bldP spid="42" grpId="0"/>
      <p:bldP spid="43" grpId="0"/>
      <p:bldP spid="50" grpId="0"/>
      <p:bldP spid="52" grpId="0"/>
      <p:bldP spid="53" grpId="0"/>
      <p:bldP spid="54" grpId="0" animBg="1"/>
      <p:bldP spid="55" grpId="0" animBg="1"/>
      <p:bldP spid="56" grpId="0" animBg="1"/>
      <p:bldP spid="5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61446" y="519738"/>
            <a:ext cx="117522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4" t="28653" r="480" b="51914"/>
          <a:stretch/>
        </p:blipFill>
        <p:spPr>
          <a:xfrm>
            <a:off x="1475203" y="3120045"/>
            <a:ext cx="9970852" cy="2821022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289898" y="3388930"/>
            <a:ext cx="2607013" cy="2456237"/>
            <a:chOff x="4027251" y="2869660"/>
            <a:chExt cx="2607013" cy="2456237"/>
          </a:xfrm>
        </p:grpSpPr>
        <p:sp>
          <p:nvSpPr>
            <p:cNvPr id="6" name="Oval 5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330757" y="4610911"/>
              <a:ext cx="0" cy="7149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963038" y="5845167"/>
            <a:ext cx="10055958" cy="646331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1961553" y="2898733"/>
            <a:ext cx="2255265" cy="2154702"/>
            <a:chOff x="4027251" y="2869660"/>
            <a:chExt cx="2607013" cy="2254531"/>
          </a:xfrm>
        </p:grpSpPr>
        <p:sp>
          <p:nvSpPr>
            <p:cNvPr id="15" name="Oval 14"/>
            <p:cNvSpPr/>
            <p:nvPr/>
          </p:nvSpPr>
          <p:spPr>
            <a:xfrm>
              <a:off x="4027251" y="2869660"/>
              <a:ext cx="2607013" cy="174125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B050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1042330" flipH="1" flipV="1">
              <a:off x="5310762" y="4611991"/>
              <a:ext cx="53840" cy="512200"/>
            </a:xfrm>
            <a:prstGeom prst="straightConnector1">
              <a:avLst/>
            </a:prstGeom>
            <a:ln w="76200" cmpd="sng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/>
          <p:cNvSpPr txBox="1"/>
          <p:nvPr/>
        </p:nvSpPr>
        <p:spPr>
          <a:xfrm>
            <a:off x="1350824" y="2216087"/>
            <a:ext cx="9573455" cy="646331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xoài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109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700088"/>
            <a:ext cx="7529513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67139" y="2586039"/>
            <a:ext cx="44862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800141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475229"/>
            <a:ext cx="12192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24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0" t="60283" b="6667"/>
          <a:stretch/>
        </p:blipFill>
        <p:spPr>
          <a:xfrm>
            <a:off x="2957209" y="2714017"/>
            <a:ext cx="7023370" cy="3589506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4218560" y="1859678"/>
            <a:ext cx="3307417" cy="558526"/>
            <a:chOff x="4150466" y="2005593"/>
            <a:chExt cx="3307417" cy="558526"/>
          </a:xfrm>
        </p:grpSpPr>
        <p:sp>
          <p:nvSpPr>
            <p:cNvPr id="22" name="Rounded Rectangle 21"/>
            <p:cNvSpPr/>
            <p:nvPr/>
          </p:nvSpPr>
          <p:spPr>
            <a:xfrm>
              <a:off x="4150466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15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4816814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+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149510" y="2005593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</a:rPr>
                <a:t>=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5483162" y="2012874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24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6815858" y="2017311"/>
              <a:ext cx="642025" cy="546808"/>
            </a:xfrm>
            <a:prstGeom prst="roundRect">
              <a:avLst/>
            </a:prstGeom>
            <a:ln w="28575">
              <a:solidFill>
                <a:srgbClr val="FFC000"/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39</a:t>
              </a:r>
            </a:p>
          </p:txBody>
        </p:sp>
      </p:grpSp>
      <p:sp>
        <p:nvSpPr>
          <p:cNvPr id="30" name="Rounded Rectangle 29"/>
          <p:cNvSpPr/>
          <p:nvPr/>
        </p:nvSpPr>
        <p:spPr>
          <a:xfrm>
            <a:off x="4225203" y="1858565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1" name="Rounded Rectangle 30"/>
          <p:cNvSpPr/>
          <p:nvPr/>
        </p:nvSpPr>
        <p:spPr>
          <a:xfrm>
            <a:off x="4884908" y="1866959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217604" y="1846847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chemeClr val="accent1">
                    <a:lumMod val="50000"/>
                  </a:schemeClr>
                </a:solidFill>
              </a:rPr>
              <a:t>=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565747" y="1853263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sp>
        <p:nvSpPr>
          <p:cNvPr id="34" name="Rounded Rectangle 33"/>
          <p:cNvSpPr/>
          <p:nvPr/>
        </p:nvSpPr>
        <p:spPr>
          <a:xfrm>
            <a:off x="6859629" y="1850171"/>
            <a:ext cx="642025" cy="546808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800" b="1" dirty="0"/>
              <a:t>?</a:t>
            </a:r>
            <a:endParaRPr lang="en-US" sz="2800" b="1" dirty="0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675017" y="966651"/>
            <a:ext cx="2377440" cy="8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390709" y="96665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829006" y="1497062"/>
            <a:ext cx="3418114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06070" y="1966509"/>
            <a:ext cx="1862067" cy="87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2532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 animBg="1"/>
      <p:bldP spid="31" grpId="0" animBg="1"/>
      <p:bldP spid="33" grpId="0" animBg="1"/>
      <p:bldP spid="3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E3D01-D23B-47D6-8880-50DBE5B20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223" y="-16714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1129971"/>
            <a:ext cx="715441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891741" y="1714746"/>
            <a:ext cx="2892319" cy="1320284"/>
          </a:xfrm>
          <a:prstGeom prst="round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?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51318" y="3440927"/>
            <a:ext cx="3416010" cy="297666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AutoNum type="alphaLcParenR"/>
            </a:pPr>
            <a:r>
              <a:rPr lang="en-US" sz="4000" dirty="0"/>
              <a:t>10 + 50 = 60  </a:t>
            </a:r>
          </a:p>
          <a:p>
            <a:pPr algn="ctr"/>
            <a:r>
              <a:rPr lang="en-US" sz="4000" dirty="0"/>
              <a:t>   20 + 40 = 60</a:t>
            </a:r>
          </a:p>
          <a:p>
            <a:pPr algn="ctr"/>
            <a:r>
              <a:rPr lang="en-US" sz="4000" dirty="0"/>
              <a:t>   30 + 30 = 60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3784060" y="1714746"/>
            <a:ext cx="6439710" cy="132028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chục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30 + 20 = 50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38050" y="3440927"/>
            <a:ext cx="3543007" cy="29766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b) 30 + 40 = 70</a:t>
            </a:r>
          </a:p>
          <a:p>
            <a:pPr algn="ctr"/>
            <a:r>
              <a:rPr lang="en-US" sz="4000" dirty="0"/>
              <a:t>   40 + 30 = 70</a:t>
            </a:r>
          </a:p>
          <a:p>
            <a:pPr algn="ctr"/>
            <a:r>
              <a:rPr lang="en-US" sz="4000" dirty="0"/>
              <a:t>   20 + 50 = 70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8151779" y="3440927"/>
            <a:ext cx="3501957" cy="29766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/>
              <a:t>c) 10 + 20 = 30</a:t>
            </a:r>
          </a:p>
          <a:p>
            <a:pPr algn="ctr"/>
            <a:r>
              <a:rPr lang="en-US" sz="4000" dirty="0"/>
              <a:t>    10 + 30 = 40</a:t>
            </a:r>
          </a:p>
          <a:p>
            <a:pPr algn="ctr"/>
            <a:r>
              <a:rPr lang="en-US" sz="4000" dirty="0"/>
              <a:t>    10 + 40 = 50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98843" y="4124528"/>
            <a:ext cx="680936" cy="46519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898842" y="4589724"/>
            <a:ext cx="778213" cy="62006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898842" y="5310531"/>
            <a:ext cx="593388" cy="520895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6899601" y="3990761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769898" y="4629777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5" name="TextBox 64"/>
          <p:cNvSpPr txBox="1"/>
          <p:nvPr/>
        </p:nvSpPr>
        <p:spPr>
          <a:xfrm>
            <a:off x="6805290" y="5271496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872280" y="4030814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10872280" y="4678289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10849095" y="5287845"/>
            <a:ext cx="781456" cy="598963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3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4" grpId="0" animBg="1"/>
      <p:bldP spid="58" grpId="0" animBg="1"/>
      <p:bldP spid="25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3931" y="526856"/>
            <a:ext cx="1121599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5.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rơi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mất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altLang="en-US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“?”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4" t="54751" r="7076" b="7376"/>
          <a:stretch/>
        </p:blipFill>
        <p:spPr>
          <a:xfrm>
            <a:off x="1128409" y="1507788"/>
            <a:ext cx="9737387" cy="4776281"/>
          </a:xfrm>
          <a:prstGeom prst="rect">
            <a:avLst/>
          </a:prstGeom>
        </p:spPr>
      </p:pic>
      <p:sp>
        <p:nvSpPr>
          <p:cNvPr id="6" name="Dodecagon 5"/>
          <p:cNvSpPr/>
          <p:nvPr/>
        </p:nvSpPr>
        <p:spPr>
          <a:xfrm>
            <a:off x="8142051" y="1964987"/>
            <a:ext cx="914400" cy="914400"/>
          </a:xfrm>
          <a:prstGeom prst="dodecagon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7" name="Dodecagon 6"/>
          <p:cNvSpPr/>
          <p:nvPr/>
        </p:nvSpPr>
        <p:spPr>
          <a:xfrm>
            <a:off x="8440366" y="5035685"/>
            <a:ext cx="914400" cy="914400"/>
          </a:xfrm>
          <a:prstGeom prst="dodecagon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64</a:t>
            </a:r>
          </a:p>
        </p:txBody>
      </p:sp>
      <p:sp>
        <p:nvSpPr>
          <p:cNvPr id="8" name="Dodecagon 7"/>
          <p:cNvSpPr/>
          <p:nvPr/>
        </p:nvSpPr>
        <p:spPr>
          <a:xfrm>
            <a:off x="2717260" y="5035685"/>
            <a:ext cx="914400" cy="914400"/>
          </a:xfrm>
          <a:prstGeom prst="dodecagon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402859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300</Words>
  <Application>Microsoft Office PowerPoint</Application>
  <PresentationFormat>Widescreen</PresentationFormat>
  <Paragraphs>80</Paragraphs>
  <Slides>11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Administrator</cp:lastModifiedBy>
  <cp:revision>60</cp:revision>
  <dcterms:created xsi:type="dcterms:W3CDTF">2020-08-16T02:02:21Z</dcterms:created>
  <dcterms:modified xsi:type="dcterms:W3CDTF">2025-03-19T14:34:07Z</dcterms:modified>
</cp:coreProperties>
</file>