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76" r:id="rId5"/>
    <p:sldId id="261" r:id="rId6"/>
    <p:sldId id="277" r:id="rId7"/>
    <p:sldId id="262" r:id="rId8"/>
    <p:sldId id="263" r:id="rId9"/>
    <p:sldId id="264" r:id="rId10"/>
    <p:sldId id="274" r:id="rId11"/>
    <p:sldId id="265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671" autoAdjust="0"/>
  </p:normalViewPr>
  <p:slideViewPr>
    <p:cSldViewPr snapToGrid="0">
      <p:cViewPr>
        <p:scale>
          <a:sx n="60" d="100"/>
          <a:sy n="60" d="100"/>
        </p:scale>
        <p:origin x="-1104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5A324-1C0C-446D-B146-8DBA42C6B356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F477A-11B5-46B4-B04E-6FA643553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6120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641859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875382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896314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641859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786415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786415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445359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916220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1818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997107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96024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7663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872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3194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7"/>
            <a:ext cx="5181699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8"/>
            <a:ext cx="5181699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8"/>
            <a:ext cx="5181699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3737137434"/>
      </p:ext>
    </p:extLst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092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776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8452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355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165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662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729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034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912FC-0064-41AD-AC7A-941CE5848716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244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6"/>
          <p:cNvSpPr txBox="1"/>
          <p:nvPr/>
        </p:nvSpPr>
        <p:spPr>
          <a:xfrm>
            <a:off x="653141" y="1504039"/>
            <a:ext cx="106070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36: </a:t>
            </a:r>
            <a:endParaRPr lang="en-US" altLang="zh-CN" sz="40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HÀNH XEM LỊCH VÀ GIỜ</a:t>
            </a:r>
            <a:endParaRPr lang="zh-CN" altLang="en-US" sz="40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618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915" y="406725"/>
            <a:ext cx="4638256" cy="3861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8" y="1"/>
            <a:ext cx="7244043" cy="618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8" name="图片 41997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8" y="5617149"/>
            <a:ext cx="12143107" cy="12408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1" t="42401" r="61347" b="52221"/>
          <a:stretch/>
        </p:blipFill>
        <p:spPr>
          <a:xfrm>
            <a:off x="505261" y="3005619"/>
            <a:ext cx="6058092" cy="252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520932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1" t="42401" r="61347" b="52221"/>
          <a:stretch/>
        </p:blipFill>
        <p:spPr>
          <a:xfrm>
            <a:off x="38213" y="36963"/>
            <a:ext cx="4030133" cy="16799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17" t="13164" r="72279" b="83664"/>
          <a:stretch/>
        </p:blipFill>
        <p:spPr>
          <a:xfrm>
            <a:off x="3982825" y="932063"/>
            <a:ext cx="3070923" cy="7003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74" t="21531" r="45992" b="60765"/>
          <a:stretch/>
        </p:blipFill>
        <p:spPr>
          <a:xfrm>
            <a:off x="38213" y="1692878"/>
            <a:ext cx="4391364" cy="26836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9907" y="1828002"/>
            <a:ext cx="4149599" cy="25603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87" t="39365" r="46063" b="41333"/>
          <a:stretch/>
        </p:blipFill>
        <p:spPr>
          <a:xfrm>
            <a:off x="8596592" y="1828001"/>
            <a:ext cx="3595408" cy="25603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15" t="39873" r="8476" b="42717"/>
          <a:stretch/>
        </p:blipFill>
        <p:spPr>
          <a:xfrm>
            <a:off x="226423" y="4301303"/>
            <a:ext cx="3947397" cy="25087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14" t="59937" r="47136" b="22285"/>
          <a:stretch/>
        </p:blipFill>
        <p:spPr>
          <a:xfrm>
            <a:off x="4173820" y="4388391"/>
            <a:ext cx="4134157" cy="25609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90" t="59429" r="7760" b="22793"/>
          <a:stretch/>
        </p:blipFill>
        <p:spPr>
          <a:xfrm>
            <a:off x="8340836" y="4376490"/>
            <a:ext cx="3914539" cy="242493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359907" y="947792"/>
            <a:ext cx="3980929" cy="4695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306891" y="827360"/>
            <a:ext cx="645047" cy="71043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86642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69355" y="1934476"/>
            <a:ext cx="7843848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609585" indent="-609585">
              <a:buAutoNum type="alphaLcParenR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7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609585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609585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609585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17" t="12486" r="40927" b="81297"/>
          <a:stretch/>
        </p:blipFill>
        <p:spPr>
          <a:xfrm>
            <a:off x="0" y="28452"/>
            <a:ext cx="7982557" cy="1372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80" t="20316" r="4898" b="20762"/>
          <a:stretch/>
        </p:blipFill>
        <p:spPr>
          <a:xfrm>
            <a:off x="7801144" y="73191"/>
            <a:ext cx="4512776" cy="640598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42470" y="123504"/>
            <a:ext cx="7500698" cy="13761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8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endParaRPr lang="en-US" sz="2800" b="1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i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i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7596" y="222121"/>
            <a:ext cx="535577" cy="71043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7596" y="222121"/>
            <a:ext cx="5355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67514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1" t="42401" r="61347" b="51983"/>
          <a:stretch/>
        </p:blipFill>
        <p:spPr>
          <a:xfrm>
            <a:off x="1" y="0"/>
            <a:ext cx="2456559" cy="106947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46BB5324-A479-4F8F-ACC6-E3A6570487D5}"/>
              </a:ext>
            </a:extLst>
          </p:cNvPr>
          <p:cNvSpPr txBox="1"/>
          <p:nvPr/>
        </p:nvSpPr>
        <p:spPr>
          <a:xfrm>
            <a:off x="448513" y="5475727"/>
            <a:ext cx="9042545" cy="1323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09585" indent="-609585">
              <a:buAutoNum type="alphaLcParenR"/>
            </a:pPr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609585">
              <a:buAutoNum type="alphaLcParenR"/>
            </a:pPr>
            <a:endParaRPr lang="vi-VN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399840" y="6060671"/>
            <a:ext cx="10359313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60" t="6349" r="9550" b="60635"/>
          <a:stretch/>
        </p:blipFill>
        <p:spPr>
          <a:xfrm>
            <a:off x="207064" y="1069477"/>
            <a:ext cx="7350035" cy="4228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98" t="39570" r="44012" b="41588"/>
          <a:stretch/>
        </p:blipFill>
        <p:spPr>
          <a:xfrm>
            <a:off x="7434550" y="891616"/>
            <a:ext cx="4531029" cy="271707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471371" y="5454857"/>
            <a:ext cx="585270" cy="44893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7222962" y="5454753"/>
            <a:ext cx="587828" cy="4491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6348549" y="5454857"/>
            <a:ext cx="582505" cy="4495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2610039" y="2025893"/>
            <a:ext cx="92406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vi-VN" sz="2667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2971132" y="3141294"/>
            <a:ext cx="160912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667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endParaRPr lang="vi-VN" sz="2667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2799084" y="4408236"/>
            <a:ext cx="311224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sz="2667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667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667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vi-VN" sz="2667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8899450" y="6060671"/>
            <a:ext cx="3066129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 …</a:t>
            </a:r>
            <a:endParaRPr lang="vi-VN" sz="26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448" y="1073067"/>
            <a:ext cx="7350035" cy="386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chuyến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3806" y="1042912"/>
            <a:ext cx="434707" cy="4162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6683295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/>
      <p:bldP spid="13" grpId="0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6" t="62021" r="11425" b="11092"/>
          <a:stretch/>
        </p:blipFill>
        <p:spPr>
          <a:xfrm>
            <a:off x="-17511" y="599035"/>
            <a:ext cx="7103772" cy="4085493"/>
          </a:xfrm>
          <a:prstGeom prst="rect">
            <a:avLst/>
          </a:prstGeom>
        </p:spPr>
      </p:pic>
      <p:sp>
        <p:nvSpPr>
          <p:cNvPr id="9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9513223" y="5110282"/>
            <a:ext cx="2243351" cy="748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267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4267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sz="426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704253" y="4754150"/>
            <a:ext cx="9683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7156023" y="607182"/>
            <a:ext cx="51230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7315199" y="607181"/>
            <a:ext cx="4441375" cy="171312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7368966" y="2456999"/>
            <a:ext cx="4441375" cy="171312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" y="31464"/>
            <a:ext cx="5703625" cy="480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0" y="1475103"/>
            <a:ext cx="551061" cy="64429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42009924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6" grpId="0" animBg="1"/>
      <p:bldP spid="6" grpId="1" animBg="1"/>
      <p:bldP spid="13" grpId="0" animBg="1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865E9CD-61D2-4E36-ABF7-C55F2E09A2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569" b="99746" l="1066" r="99290">
                        <a14:foregroundMark x1="7460" y1="42386" x2="7460" y2="42386"/>
                        <a14:foregroundMark x1="10835" y1="30457" x2="10835" y2="30457"/>
                        <a14:foregroundMark x1="2309" y1="54061" x2="2309" y2="54061"/>
                        <a14:foregroundMark x1="3197" y1="59898" x2="3197" y2="59898"/>
                        <a14:foregroundMark x1="4796" y1="60152" x2="4796" y2="60152"/>
                        <a14:foregroundMark x1="4618" y1="60152" x2="4618" y2="60152"/>
                        <a14:foregroundMark x1="7638" y1="47208" x2="7638" y2="47208"/>
                        <a14:foregroundMark x1="5861" y1="48731" x2="5861" y2="48731"/>
                        <a14:foregroundMark x1="4973" y1="47716" x2="4973" y2="47716"/>
                        <a14:foregroundMark x1="3908" y1="47208" x2="3908" y2="47208"/>
                        <a14:foregroundMark x1="2309" y1="45178" x2="2309" y2="45178"/>
                        <a14:foregroundMark x1="2309" y1="45178" x2="2309" y2="45178"/>
                        <a14:foregroundMark x1="1243" y1="44924" x2="1243" y2="44924"/>
                        <a14:foregroundMark x1="5329" y1="31980" x2="5329" y2="31980"/>
                        <a14:foregroundMark x1="5329" y1="31980" x2="5329" y2="31980"/>
                        <a14:foregroundMark x1="6394" y1="33249" x2="6394" y2="33249"/>
                        <a14:foregroundMark x1="8703" y1="41624" x2="8703" y2="41624"/>
                        <a14:foregroundMark x1="1776" y1="64975" x2="1776" y2="64975"/>
                        <a14:foregroundMark x1="1776" y1="64975" x2="1776" y2="64975"/>
                        <a14:foregroundMark x1="33037" y1="9137" x2="33037" y2="9137"/>
                        <a14:foregroundMark x1="33037" y1="9137" x2="33037" y2="9137"/>
                        <a14:foregroundMark x1="33037" y1="9137" x2="33037" y2="9137"/>
                        <a14:foregroundMark x1="33570" y1="8883" x2="33570" y2="8883"/>
                        <a14:foregroundMark x1="30728" y1="7868" x2="30728" y2="7868"/>
                        <a14:foregroundMark x1="30373" y1="7614" x2="30373" y2="7614"/>
                        <a14:foregroundMark x1="32327" y1="7107" x2="32327" y2="7107"/>
                        <a14:foregroundMark x1="32860" y1="7107" x2="32860" y2="7107"/>
                        <a14:foregroundMark x1="33925" y1="7614" x2="33925" y2="7614"/>
                        <a14:foregroundMark x1="35702" y1="9898" x2="35702" y2="9898"/>
                        <a14:foregroundMark x1="37478" y1="8883" x2="32860" y2="7614"/>
                        <a14:foregroundMark x1="32860" y1="7614" x2="28774" y2="10660"/>
                        <a14:foregroundMark x1="28774" y1="10660" x2="29307" y2="10406"/>
                        <a14:foregroundMark x1="52043" y1="6853" x2="52043" y2="6853"/>
                        <a14:foregroundMark x1="51865" y1="6599" x2="51865" y2="6599"/>
                        <a14:foregroundMark x1="51865" y1="6345" x2="51865" y2="6345"/>
                        <a14:foregroundMark x1="54885" y1="8122" x2="54885" y2="8122"/>
                        <a14:foregroundMark x1="54174" y1="13452" x2="54174" y2="13452"/>
                        <a14:foregroundMark x1="59858" y1="15736" x2="59858" y2="15736"/>
                        <a14:foregroundMark x1="59858" y1="15736" x2="59858" y2="15736"/>
                        <a14:foregroundMark x1="60746" y1="8883" x2="60746" y2="8883"/>
                        <a14:foregroundMark x1="58970" y1="11675" x2="58970" y2="11675"/>
                        <a14:foregroundMark x1="58970" y1="11675" x2="58970" y2="11675"/>
                        <a14:foregroundMark x1="58970" y1="11675" x2="58970" y2="11675"/>
                        <a14:foregroundMark x1="58259" y1="11675" x2="58259" y2="11675"/>
                        <a14:foregroundMark x1="57904" y1="11675" x2="57904" y2="11675"/>
                        <a14:foregroundMark x1="57194" y1="13198" x2="57194" y2="13198"/>
                        <a14:foregroundMark x1="59680" y1="10914" x2="59680" y2="10914"/>
                        <a14:foregroundMark x1="60036" y1="10914" x2="60036" y2="10914"/>
                        <a14:foregroundMark x1="61456" y1="10914" x2="61456" y2="10914"/>
                        <a14:foregroundMark x1="59325" y1="10152" x2="59325" y2="10152"/>
                        <a14:foregroundMark x1="58792" y1="9645" x2="58792" y2="9645"/>
                        <a14:foregroundMark x1="58259" y1="8122" x2="58259" y2="8122"/>
                        <a14:foregroundMark x1="58970" y1="7868" x2="58970" y2="7868"/>
                        <a14:foregroundMark x1="59680" y1="8122" x2="59680" y2="8122"/>
                        <a14:foregroundMark x1="61101" y1="8376" x2="61101" y2="8376"/>
                        <a14:foregroundMark x1="61101" y1="8376" x2="61101" y2="8376"/>
                        <a14:foregroundMark x1="68917" y1="4569" x2="68917" y2="4569"/>
                        <a14:foregroundMark x1="69094" y1="5076" x2="69094" y2="5076"/>
                        <a14:foregroundMark x1="69982" y1="9645" x2="69982" y2="9645"/>
                        <a14:foregroundMark x1="69982" y1="9645" x2="69982" y2="9645"/>
                        <a14:foregroundMark x1="67851" y1="8883" x2="67851" y2="8883"/>
                        <a14:foregroundMark x1="62877" y1="9391" x2="62877" y2="9391"/>
                        <a14:foregroundMark x1="63055" y1="11675" x2="63055" y2="11675"/>
                        <a14:foregroundMark x1="88810" y1="17259" x2="88810" y2="17259"/>
                        <a14:foregroundMark x1="89876" y1="17259" x2="89876" y2="17259"/>
                        <a14:foregroundMark x1="90586" y1="18274" x2="90586" y2="18274"/>
                        <a14:foregroundMark x1="89876" y1="17259" x2="89876" y2="17259"/>
                        <a14:foregroundMark x1="88810" y1="31726" x2="88810" y2="31726"/>
                        <a14:foregroundMark x1="93428" y1="35533" x2="93428" y2="35533"/>
                        <a14:foregroundMark x1="93428" y1="35533" x2="93428" y2="35533"/>
                        <a14:foregroundMark x1="93073" y1="41117" x2="93073" y2="41117"/>
                        <a14:foregroundMark x1="92895" y1="41117" x2="92895" y2="41117"/>
                        <a14:foregroundMark x1="93073" y1="64213" x2="93073" y2="64213"/>
                        <a14:foregroundMark x1="93073" y1="64213" x2="93073" y2="64213"/>
                        <a14:foregroundMark x1="93783" y1="63706" x2="93783" y2="63706"/>
                        <a14:foregroundMark x1="96092" y1="32995" x2="96092" y2="32995"/>
                        <a14:foregroundMark x1="97336" y1="32487" x2="97336" y2="32487"/>
                        <a14:foregroundMark x1="98046" y1="29442" x2="98046" y2="29442"/>
                        <a14:foregroundMark x1="99112" y1="28680" x2="99112" y2="28680"/>
                        <a14:foregroundMark x1="99290" y1="31472" x2="99290" y2="31472"/>
                        <a14:foregroundMark x1="99290" y1="31472" x2="99290" y2="31472"/>
                        <a14:foregroundMark x1="98934" y1="32487" x2="98934" y2="32487"/>
                        <a14:foregroundMark x1="98934" y1="32487" x2="98934" y2="32487"/>
                        <a14:foregroundMark x1="38188" y1="40863" x2="38188" y2="40863"/>
                        <a14:foregroundMark x1="38188" y1="40863" x2="38188" y2="40863"/>
                        <a14:foregroundMark x1="40320" y1="40102" x2="40320" y2="40102"/>
                        <a14:foregroundMark x1="40320" y1="40102" x2="40320" y2="40102"/>
                        <a14:foregroundMark x1="40497" y1="40102" x2="40497" y2="40102"/>
                        <a14:foregroundMark x1="40675" y1="40102" x2="40675" y2="40102"/>
                        <a14:foregroundMark x1="39609" y1="40102" x2="39609" y2="40102"/>
                        <a14:foregroundMark x1="39609" y1="40102" x2="39609" y2="40102"/>
                        <a14:foregroundMark x1="37123" y1="38579" x2="37123" y2="38579"/>
                        <a14:foregroundMark x1="37123" y1="38579" x2="37123" y2="38579"/>
                        <a14:foregroundMark x1="39254" y1="37563" x2="39254" y2="37563"/>
                        <a14:foregroundMark x1="41563" y1="37563" x2="41563" y2="37563"/>
                        <a14:foregroundMark x1="48490" y1="38325" x2="48490" y2="38325"/>
                        <a14:foregroundMark x1="49911" y1="40355" x2="49911" y2="40355"/>
                        <a14:foregroundMark x1="49911" y1="41624" x2="49911" y2="41624"/>
                        <a14:foregroundMark x1="49201" y1="35025" x2="49201" y2="35025"/>
                        <a14:foregroundMark x1="52043" y1="38071" x2="51687" y2="41117"/>
                        <a14:foregroundMark x1="51332" y1="42640" x2="51332" y2="42640"/>
                        <a14:foregroundMark x1="47780" y1="40355" x2="47780" y2="40355"/>
                        <a14:foregroundMark x1="48313" y1="41117" x2="48313" y2="41117"/>
                        <a14:foregroundMark x1="48490" y1="41117" x2="48490" y2="41117"/>
                        <a14:foregroundMark x1="48845" y1="41624" x2="48845" y2="41624"/>
                        <a14:foregroundMark x1="27531" y1="41117" x2="27531" y2="41117"/>
                        <a14:foregroundMark x1="27531" y1="41117" x2="27531" y2="41117"/>
                        <a14:foregroundMark x1="27531" y1="41117" x2="27531" y2="41117"/>
                        <a14:foregroundMark x1="27531" y1="41878" x2="27531" y2="41878"/>
                        <a14:foregroundMark x1="24334" y1="48731" x2="24334" y2="48731"/>
                        <a14:foregroundMark x1="22202" y1="52792" x2="22202" y2="52792"/>
                        <a14:foregroundMark x1="22202" y1="53046" x2="22202" y2="53807"/>
                        <a14:foregroundMark x1="22202" y1="61421" x2="22202" y2="62944"/>
                        <a14:foregroundMark x1="22913" y1="70812" x2="22913" y2="70812"/>
                        <a14:foregroundMark x1="27353" y1="79695" x2="28597" y2="79695"/>
                        <a14:foregroundMark x1="46004" y1="72843" x2="46004" y2="72843"/>
                        <a14:foregroundMark x1="46359" y1="72335" x2="46359" y2="72335"/>
                        <a14:foregroundMark x1="47780" y1="72081" x2="48135" y2="72081"/>
                        <a14:foregroundMark x1="54707" y1="66751" x2="54707" y2="66751"/>
                        <a14:foregroundMark x1="54885" y1="66751" x2="54885" y2="66751"/>
                        <a14:foregroundMark x1="54885" y1="66751" x2="54885" y2="66751"/>
                        <a14:foregroundMark x1="54885" y1="66751" x2="54885" y2="66751"/>
                        <a14:foregroundMark x1="54885" y1="66751" x2="54885" y2="66751"/>
                        <a14:foregroundMark x1="54885" y1="66751" x2="54885" y2="66751"/>
                        <a14:foregroundMark x1="36590" y1="69543" x2="36590" y2="69543"/>
                        <a14:foregroundMark x1="36590" y1="69543" x2="36590" y2="69543"/>
                        <a14:foregroundMark x1="35702" y1="68020" x2="35702" y2="68020"/>
                        <a14:foregroundMark x1="68206" y1="51523" x2="68206" y2="51523"/>
                        <a14:foregroundMark x1="71758" y1="52538" x2="63233" y2="70305"/>
                        <a14:foregroundMark x1="63233" y1="70305" x2="66252" y2="57360"/>
                        <a14:foregroundMark x1="66252" y1="57360" x2="70693" y2="49492"/>
                        <a14:foregroundMark x1="70693" y1="49492" x2="74423" y2="61168"/>
                        <a14:foregroundMark x1="74423" y1="61168" x2="74956" y2="64467"/>
                        <a14:foregroundMark x1="75311" y1="64213" x2="75311" y2="64213"/>
                        <a14:foregroundMark x1="78153" y1="43909" x2="78153" y2="43909"/>
                        <a14:foregroundMark x1="81528" y1="56345" x2="81528" y2="56345"/>
                        <a14:foregroundMark x1="81528" y1="57614" x2="81528" y2="58629"/>
                        <a14:foregroundMark x1="80462" y1="64467" x2="80462" y2="64467"/>
                        <a14:foregroundMark x1="80462" y1="68020" x2="75844" y2="75127"/>
                        <a14:foregroundMark x1="75844" y1="75127" x2="48313" y2="82995"/>
                        <a14:foregroundMark x1="48313" y1="82995" x2="31616" y2="78173"/>
                        <a14:foregroundMark x1="31616" y1="78173" x2="28064" y2="70812"/>
                        <a14:foregroundMark x1="28064" y1="70812" x2="30018" y2="61675"/>
                        <a14:foregroundMark x1="30018" y1="61675" x2="37300" y2="51523"/>
                        <a14:foregroundMark x1="37300" y1="51523" x2="42806" y2="48731"/>
                        <a14:foregroundMark x1="42806" y1="48731" x2="54174" y2="49746"/>
                        <a14:foregroundMark x1="54174" y1="49746" x2="76377" y2="64467"/>
                        <a14:foregroundMark x1="76377" y1="64467" x2="80817" y2="71320"/>
                        <a14:foregroundMark x1="66430" y1="70558" x2="66430" y2="70558"/>
                        <a14:foregroundMark x1="47069" y1="71320" x2="47069" y2="71320"/>
                        <a14:foregroundMark x1="47069" y1="71320" x2="47069" y2="71320"/>
                        <a14:foregroundMark x1="28952" y1="68782" x2="28952" y2="68782"/>
                        <a14:foregroundMark x1="28774" y1="68782" x2="28774" y2="68782"/>
                        <a14:foregroundMark x1="16874" y1="80457" x2="16874" y2="80457"/>
                        <a14:foregroundMark x1="16874" y1="80964" x2="16874" y2="80964"/>
                        <a14:foregroundMark x1="16696" y1="81726" x2="16696" y2="81726"/>
                        <a14:foregroundMark x1="13144" y1="67766" x2="13144" y2="67766"/>
                        <a14:foregroundMark x1="12966" y1="60406" x2="12966" y2="60406"/>
                        <a14:foregroundMark x1="12966" y1="55076" x2="12966" y2="55076"/>
                        <a14:foregroundMark x1="12966" y1="54822" x2="12966" y2="54822"/>
                        <a14:foregroundMark x1="12966" y1="54822" x2="12966" y2="54822"/>
                        <a14:foregroundMark x1="12966" y1="54822" x2="12966" y2="54822"/>
                        <a14:foregroundMark x1="12966" y1="54822" x2="12966" y2="54822"/>
                        <a14:foregroundMark x1="12966" y1="54822" x2="12966" y2="54822"/>
                        <a14:foregroundMark x1="16519" y1="45939" x2="16519" y2="45939"/>
                        <a14:foregroundMark x1="16696" y1="44670" x2="16696" y2="44670"/>
                        <a14:foregroundMark x1="16696" y1="42893" x2="16696" y2="42893"/>
                        <a14:foregroundMark x1="15453" y1="40863" x2="15453" y2="40863"/>
                        <a14:foregroundMark x1="8881" y1="40863" x2="8881" y2="40863"/>
                        <a14:foregroundMark x1="14565" y1="45178" x2="14565" y2="45178"/>
                        <a14:foregroundMark x1="17762" y1="51269" x2="18117" y2="51523"/>
                        <a14:foregroundMark x1="23268" y1="73350" x2="23268" y2="73350"/>
                        <a14:foregroundMark x1="27176" y1="83503" x2="27531" y2="85533"/>
                        <a14:foregroundMark x1="31083" y1="88832" x2="33748" y2="88832"/>
                        <a14:foregroundMark x1="51332" y1="85533" x2="51332" y2="85533"/>
                        <a14:foregroundMark x1="68561" y1="88579" x2="68561" y2="88579"/>
                        <a14:foregroundMark x1="73535" y1="88071" x2="73535" y2="88071"/>
                        <a14:foregroundMark x1="74423" y1="86548" x2="74423" y2="86548"/>
                        <a14:foregroundMark x1="74600" y1="86294" x2="74600" y2="86294"/>
                        <a14:foregroundMark x1="76554" y1="53553" x2="76554" y2="53553"/>
                        <a14:foregroundMark x1="75844" y1="41117" x2="75844" y2="41117"/>
                        <a14:foregroundMark x1="86146" y1="74619" x2="86501" y2="92386"/>
                        <a14:foregroundMark x1="86501" y1="92386" x2="83481" y2="98477"/>
                        <a14:foregroundMark x1="83481" y1="98477" x2="44760" y2="99746"/>
                        <a14:foregroundMark x1="86679" y1="94162" x2="85968" y2="95685"/>
                        <a14:foregroundMark x1="91297" y1="56599" x2="91297" y2="56599"/>
                        <a14:foregroundMark x1="91297" y1="56599" x2="91297" y2="56599"/>
                        <a14:foregroundMark x1="91119" y1="58883" x2="91119" y2="58883"/>
                        <a14:foregroundMark x1="91829" y1="54822" x2="91829" y2="54822"/>
                        <a14:foregroundMark x1="91829" y1="54315" x2="91829" y2="54315"/>
                        <a14:foregroundMark x1="91829" y1="54315" x2="91829" y2="53553"/>
                        <a14:foregroundMark x1="11012" y1="78173" x2="11368" y2="95178"/>
                        <a14:foregroundMark x1="11368" y1="95178" x2="13499" y2="99746"/>
                        <a14:foregroundMark x1="58792" y1="7360" x2="63233" y2="8629"/>
                        <a14:foregroundMark x1="63233" y1="8629" x2="62877" y2="91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943" y="0"/>
            <a:ext cx="115606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842B718-C672-40E2-A845-B629FCAB21BC}"/>
              </a:ext>
            </a:extLst>
          </p:cNvPr>
          <p:cNvSpPr txBox="1"/>
          <p:nvPr/>
        </p:nvSpPr>
        <p:spPr>
          <a:xfrm>
            <a:off x="1737360" y="3618583"/>
            <a:ext cx="82426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7592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75" t="22596" r="60943" b="71788"/>
          <a:stretch/>
        </p:blipFill>
        <p:spPr>
          <a:xfrm>
            <a:off x="-1" y="0"/>
            <a:ext cx="3644537" cy="13159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54" t="28668" r="1450" b="45110"/>
          <a:stretch/>
        </p:blipFill>
        <p:spPr>
          <a:xfrm>
            <a:off x="31532" y="1284376"/>
            <a:ext cx="12192000" cy="5542092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809897" y="1420409"/>
            <a:ext cx="4467497" cy="1136468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endParaRPr lang="en-US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69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28" t="63111" r="824" b="8222"/>
          <a:stretch/>
        </p:blipFill>
        <p:spPr>
          <a:xfrm>
            <a:off x="0" y="1435733"/>
            <a:ext cx="11900263" cy="5394960"/>
          </a:xfrm>
          <a:prstGeom prst="rect">
            <a:avLst/>
          </a:prstGeom>
        </p:spPr>
      </p:pic>
      <p:sp>
        <p:nvSpPr>
          <p:cNvPr id="9" name="Hình tự do: Hình 3">
            <a:extLst>
              <a:ext uri="{FF2B5EF4-FFF2-40B4-BE49-F238E27FC236}">
                <a16:creationId xmlns:a16="http://schemas.microsoft.com/office/drawing/2014/main" xmlns="" id="{BA738385-45DF-4F6B-9A87-2C2D79372B30}"/>
              </a:ext>
            </a:extLst>
          </p:cNvPr>
          <p:cNvSpPr/>
          <p:nvPr/>
        </p:nvSpPr>
        <p:spPr>
          <a:xfrm>
            <a:off x="2285734" y="4002837"/>
            <a:ext cx="490537" cy="1475943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3" name="Rounded Rectangle 2"/>
          <p:cNvSpPr/>
          <p:nvPr/>
        </p:nvSpPr>
        <p:spPr>
          <a:xfrm>
            <a:off x="169817" y="290781"/>
            <a:ext cx="10842172" cy="6858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9817" y="1480618"/>
            <a:ext cx="820787" cy="685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6134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28" t="63111" r="824" b="8222"/>
          <a:stretch/>
        </p:blipFill>
        <p:spPr>
          <a:xfrm>
            <a:off x="0" y="1435733"/>
            <a:ext cx="11900263" cy="5394960"/>
          </a:xfrm>
          <a:prstGeom prst="rect">
            <a:avLst/>
          </a:prstGeom>
        </p:spPr>
      </p:pic>
      <p:sp>
        <p:nvSpPr>
          <p:cNvPr id="6" name="Hình tự do: Hình 2">
            <a:extLst>
              <a:ext uri="{FF2B5EF4-FFF2-40B4-BE49-F238E27FC236}">
                <a16:creationId xmlns:a16="http://schemas.microsoft.com/office/drawing/2014/main" xmlns="" id="{EA8060EE-6E07-430F-9777-208CC91FF45C}"/>
              </a:ext>
            </a:extLst>
          </p:cNvPr>
          <p:cNvSpPr/>
          <p:nvPr/>
        </p:nvSpPr>
        <p:spPr>
          <a:xfrm rot="16937586">
            <a:off x="5109801" y="3683518"/>
            <a:ext cx="821596" cy="1515471"/>
          </a:xfrm>
          <a:custGeom>
            <a:avLst/>
            <a:gdLst>
              <a:gd name="connsiteX0" fmla="*/ 2030506 w 2030506"/>
              <a:gd name="connsiteY0" fmla="*/ 0 h 820271"/>
              <a:gd name="connsiteX1" fmla="*/ 1438836 w 2030506"/>
              <a:gd name="connsiteY1" fmla="*/ 201706 h 820271"/>
              <a:gd name="connsiteX2" fmla="*/ 712695 w 2030506"/>
              <a:gd name="connsiteY2" fmla="*/ 161365 h 820271"/>
              <a:gd name="connsiteX3" fmla="*/ 537883 w 2030506"/>
              <a:gd name="connsiteY3" fmla="*/ 497542 h 820271"/>
              <a:gd name="connsiteX4" fmla="*/ 0 w 2030506"/>
              <a:gd name="connsiteY4" fmla="*/ 820271 h 82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506" h="820271">
                <a:moveTo>
                  <a:pt x="2030506" y="0"/>
                </a:moveTo>
                <a:cubicBezTo>
                  <a:pt x="1844488" y="87406"/>
                  <a:pt x="1658471" y="174812"/>
                  <a:pt x="1438836" y="201706"/>
                </a:cubicBezTo>
                <a:cubicBezTo>
                  <a:pt x="1219201" y="228600"/>
                  <a:pt x="862854" y="112059"/>
                  <a:pt x="712695" y="161365"/>
                </a:cubicBezTo>
                <a:cubicBezTo>
                  <a:pt x="562536" y="210671"/>
                  <a:pt x="656665" y="387724"/>
                  <a:pt x="537883" y="497542"/>
                </a:cubicBezTo>
                <a:cubicBezTo>
                  <a:pt x="419101" y="607360"/>
                  <a:pt x="209550" y="713815"/>
                  <a:pt x="0" y="82027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9" name="Hình tự do: Hình 3">
            <a:extLst>
              <a:ext uri="{FF2B5EF4-FFF2-40B4-BE49-F238E27FC236}">
                <a16:creationId xmlns:a16="http://schemas.microsoft.com/office/drawing/2014/main" xmlns="" id="{BA738385-45DF-4F6B-9A87-2C2D79372B30}"/>
              </a:ext>
            </a:extLst>
          </p:cNvPr>
          <p:cNvSpPr/>
          <p:nvPr/>
        </p:nvSpPr>
        <p:spPr>
          <a:xfrm>
            <a:off x="2285734" y="4002837"/>
            <a:ext cx="490537" cy="1475943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11" name="Hình tự do: Hình 3">
            <a:extLst>
              <a:ext uri="{FF2B5EF4-FFF2-40B4-BE49-F238E27FC236}">
                <a16:creationId xmlns:a16="http://schemas.microsoft.com/office/drawing/2014/main" xmlns="" id="{BA738385-45DF-4F6B-9A87-2C2D79372B30}"/>
              </a:ext>
            </a:extLst>
          </p:cNvPr>
          <p:cNvSpPr/>
          <p:nvPr/>
        </p:nvSpPr>
        <p:spPr>
          <a:xfrm flipH="1">
            <a:off x="5256043" y="4051968"/>
            <a:ext cx="1031885" cy="973024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15" name="Hình tự do: Hình 3">
            <a:extLst>
              <a:ext uri="{FF2B5EF4-FFF2-40B4-BE49-F238E27FC236}">
                <a16:creationId xmlns:a16="http://schemas.microsoft.com/office/drawing/2014/main" xmlns="" id="{BA738385-45DF-4F6B-9A87-2C2D79372B30}"/>
              </a:ext>
            </a:extLst>
          </p:cNvPr>
          <p:cNvSpPr/>
          <p:nvPr/>
        </p:nvSpPr>
        <p:spPr>
          <a:xfrm>
            <a:off x="8681329" y="3647037"/>
            <a:ext cx="532048" cy="126024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3" name="Rounded Rectangle 2"/>
          <p:cNvSpPr/>
          <p:nvPr/>
        </p:nvSpPr>
        <p:spPr>
          <a:xfrm>
            <a:off x="169817" y="290781"/>
            <a:ext cx="10842172" cy="6858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9817" y="1480618"/>
            <a:ext cx="820787" cy="685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4670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41" r="9192" b="64445"/>
          <a:stretch/>
        </p:blipFill>
        <p:spPr>
          <a:xfrm>
            <a:off x="-62994" y="736030"/>
            <a:ext cx="12192001" cy="540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8845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41" r="9192" b="64445"/>
          <a:stretch/>
        </p:blipFill>
        <p:spPr>
          <a:xfrm>
            <a:off x="-2" y="1208983"/>
            <a:ext cx="12192001" cy="5400932"/>
          </a:xfrm>
          <a:prstGeom prst="rect">
            <a:avLst/>
          </a:prstGeom>
        </p:spPr>
      </p:pic>
      <p:sp>
        <p:nvSpPr>
          <p:cNvPr id="10" name="Hình tự do: Hình 3">
            <a:extLst>
              <a:ext uri="{FF2B5EF4-FFF2-40B4-BE49-F238E27FC236}">
                <a16:creationId xmlns:a16="http://schemas.microsoft.com/office/drawing/2014/main" xmlns="" id="{BA738385-45DF-4F6B-9A87-2C2D79372B30}"/>
              </a:ext>
            </a:extLst>
          </p:cNvPr>
          <p:cNvSpPr/>
          <p:nvPr/>
        </p:nvSpPr>
        <p:spPr>
          <a:xfrm rot="6304086">
            <a:off x="7764904" y="4186914"/>
            <a:ext cx="490537" cy="2740289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13" name="Hình tự do: Hình 3">
            <a:extLst>
              <a:ext uri="{FF2B5EF4-FFF2-40B4-BE49-F238E27FC236}">
                <a16:creationId xmlns:a16="http://schemas.microsoft.com/office/drawing/2014/main" xmlns="" id="{BA738385-45DF-4F6B-9A87-2C2D79372B30}"/>
              </a:ext>
            </a:extLst>
          </p:cNvPr>
          <p:cNvSpPr/>
          <p:nvPr/>
        </p:nvSpPr>
        <p:spPr>
          <a:xfrm rot="1697545" flipH="1">
            <a:off x="4811911" y="2170245"/>
            <a:ext cx="3365939" cy="3381796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</p:spTree>
    <p:extLst>
      <p:ext uri="{BB962C8B-B14F-4D97-AF65-F5344CB8AC3E}">
        <p14:creationId xmlns:p14="http://schemas.microsoft.com/office/powerpoint/2010/main" xmlns="" val="1700599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07" t="34286" r="8117" b="38540"/>
          <a:stretch/>
        </p:blipFill>
        <p:spPr>
          <a:xfrm>
            <a:off x="1" y="1457069"/>
            <a:ext cx="12192000" cy="5283442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74" t="29153" r="60198" b="65004"/>
          <a:stretch/>
        </p:blipFill>
        <p:spPr>
          <a:xfrm>
            <a:off x="1" y="1"/>
            <a:ext cx="3437951" cy="1457068"/>
          </a:xfrm>
          <a:prstGeom prst="rect">
            <a:avLst/>
          </a:prstGeom>
        </p:spPr>
      </p:pic>
      <p:sp>
        <p:nvSpPr>
          <p:cNvPr id="10" name="Hình tự do: Hình 3">
            <a:extLst>
              <a:ext uri="{FF2B5EF4-FFF2-40B4-BE49-F238E27FC236}">
                <a16:creationId xmlns:a16="http://schemas.microsoft.com/office/drawing/2014/main" xmlns="" id="{BA738385-45DF-4F6B-9A87-2C2D79372B30}"/>
              </a:ext>
            </a:extLst>
          </p:cNvPr>
          <p:cNvSpPr/>
          <p:nvPr/>
        </p:nvSpPr>
        <p:spPr>
          <a:xfrm rot="6304086">
            <a:off x="5666112" y="3263440"/>
            <a:ext cx="490537" cy="2938649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8" name="Hình tự do: Hình 3">
            <a:extLst>
              <a:ext uri="{FF2B5EF4-FFF2-40B4-BE49-F238E27FC236}">
                <a16:creationId xmlns:a16="http://schemas.microsoft.com/office/drawing/2014/main" xmlns="" id="{BA738385-45DF-4F6B-9A87-2C2D79372B30}"/>
              </a:ext>
            </a:extLst>
          </p:cNvPr>
          <p:cNvSpPr/>
          <p:nvPr/>
        </p:nvSpPr>
        <p:spPr>
          <a:xfrm rot="3319081">
            <a:off x="6313568" y="2278798"/>
            <a:ext cx="490537" cy="400960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2" name="Rounded Rectangle 1"/>
          <p:cNvSpPr/>
          <p:nvPr/>
        </p:nvSpPr>
        <p:spPr>
          <a:xfrm>
            <a:off x="140146" y="1480916"/>
            <a:ext cx="9261061" cy="82893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9202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80" t="65782" r="8117" b="14159"/>
          <a:stretch/>
        </p:blipFill>
        <p:spPr>
          <a:xfrm>
            <a:off x="2131338" y="1316770"/>
            <a:ext cx="8307977" cy="2364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775061" y="161077"/>
            <a:ext cx="984939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727763" y="4335536"/>
            <a:ext cx="9849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Mai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( 16, 17, 18)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66051" y="4987492"/>
            <a:ext cx="12975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183727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2" grpId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379307" y="3182998"/>
            <a:ext cx="3514436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3680481"/>
              <a:ext cx="2757457" cy="1098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文本框 6"/>
          <p:cNvSpPr txBox="1"/>
          <p:nvPr/>
        </p:nvSpPr>
        <p:spPr>
          <a:xfrm>
            <a:off x="653141" y="857633"/>
            <a:ext cx="106070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36: </a:t>
            </a:r>
            <a:endParaRPr lang="en-US" altLang="zh-CN" sz="40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HÀNH XEM LỊCH VÀ GIỜ</a:t>
            </a:r>
            <a:endParaRPr lang="zh-CN" altLang="en-US" sz="40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13709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279</Words>
  <Application>Microsoft Office PowerPoint</Application>
  <PresentationFormat>Custom</PresentationFormat>
  <Paragraphs>53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25</cp:revision>
  <dcterms:created xsi:type="dcterms:W3CDTF">2020-08-23T12:32:14Z</dcterms:created>
  <dcterms:modified xsi:type="dcterms:W3CDTF">2022-03-04T06:04:47Z</dcterms:modified>
</cp:coreProperties>
</file>