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 id="2147483680" r:id="rId4"/>
  </p:sldMasterIdLst>
  <p:notesMasterIdLst>
    <p:notesMasterId r:id="rId37"/>
  </p:notesMasterIdLst>
  <p:sldIdLst>
    <p:sldId id="297" r:id="rId5"/>
    <p:sldId id="257" r:id="rId6"/>
    <p:sldId id="270" r:id="rId7"/>
    <p:sldId id="260" r:id="rId8"/>
    <p:sldId id="271" r:id="rId9"/>
    <p:sldId id="280" r:id="rId10"/>
    <p:sldId id="282" r:id="rId11"/>
    <p:sldId id="283" r:id="rId12"/>
    <p:sldId id="273" r:id="rId13"/>
    <p:sldId id="263" r:id="rId14"/>
    <p:sldId id="522" r:id="rId15"/>
    <p:sldId id="486" r:id="rId16"/>
    <p:sldId id="567" r:id="rId17"/>
    <p:sldId id="573" r:id="rId18"/>
    <p:sldId id="345" r:id="rId19"/>
    <p:sldId id="558" r:id="rId20"/>
    <p:sldId id="275" r:id="rId21"/>
    <p:sldId id="574" r:id="rId22"/>
    <p:sldId id="575" r:id="rId23"/>
    <p:sldId id="576" r:id="rId24"/>
    <p:sldId id="577" r:id="rId25"/>
    <p:sldId id="281" r:id="rId26"/>
    <p:sldId id="526" r:id="rId27"/>
    <p:sldId id="578" r:id="rId28"/>
    <p:sldId id="278" r:id="rId29"/>
    <p:sldId id="435" r:id="rId30"/>
    <p:sldId id="277" r:id="rId31"/>
    <p:sldId id="256" r:id="rId32"/>
    <p:sldId id="523" r:id="rId33"/>
    <p:sldId id="524" r:id="rId34"/>
    <p:sldId id="259" r:id="rId35"/>
    <p:sldId id="27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63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2" autoAdjust="0"/>
    <p:restoredTop sz="94660"/>
  </p:normalViewPr>
  <p:slideViewPr>
    <p:cSldViewPr snapToGrid="0">
      <p:cViewPr varScale="1">
        <p:scale>
          <a:sx n="65" d="100"/>
          <a:sy n="65" d="100"/>
        </p:scale>
        <p:origin x="90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3/30/2025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381715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fld id="{01D71773-5A0B-472D-BACC-ADA20FE383F6}" type="slidenum">
              <a:rPr kumimoji="0" lang="zh-CN" altLang="en-US" sz="1400" b="0" i="0" u="none" strike="noStrike" kern="0" cap="none" spc="0" normalizeH="0" baseline="0" noProof="0" smtClean="0">
                <a:ln>
                  <a:noFill/>
                </a:ln>
                <a:solidFill>
                  <a:prstClr val="black"/>
                </a:solidFill>
                <a:effectLst/>
                <a:uLnTx/>
                <a:uFillTx/>
                <a:latin typeface="Arial" panose="020B0604020202020204"/>
                <a:ea typeface="SimSun" panose="02010600030101010101" pitchFamily="2" charset="-122"/>
                <a:cs typeface="Arial" panose="020B0604020202020204"/>
                <a:sym typeface="Arial" panose="020B0604020202020204"/>
              </a:rPr>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t>1</a:t>
            </a:fld>
            <a:endParaRPr kumimoji="0" lang="zh-CN" altLang="en-US" sz="1400" b="0" i="0" u="none" strike="noStrike" kern="0" cap="none" spc="0" normalizeH="0" baseline="0" noProof="0">
              <a:ln>
                <a:noFill/>
              </a:ln>
              <a:solidFill>
                <a:prstClr val="black"/>
              </a:solidFill>
              <a:effectLst/>
              <a:uLnTx/>
              <a:uFillTx/>
              <a:latin typeface="Arial" panose="020B0604020202020204"/>
              <a:ea typeface="SimSun" panose="02010600030101010101" pitchFamily="2" charset="-122"/>
              <a:cs typeface="Arial" panose="020B0604020202020204"/>
              <a:sym typeface="Arial" panose="020B060402020202020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10</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3/30/2025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3/30/2025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3/30/2025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820CF-B880-4189-942D-D702A7CBA730}" type="datetimeFigureOut">
              <a:rPr lang="zh-CN" altLang="en-US" smtClean="0"/>
              <a:t>2025/3/30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p:fade/>
  </p:transition>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820CF-B880-4189-942D-D702A7CBA730}" type="datetimeFigureOut">
              <a:rPr lang="zh-CN" altLang="en-US" smtClean="0"/>
              <a:t>2025/3/30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p:fade/>
  </p:transition>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3/30/2025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820CF-B880-4189-942D-D702A7CBA730}" type="datetimeFigureOut">
              <a:rPr lang="zh-CN" altLang="en-US" smtClean="0"/>
              <a:t>2025/3/30</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0C913308-F349-4B6D-A68A-DD1791B4A57B}" type="slidenum">
              <a:rPr lang="zh-CN" altLang="en-US" smtClean="0"/>
              <a:t>‹#›</a:t>
            </a:fld>
            <a:endParaRPr lang="zh-CN" altLang="en-US" dirty="0"/>
          </a:p>
        </p:txBody>
      </p:sp>
    </p:spTree>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44172"/>
            <a:ext cx="12192000" cy="6902172"/>
          </a:xfrm>
          <a:prstGeom prst="rect">
            <a:avLst/>
          </a:prstGeom>
        </p:spPr>
      </p:pic>
      <p:pic>
        <p:nvPicPr>
          <p:cNvPr id="3" name="图片 2"/>
          <p:cNvPicPr>
            <a:picLocks noChangeAspect="1"/>
          </p:cNvPicPr>
          <p:nvPr userDrawn="1"/>
        </p:nvPicPr>
        <p:blipFill>
          <a:blip r:embed="rId3" cstate="screen"/>
          <a:stretch>
            <a:fillRect/>
          </a:stretch>
        </p:blipFill>
        <p:spPr>
          <a:xfrm rot="21197718">
            <a:off x="-1047625" y="-106047"/>
            <a:ext cx="14287248" cy="7143624"/>
          </a:xfrm>
          <a:prstGeom prst="rect">
            <a:avLst/>
          </a:prstGeom>
        </p:spPr>
      </p:pic>
      <p:pic>
        <p:nvPicPr>
          <p:cNvPr id="4" name="图片 3"/>
          <p:cNvPicPr>
            <a:picLocks noChangeAspect="1"/>
          </p:cNvPicPr>
          <p:nvPr userDrawn="1"/>
        </p:nvPicPr>
        <p:blipFill>
          <a:blip r:embed="rId4" cstate="screen"/>
          <a:stretch>
            <a:fillRect/>
          </a:stretch>
        </p:blipFill>
        <p:spPr>
          <a:xfrm>
            <a:off x="10095801" y="644691"/>
            <a:ext cx="1743460" cy="801863"/>
          </a:xfrm>
          <a:prstGeom prst="rect">
            <a:avLst/>
          </a:prstGeom>
        </p:spPr>
      </p:pic>
      <p:pic>
        <p:nvPicPr>
          <p:cNvPr id="6" name="图片 5"/>
          <p:cNvPicPr>
            <a:picLocks noChangeAspect="1"/>
          </p:cNvPicPr>
          <p:nvPr userDrawn="1"/>
        </p:nvPicPr>
        <p:blipFill>
          <a:blip r:embed="rId5" cstate="screen"/>
          <a:stretch>
            <a:fillRect/>
          </a:stretch>
        </p:blipFill>
        <p:spPr>
          <a:xfrm>
            <a:off x="-82549" y="59024"/>
            <a:ext cx="2534828" cy="1049481"/>
          </a:xfrm>
          <a:prstGeom prst="rect">
            <a:avLst/>
          </a:prstGeom>
        </p:spPr>
      </p:pic>
    </p:spTree>
  </p:cSld>
  <p:clrMapOvr>
    <a:masterClrMapping/>
  </p:clrMapOvr>
  <p:transition spd="slow" advTm="5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2025/3/30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5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2025/3/30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500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397970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3/30/2025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951" indent="0" algn="ctr">
              <a:buNone/>
              <a:defRPr>
                <a:solidFill>
                  <a:schemeClr val="tx1">
                    <a:tint val="75000"/>
                  </a:schemeClr>
                </a:solidFill>
              </a:defRPr>
            </a:lvl2pPr>
            <a:lvl3pPr marL="913924" indent="0" algn="ctr">
              <a:buNone/>
              <a:defRPr>
                <a:solidFill>
                  <a:schemeClr val="tx1">
                    <a:tint val="75000"/>
                  </a:schemeClr>
                </a:solidFill>
              </a:defRPr>
            </a:lvl3pPr>
            <a:lvl4pPr marL="1370886" indent="0" algn="ctr">
              <a:buNone/>
              <a:defRPr>
                <a:solidFill>
                  <a:schemeClr val="tx1">
                    <a:tint val="75000"/>
                  </a:schemeClr>
                </a:solidFill>
              </a:defRPr>
            </a:lvl4pPr>
            <a:lvl5pPr marL="1827848" indent="0" algn="ctr">
              <a:buNone/>
              <a:defRPr>
                <a:solidFill>
                  <a:schemeClr val="tx1">
                    <a:tint val="75000"/>
                  </a:schemeClr>
                </a:solidFill>
              </a:defRPr>
            </a:lvl5pPr>
            <a:lvl6pPr marL="2284822" indent="0" algn="ctr">
              <a:buNone/>
              <a:defRPr>
                <a:solidFill>
                  <a:schemeClr val="tx1">
                    <a:tint val="75000"/>
                  </a:schemeClr>
                </a:solidFill>
              </a:defRPr>
            </a:lvl6pPr>
            <a:lvl7pPr marL="2741770" indent="0" algn="ctr">
              <a:buNone/>
              <a:defRPr>
                <a:solidFill>
                  <a:schemeClr val="tx1">
                    <a:tint val="75000"/>
                  </a:schemeClr>
                </a:solidFill>
              </a:defRPr>
            </a:lvl7pPr>
            <a:lvl8pPr marL="3198720" indent="0" algn="ctr">
              <a:buNone/>
              <a:defRPr>
                <a:solidFill>
                  <a:schemeClr val="tx1">
                    <a:tint val="75000"/>
                  </a:schemeClr>
                </a:solidFill>
              </a:defRPr>
            </a:lvl8pPr>
            <a:lvl9pPr marL="365567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3/30/2025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7477779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3/30/2025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855085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951" indent="0">
              <a:buNone/>
              <a:defRPr sz="1867">
                <a:solidFill>
                  <a:schemeClr val="tx1">
                    <a:tint val="75000"/>
                  </a:schemeClr>
                </a:solidFill>
              </a:defRPr>
            </a:lvl2pPr>
            <a:lvl3pPr marL="913924" indent="0">
              <a:buNone/>
              <a:defRPr sz="1600">
                <a:solidFill>
                  <a:schemeClr val="tx1">
                    <a:tint val="75000"/>
                  </a:schemeClr>
                </a:solidFill>
              </a:defRPr>
            </a:lvl3pPr>
            <a:lvl4pPr marL="1370886" indent="0">
              <a:buNone/>
              <a:defRPr sz="1467">
                <a:solidFill>
                  <a:schemeClr val="tx1">
                    <a:tint val="75000"/>
                  </a:schemeClr>
                </a:solidFill>
              </a:defRPr>
            </a:lvl4pPr>
            <a:lvl5pPr marL="1827848" indent="0">
              <a:buNone/>
              <a:defRPr sz="1467">
                <a:solidFill>
                  <a:schemeClr val="tx1">
                    <a:tint val="75000"/>
                  </a:schemeClr>
                </a:solidFill>
              </a:defRPr>
            </a:lvl5pPr>
            <a:lvl6pPr marL="2284822" indent="0">
              <a:buNone/>
              <a:defRPr sz="1467">
                <a:solidFill>
                  <a:schemeClr val="tx1">
                    <a:tint val="75000"/>
                  </a:schemeClr>
                </a:solidFill>
              </a:defRPr>
            </a:lvl6pPr>
            <a:lvl7pPr marL="2741770" indent="0">
              <a:buNone/>
              <a:defRPr sz="1467">
                <a:solidFill>
                  <a:schemeClr val="tx1">
                    <a:tint val="75000"/>
                  </a:schemeClr>
                </a:solidFill>
              </a:defRPr>
            </a:lvl7pPr>
            <a:lvl8pPr marL="3198720" indent="0">
              <a:buNone/>
              <a:defRPr sz="1467">
                <a:solidFill>
                  <a:schemeClr val="tx1">
                    <a:tint val="75000"/>
                  </a:schemeClr>
                </a:solidFill>
              </a:defRPr>
            </a:lvl8pPr>
            <a:lvl9pPr marL="3655671" indent="0">
              <a:buNone/>
              <a:defRPr sz="14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3/30/2025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25765997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3/30/2025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5560671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6951" indent="0">
              <a:buNone/>
              <a:defRPr sz="2000" b="1"/>
            </a:lvl2pPr>
            <a:lvl3pPr marL="913924" indent="0">
              <a:buNone/>
              <a:defRPr sz="1867" b="1"/>
            </a:lvl3pPr>
            <a:lvl4pPr marL="1370886" indent="0">
              <a:buNone/>
              <a:defRPr sz="1600" b="1"/>
            </a:lvl4pPr>
            <a:lvl5pPr marL="1827848" indent="0">
              <a:buNone/>
              <a:defRPr sz="1600" b="1"/>
            </a:lvl5pPr>
            <a:lvl6pPr marL="2284822" indent="0">
              <a:buNone/>
              <a:defRPr sz="1600" b="1"/>
            </a:lvl6pPr>
            <a:lvl7pPr marL="2741770" indent="0">
              <a:buNone/>
              <a:defRPr sz="1600" b="1"/>
            </a:lvl7pPr>
            <a:lvl8pPr marL="3198720" indent="0">
              <a:buNone/>
              <a:defRPr sz="1600" b="1"/>
            </a:lvl8pPr>
            <a:lvl9pPr marL="365567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67"/>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6" y="1535113"/>
            <a:ext cx="5389033" cy="639763"/>
          </a:xfrm>
        </p:spPr>
        <p:txBody>
          <a:bodyPr anchor="b"/>
          <a:lstStyle>
            <a:lvl1pPr marL="0" indent="0">
              <a:buNone/>
              <a:defRPr sz="2400" b="1"/>
            </a:lvl1pPr>
            <a:lvl2pPr marL="456951" indent="0">
              <a:buNone/>
              <a:defRPr sz="2000" b="1"/>
            </a:lvl2pPr>
            <a:lvl3pPr marL="913924" indent="0">
              <a:buNone/>
              <a:defRPr sz="1867" b="1"/>
            </a:lvl3pPr>
            <a:lvl4pPr marL="1370886" indent="0">
              <a:buNone/>
              <a:defRPr sz="1600" b="1"/>
            </a:lvl4pPr>
            <a:lvl5pPr marL="1827848" indent="0">
              <a:buNone/>
              <a:defRPr sz="1600" b="1"/>
            </a:lvl5pPr>
            <a:lvl6pPr marL="2284822" indent="0">
              <a:buNone/>
              <a:defRPr sz="1600" b="1"/>
            </a:lvl6pPr>
            <a:lvl7pPr marL="2741770" indent="0">
              <a:buNone/>
              <a:defRPr sz="1600" b="1"/>
            </a:lvl7pPr>
            <a:lvl8pPr marL="3198720" indent="0">
              <a:buNone/>
              <a:defRPr sz="1600" b="1"/>
            </a:lvl8pPr>
            <a:lvl9pPr marL="365567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6" y="2174875"/>
            <a:ext cx="5389033" cy="3951288"/>
          </a:xfrm>
        </p:spPr>
        <p:txBody>
          <a:bodyPr/>
          <a:lstStyle>
            <a:lvl1pPr>
              <a:defRPr sz="2400"/>
            </a:lvl1pPr>
            <a:lvl2pPr>
              <a:defRPr sz="2000"/>
            </a:lvl2pPr>
            <a:lvl3pPr>
              <a:defRPr sz="1867"/>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3/30/2025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2055999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3/30/2025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18267271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3/30/2025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36114426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67"/>
            </a:lvl1pPr>
            <a:lvl2pPr marL="456951" indent="0">
              <a:buNone/>
              <a:defRPr sz="1200"/>
            </a:lvl2pPr>
            <a:lvl3pPr marL="913924" indent="0">
              <a:buNone/>
              <a:defRPr sz="1067"/>
            </a:lvl3pPr>
            <a:lvl4pPr marL="1370886" indent="0">
              <a:buNone/>
              <a:defRPr sz="933"/>
            </a:lvl4pPr>
            <a:lvl5pPr marL="1827848" indent="0">
              <a:buNone/>
              <a:defRPr sz="933"/>
            </a:lvl5pPr>
            <a:lvl6pPr marL="2284822" indent="0">
              <a:buNone/>
              <a:defRPr sz="933"/>
            </a:lvl6pPr>
            <a:lvl7pPr marL="2741770" indent="0">
              <a:buNone/>
              <a:defRPr sz="933"/>
            </a:lvl7pPr>
            <a:lvl8pPr marL="3198720" indent="0">
              <a:buNone/>
              <a:defRPr sz="933"/>
            </a:lvl8pPr>
            <a:lvl9pPr marL="3655671" indent="0">
              <a:buNone/>
              <a:defRPr sz="933"/>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3/30/2025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29717910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6951" indent="0">
              <a:buNone/>
              <a:defRPr sz="2800"/>
            </a:lvl2pPr>
            <a:lvl3pPr marL="913924" indent="0">
              <a:buNone/>
              <a:defRPr sz="2400"/>
            </a:lvl3pPr>
            <a:lvl4pPr marL="1370886" indent="0">
              <a:buNone/>
              <a:defRPr sz="2000"/>
            </a:lvl4pPr>
            <a:lvl5pPr marL="1827848" indent="0">
              <a:buNone/>
              <a:defRPr sz="2000"/>
            </a:lvl5pPr>
            <a:lvl6pPr marL="2284822" indent="0">
              <a:buNone/>
              <a:defRPr sz="2000"/>
            </a:lvl6pPr>
            <a:lvl7pPr marL="2741770" indent="0">
              <a:buNone/>
              <a:defRPr sz="2000"/>
            </a:lvl7pPr>
            <a:lvl8pPr marL="3198720" indent="0">
              <a:buNone/>
              <a:defRPr sz="2000"/>
            </a:lvl8pPr>
            <a:lvl9pPr marL="3655671" indent="0">
              <a:buNone/>
              <a:defRPr sz="2000"/>
            </a:lvl9pPr>
          </a:lstStyle>
          <a:p>
            <a:pPr lvl="0"/>
            <a:endParaRPr lang="en-US" noProof="0"/>
          </a:p>
        </p:txBody>
      </p:sp>
      <p:sp>
        <p:nvSpPr>
          <p:cNvPr id="4" name="Text Placeholder 3"/>
          <p:cNvSpPr>
            <a:spLocks noGrp="1"/>
          </p:cNvSpPr>
          <p:nvPr>
            <p:ph type="body" sz="half" idx="2"/>
          </p:nvPr>
        </p:nvSpPr>
        <p:spPr>
          <a:xfrm>
            <a:off x="2389717" y="5367365"/>
            <a:ext cx="7315200" cy="804863"/>
          </a:xfrm>
        </p:spPr>
        <p:txBody>
          <a:bodyPr/>
          <a:lstStyle>
            <a:lvl1pPr marL="0" indent="0">
              <a:buNone/>
              <a:defRPr sz="1467"/>
            </a:lvl1pPr>
            <a:lvl2pPr marL="456951" indent="0">
              <a:buNone/>
              <a:defRPr sz="1200"/>
            </a:lvl2pPr>
            <a:lvl3pPr marL="913924" indent="0">
              <a:buNone/>
              <a:defRPr sz="1067"/>
            </a:lvl3pPr>
            <a:lvl4pPr marL="1370886" indent="0">
              <a:buNone/>
              <a:defRPr sz="933"/>
            </a:lvl4pPr>
            <a:lvl5pPr marL="1827848" indent="0">
              <a:buNone/>
              <a:defRPr sz="933"/>
            </a:lvl5pPr>
            <a:lvl6pPr marL="2284822" indent="0">
              <a:buNone/>
              <a:defRPr sz="933"/>
            </a:lvl6pPr>
            <a:lvl7pPr marL="2741770" indent="0">
              <a:buNone/>
              <a:defRPr sz="933"/>
            </a:lvl7pPr>
            <a:lvl8pPr marL="3198720" indent="0">
              <a:buNone/>
              <a:defRPr sz="933"/>
            </a:lvl8pPr>
            <a:lvl9pPr marL="3655671" indent="0">
              <a:buNone/>
              <a:defRPr sz="933"/>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3/30/2025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36226811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3/30/2025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645442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3/30/2025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3/30/2025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10374445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4"/>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3832609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3"/>
            <a:ext cx="12192015" cy="2247075"/>
          </a:xfrm>
          <a:prstGeom prst="rect">
            <a:avLst/>
          </a:prstGeom>
        </p:spPr>
      </p:pic>
    </p:spTree>
    <p:extLst>
      <p:ext uri="{BB962C8B-B14F-4D97-AF65-F5344CB8AC3E}">
        <p14:creationId xmlns:p14="http://schemas.microsoft.com/office/powerpoint/2010/main" val="410011134"/>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3/30/2025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3/30/2025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3/30/2025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3/30/2025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3/30/2025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3/30/2025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530820CF-B880-4189-942D-D702A7CBA730}" type="datetimeFigureOut">
              <a:rPr lang="zh-CN" altLang="en-US" smtClean="0"/>
              <a:t>2025/3/30</a:t>
            </a:fld>
            <a:endParaRPr lang="zh-CN" altLang="en-US" dirty="0"/>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zh-CN" altLang="en-US" dirty="0"/>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0C913308-F349-4B6D-A68A-DD1791B4A57B}" type="slidenum">
              <a:rPr lang="zh-CN" altLang="en-US" smtClean="0"/>
              <a:t>‹#›</a:t>
            </a:fld>
            <a:endParaRPr lang="zh-CN" altLang="en-US" dirty="0"/>
          </a:p>
        </p:txBody>
      </p:sp>
      <p:pic>
        <p:nvPicPr>
          <p:cNvPr id="12" name="图片 11"/>
          <p:cNvPicPr>
            <a:picLocks noChangeAspect="1"/>
          </p:cNvPicPr>
          <p:nvPr userDrawn="1"/>
        </p:nvPicPr>
        <p:blipFill rotWithShape="1">
          <a:blip r:embed="rId14" cstate="screen"/>
          <a:srcRect/>
          <a:stretch>
            <a:fillRect/>
          </a:stretch>
        </p:blipFill>
        <p:spPr>
          <a:xfrm>
            <a:off x="7364121" y="4543119"/>
            <a:ext cx="4827879" cy="2317000"/>
          </a:xfrm>
          <a:prstGeom prst="rect">
            <a:avLst/>
          </a:prstGeom>
        </p:spPr>
      </p:pic>
      <p:sp>
        <p:nvSpPr>
          <p:cNvPr id="7" name="矩形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0" i="0" dirty="0">
              <a:latin typeface="inpin heiti" charset="-122"/>
              <a:ea typeface="inpin heiti" charset="-122"/>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8"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b="0" i="0">
                <a:solidFill>
                  <a:schemeClr val="tx1">
                    <a:tint val="75000"/>
                  </a:schemeClr>
                </a:solidFill>
                <a:latin typeface="inpin heiti" charset="-122"/>
                <a:ea typeface="inpin heiti" charset="-122"/>
              </a:defRPr>
            </a:lvl1pPr>
          </a:lstStyle>
          <a:p>
            <a:fld id="{530820CF-B880-4189-942D-D702A7CBA730}" type="datetimeFigureOut">
              <a:rPr lang="zh-CN" altLang="en-US" smtClean="0"/>
              <a:t>2025/3/30</a:t>
            </a:fld>
            <a:endParaRPr lang="zh-CN" altLang="en-US" dirty="0"/>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b="0" i="0">
                <a:solidFill>
                  <a:schemeClr val="tx1">
                    <a:tint val="75000"/>
                  </a:schemeClr>
                </a:solidFill>
                <a:latin typeface="inpin heiti" charset="-122"/>
                <a:ea typeface="inpin heiti" charset="-122"/>
              </a:defRPr>
            </a:lvl1pPr>
          </a:lstStyle>
          <a:p>
            <a:fld id="{0C913308-F349-4B6D-A68A-DD1791B4A57B}" type="slidenum">
              <a:rPr lang="zh-CN" altLang="en-US" smtClean="0"/>
              <a:t>‹#›</a:t>
            </a:fld>
            <a:endParaRPr lang="zh-CN" altLang="en-US" dirty="0"/>
          </a:p>
        </p:txBody>
      </p:sp>
      <p:pic>
        <p:nvPicPr>
          <p:cNvPr id="12" name="图片 11"/>
          <p:cNvPicPr>
            <a:picLocks noChangeAspect="1"/>
          </p:cNvPicPr>
          <p:nvPr userDrawn="1"/>
        </p:nvPicPr>
        <p:blipFill rotWithShape="1">
          <a:blip r:embed="rId9" cstate="screen"/>
          <a:srcRect/>
          <a:stretch>
            <a:fillRect/>
          </a:stretch>
        </p:blipFill>
        <p:spPr>
          <a:xfrm>
            <a:off x="7364121" y="4543119"/>
            <a:ext cx="4827879" cy="2317000"/>
          </a:xfrm>
          <a:prstGeom prst="rect">
            <a:avLst/>
          </a:prstGeom>
        </p:spPr>
      </p:pic>
      <p:sp>
        <p:nvSpPr>
          <p:cNvPr id="7" name="矩形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0" i="0" dirty="0">
              <a:latin typeface="inpin heiti" charset="-122"/>
              <a:ea typeface="inpin heiti" charset="-122"/>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transition spd="slow" advTm="5000">
    <p:fade/>
  </p:transition>
  <p:txStyles>
    <p:titleStyle>
      <a:lvl1pPr algn="ctr" defTabSz="1219200" rtl="0" eaLnBrk="1" latinLnBrk="0" hangingPunct="1">
        <a:spcBef>
          <a:spcPct val="0"/>
        </a:spcBef>
        <a:buNone/>
        <a:defRPr sz="5865" b="0" i="0" kern="1200">
          <a:solidFill>
            <a:schemeClr val="tx1"/>
          </a:solidFill>
          <a:latin typeface="inpin heiti" charset="-122"/>
          <a:ea typeface="inpin heiti" charset="-122"/>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b="0" i="0" kern="1200">
          <a:solidFill>
            <a:schemeClr val="tx1"/>
          </a:solidFill>
          <a:latin typeface="inpin heiti" charset="-122"/>
          <a:ea typeface="inpin heiti" charset="-122"/>
          <a:cs typeface="+mn-cs"/>
        </a:defRPr>
      </a:lvl1pPr>
      <a:lvl2pPr marL="990600" indent="-381000" algn="l" defTabSz="1219200" rtl="0" eaLnBrk="1" latinLnBrk="0" hangingPunct="1">
        <a:spcBef>
          <a:spcPts val="130"/>
        </a:spcBef>
        <a:buFont typeface="Arial" panose="020B0604020202020204" pitchFamily="34" charset="0"/>
        <a:buChar char="–"/>
        <a:defRPr sz="3735" b="0" i="0" kern="1200">
          <a:solidFill>
            <a:schemeClr val="tx1"/>
          </a:solidFill>
          <a:latin typeface="inpin heiti" charset="-122"/>
          <a:ea typeface="inpin heiti" charset="-122"/>
          <a:cs typeface="+mn-cs"/>
        </a:defRPr>
      </a:lvl2pPr>
      <a:lvl3pPr marL="1524000" indent="-304800" algn="l" defTabSz="1219200" rtl="0" eaLnBrk="1" latinLnBrk="0" hangingPunct="1">
        <a:spcBef>
          <a:spcPts val="130"/>
        </a:spcBef>
        <a:buFont typeface="Arial" panose="020B0604020202020204" pitchFamily="34" charset="0"/>
        <a:buChar char="•"/>
        <a:defRPr sz="3200" b="0" i="0" kern="1200">
          <a:solidFill>
            <a:schemeClr val="tx1"/>
          </a:solidFill>
          <a:latin typeface="inpin heiti" charset="-122"/>
          <a:ea typeface="inpin heiti" charset="-122"/>
          <a:cs typeface="+mn-cs"/>
        </a:defRPr>
      </a:lvl3pPr>
      <a:lvl4pPr marL="2133600" indent="-304800" algn="l" defTabSz="1219200" rtl="0" eaLnBrk="1" latinLnBrk="0" hangingPunct="1">
        <a:spcBef>
          <a:spcPts val="130"/>
        </a:spcBef>
        <a:buFont typeface="Arial" panose="020B0604020202020204" pitchFamily="34" charset="0"/>
        <a:buChar char="–"/>
        <a:defRPr sz="2665" b="0" i="0" kern="1200">
          <a:solidFill>
            <a:schemeClr val="tx1"/>
          </a:solidFill>
          <a:latin typeface="inpin heiti" charset="-122"/>
          <a:ea typeface="inpin heiti" charset="-122"/>
          <a:cs typeface="+mn-cs"/>
        </a:defRPr>
      </a:lvl4pPr>
      <a:lvl5pPr marL="2743200" indent="-304800" algn="l" defTabSz="1219200" rtl="0" eaLnBrk="1" latinLnBrk="0" hangingPunct="1">
        <a:spcBef>
          <a:spcPts val="130"/>
        </a:spcBef>
        <a:buFont typeface="Arial" panose="020B0604020202020204" pitchFamily="34" charset="0"/>
        <a:buChar char="»"/>
        <a:defRPr sz="2665" b="0" i="0" kern="1200">
          <a:solidFill>
            <a:schemeClr val="tx1"/>
          </a:solidFill>
          <a:latin typeface="inpin heiti" charset="-122"/>
          <a:ea typeface="inpin heiti" charset="-122"/>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0" rIns="91400" bIns="4570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0" rIns="91400" bIns="4570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00" tIns="45700" rIns="91400" bIns="4570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3/30/2025</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00" tIns="45700" rIns="91400" bIns="4570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00" tIns="45700" rIns="91400" bIns="4570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333323858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6951" algn="ctr" rtl="0" fontAlgn="base">
        <a:spcBef>
          <a:spcPct val="0"/>
        </a:spcBef>
        <a:spcAft>
          <a:spcPct val="0"/>
        </a:spcAft>
        <a:defRPr sz="4400">
          <a:solidFill>
            <a:schemeClr val="tx1"/>
          </a:solidFill>
          <a:latin typeface="Calibri" panose="020F0502020204030204" pitchFamily="34" charset="0"/>
        </a:defRPr>
      </a:lvl6pPr>
      <a:lvl7pPr marL="913924" algn="ctr" rtl="0" fontAlgn="base">
        <a:spcBef>
          <a:spcPct val="0"/>
        </a:spcBef>
        <a:spcAft>
          <a:spcPct val="0"/>
        </a:spcAft>
        <a:defRPr sz="4400">
          <a:solidFill>
            <a:schemeClr val="tx1"/>
          </a:solidFill>
          <a:latin typeface="Calibri" panose="020F0502020204030204" pitchFamily="34" charset="0"/>
        </a:defRPr>
      </a:lvl7pPr>
      <a:lvl8pPr marL="1370886" algn="ctr" rtl="0" fontAlgn="base">
        <a:spcBef>
          <a:spcPct val="0"/>
        </a:spcBef>
        <a:spcAft>
          <a:spcPct val="0"/>
        </a:spcAft>
        <a:defRPr sz="4400">
          <a:solidFill>
            <a:schemeClr val="tx1"/>
          </a:solidFill>
          <a:latin typeface="Calibri" panose="020F0502020204030204" pitchFamily="34" charset="0"/>
        </a:defRPr>
      </a:lvl8pPr>
      <a:lvl9pPr marL="1827848" algn="ctr" rtl="0" fontAlgn="base">
        <a:spcBef>
          <a:spcPct val="0"/>
        </a:spcBef>
        <a:spcAft>
          <a:spcPct val="0"/>
        </a:spcAft>
        <a:defRPr sz="4400">
          <a:solidFill>
            <a:schemeClr val="tx1"/>
          </a:solidFill>
          <a:latin typeface="Calibri" panose="020F0502020204030204" pitchFamily="34" charset="0"/>
        </a:defRPr>
      </a:lvl9pPr>
    </p:titleStyle>
    <p:bodyStyle>
      <a:lvl1pPr marL="342730" indent="-34273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559" indent="-28561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410" indent="-2284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9360" indent="-2284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6311" indent="-2284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3284" indent="-228488" algn="l" defTabSz="9139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246" indent="-228488" algn="l" defTabSz="9139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208" indent="-228488" algn="l" defTabSz="9139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182" indent="-228488" algn="l" defTabSz="9139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924" rtl="0" eaLnBrk="1" latinLnBrk="0" hangingPunct="1">
        <a:defRPr sz="1867" kern="1200">
          <a:solidFill>
            <a:schemeClr val="tx1"/>
          </a:solidFill>
          <a:latin typeface="+mn-lt"/>
          <a:ea typeface="+mn-ea"/>
          <a:cs typeface="+mn-cs"/>
        </a:defRPr>
      </a:lvl1pPr>
      <a:lvl2pPr marL="456951" algn="l" defTabSz="913924" rtl="0" eaLnBrk="1" latinLnBrk="0" hangingPunct="1">
        <a:defRPr sz="1867" kern="1200">
          <a:solidFill>
            <a:schemeClr val="tx1"/>
          </a:solidFill>
          <a:latin typeface="+mn-lt"/>
          <a:ea typeface="+mn-ea"/>
          <a:cs typeface="+mn-cs"/>
        </a:defRPr>
      </a:lvl2pPr>
      <a:lvl3pPr marL="913924" algn="l" defTabSz="913924" rtl="0" eaLnBrk="1" latinLnBrk="0" hangingPunct="1">
        <a:defRPr sz="1867" kern="1200">
          <a:solidFill>
            <a:schemeClr val="tx1"/>
          </a:solidFill>
          <a:latin typeface="+mn-lt"/>
          <a:ea typeface="+mn-ea"/>
          <a:cs typeface="+mn-cs"/>
        </a:defRPr>
      </a:lvl3pPr>
      <a:lvl4pPr marL="1370886" algn="l" defTabSz="913924" rtl="0" eaLnBrk="1" latinLnBrk="0" hangingPunct="1">
        <a:defRPr sz="1867" kern="1200">
          <a:solidFill>
            <a:schemeClr val="tx1"/>
          </a:solidFill>
          <a:latin typeface="+mn-lt"/>
          <a:ea typeface="+mn-ea"/>
          <a:cs typeface="+mn-cs"/>
        </a:defRPr>
      </a:lvl4pPr>
      <a:lvl5pPr marL="1827848" algn="l" defTabSz="913924" rtl="0" eaLnBrk="1" latinLnBrk="0" hangingPunct="1">
        <a:defRPr sz="1867" kern="1200">
          <a:solidFill>
            <a:schemeClr val="tx1"/>
          </a:solidFill>
          <a:latin typeface="+mn-lt"/>
          <a:ea typeface="+mn-ea"/>
          <a:cs typeface="+mn-cs"/>
        </a:defRPr>
      </a:lvl5pPr>
      <a:lvl6pPr marL="2284822" algn="l" defTabSz="913924" rtl="0" eaLnBrk="1" latinLnBrk="0" hangingPunct="1">
        <a:defRPr sz="1867" kern="1200">
          <a:solidFill>
            <a:schemeClr val="tx1"/>
          </a:solidFill>
          <a:latin typeface="+mn-lt"/>
          <a:ea typeface="+mn-ea"/>
          <a:cs typeface="+mn-cs"/>
        </a:defRPr>
      </a:lvl6pPr>
      <a:lvl7pPr marL="2741770" algn="l" defTabSz="913924" rtl="0" eaLnBrk="1" latinLnBrk="0" hangingPunct="1">
        <a:defRPr sz="1867" kern="1200">
          <a:solidFill>
            <a:schemeClr val="tx1"/>
          </a:solidFill>
          <a:latin typeface="+mn-lt"/>
          <a:ea typeface="+mn-ea"/>
          <a:cs typeface="+mn-cs"/>
        </a:defRPr>
      </a:lvl7pPr>
      <a:lvl8pPr marL="3198720" algn="l" defTabSz="913924" rtl="0" eaLnBrk="1" latinLnBrk="0" hangingPunct="1">
        <a:defRPr sz="1867" kern="1200">
          <a:solidFill>
            <a:schemeClr val="tx1"/>
          </a:solidFill>
          <a:latin typeface="+mn-lt"/>
          <a:ea typeface="+mn-ea"/>
          <a:cs typeface="+mn-cs"/>
        </a:defRPr>
      </a:lvl8pPr>
      <a:lvl9pPr marL="3655671" algn="l" defTabSz="913924"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0.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15.png"/><Relationship Id="rId12" Type="http://schemas.openxmlformats.org/officeDocument/2006/relationships/image" Target="../media/image2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notesSlide" Target="../notesSlides/notesSlide2.xml"/><Relationship Id="rId9" Type="http://schemas.openxmlformats.org/officeDocument/2006/relationships/image" Target="../media/image17.png"/><Relationship Id="rId14" Type="http://schemas.openxmlformats.org/officeDocument/2006/relationships/image" Target="../media/image22.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4.xml"/><Relationship Id="rId1" Type="http://schemas.openxmlformats.org/officeDocument/2006/relationships/themeOverride" Target="../theme/themeOverride1.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4.xml"/><Relationship Id="rId1" Type="http://schemas.openxmlformats.org/officeDocument/2006/relationships/themeOverride" Target="../theme/themeOverride2.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84791" t="53519" r="1" b="6482"/>
          <a:stretch>
            <a:fillRect/>
          </a:stretch>
        </p:blipFill>
        <p:spPr>
          <a:xfrm>
            <a:off x="9277352" y="3781517"/>
            <a:ext cx="1390651" cy="2057401"/>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t="71667" r="82708" b="15370"/>
          <a:stretch>
            <a:fillRect/>
          </a:stretch>
        </p:blipFill>
        <p:spPr>
          <a:xfrm>
            <a:off x="1488114" y="4620117"/>
            <a:ext cx="1581151" cy="666751"/>
          </a:xfrm>
          <a:prstGeom prst="rect">
            <a:avLst/>
          </a:prstGeom>
        </p:spPr>
      </p:pic>
      <p:pic>
        <p:nvPicPr>
          <p:cNvPr id="14" name="6水果沙拉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99392"/>
            <a:ext cx="609600" cy="609600"/>
          </a:xfrm>
          <a:prstGeom prst="rect">
            <a:avLst/>
          </a:prstGeom>
        </p:spPr>
      </p:pic>
      <p:sp>
        <p:nvSpPr>
          <p:cNvPr id="21" name="圆角矩形 1"/>
          <p:cNvSpPr/>
          <p:nvPr/>
        </p:nvSpPr>
        <p:spPr>
          <a:xfrm>
            <a:off x="3265888" y="1847480"/>
            <a:ext cx="4787533" cy="974067"/>
          </a:xfrm>
          <a:prstGeom prst="roundRect">
            <a:avLst>
              <a:gd name="adj" fmla="val 50000"/>
            </a:avLst>
          </a:prstGeom>
          <a:solidFill>
            <a:srgbClr val="FDB501"/>
          </a:solidFill>
          <a:ln>
            <a:noFill/>
          </a:ln>
        </p:spPr>
        <p:style>
          <a:lnRef idx="2">
            <a:schemeClr val="accent1">
              <a:shade val="50000"/>
            </a:schemeClr>
          </a:lnRef>
          <a:fillRef idx="1">
            <a:schemeClr val="accent1"/>
          </a:fillRef>
          <a:effectRef idx="0">
            <a:schemeClr val="accent1"/>
          </a:effectRef>
          <a:fontRef idx="minor">
            <a:schemeClr val="lt1"/>
          </a:fontRef>
        </p:style>
        <p:txBody>
          <a:bodyPr lIns="91275" tIns="45637" rIns="91275" bIns="45637" anchor="ctr"/>
          <a:lstStyle/>
          <a:p>
            <a:pPr algn="ctr" defTabSz="1216630">
              <a:buClr>
                <a:srgbClr val="000000"/>
              </a:buClr>
              <a:defRPr/>
            </a:pPr>
            <a:r>
              <a:rPr lang="en-US" altLang="zh-CN" sz="3300" b="1" kern="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TIẾNG VIỆT LỚP </a:t>
            </a:r>
            <a:r>
              <a:rPr lang="en-US" altLang="zh-CN" sz="3300" b="1" kern="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1</a:t>
            </a:r>
            <a:endParaRPr lang="zh-CN" altLang="en-US" sz="3300" b="1" kern="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13" name="WordArt 6"/>
          <p:cNvSpPr>
            <a:spLocks noChangeArrowheads="1" noChangeShapeType="1" noTextEdit="1"/>
          </p:cNvSpPr>
          <p:nvPr/>
        </p:nvSpPr>
        <p:spPr bwMode="auto">
          <a:xfrm>
            <a:off x="1799924" y="960096"/>
            <a:ext cx="7719461" cy="4112121"/>
          </a:xfrm>
          <a:prstGeom prst="rect">
            <a:avLst/>
          </a:prstGeom>
        </p:spPr>
        <p:txBody>
          <a:bodyPr spcFirstLastPara="1" wrap="none" lIns="68485" tIns="34288" rIns="68485" bIns="34288" numCol="1" fromWordArt="1">
            <a:prstTxWarp prst="textArchUp">
              <a:avLst>
                <a:gd name="adj" fmla="val 11020719"/>
              </a:avLst>
            </a:prstTxWarp>
          </a:bodyPr>
          <a:lstStyle/>
          <a:p>
            <a:pPr algn="ctr" defTabSz="912472">
              <a:buClr>
                <a:srgbClr val="000000"/>
              </a:buClr>
            </a:pPr>
            <a:r>
              <a:rPr lang="en-US" sz="2700" b="1" kern="10" dirty="0">
                <a:ln w="9525">
                  <a:solidFill>
                    <a:srgbClr val="993366"/>
                  </a:solidFill>
                  <a:round/>
                </a:ln>
                <a:solidFill>
                  <a:srgbClr val="8064A2">
                    <a:lumMod val="75000"/>
                  </a:srgbClr>
                </a:solidFill>
                <a:effectLst>
                  <a:outerShdw dist="45791" dir="2021404" algn="ctr" rotWithShape="0">
                    <a:srgbClr val="B2B2B2">
                      <a:alpha val="79999"/>
                    </a:srgbClr>
                  </a:outerShdw>
                </a:effectLst>
                <a:latin typeface="Times New Roman" panose="02020603050405020304"/>
                <a:cs typeface="Times New Roman" panose="02020603050405020304"/>
                <a:sym typeface="Arial" panose="020B0604020202020204"/>
              </a:rPr>
              <a:t>CHÀO MỪNG CÁC EM ĐẾN VỚI TIẾT</a:t>
            </a:r>
          </a:p>
        </p:txBody>
      </p:sp>
      <p:pic>
        <p:nvPicPr>
          <p:cNvPr id="1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94663" y="1717831"/>
            <a:ext cx="1729280" cy="3235660"/>
          </a:xfrm>
          <a:prstGeom prst="rect">
            <a:avLst/>
          </a:prstGeom>
        </p:spPr>
      </p:pic>
      <p:sp>
        <p:nvSpPr>
          <p:cNvPr id="2" name="Rectangle: Rounded Corners 1">
            <a:extLst>
              <a:ext uri="{FF2B5EF4-FFF2-40B4-BE49-F238E27FC236}">
                <a16:creationId xmlns:a16="http://schemas.microsoft.com/office/drawing/2014/main" id="{6F9DC967-09B2-B41B-8EEF-748502EFD16A}"/>
              </a:ext>
            </a:extLst>
          </p:cNvPr>
          <p:cNvSpPr/>
          <p:nvPr/>
        </p:nvSpPr>
        <p:spPr>
          <a:xfrm>
            <a:off x="2704393" y="3221897"/>
            <a:ext cx="5910522" cy="974067"/>
          </a:xfrm>
          <a:prstGeom prst="roundRect">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GB" sz="3733" kern="0">
                <a:solidFill>
                  <a:srgbClr val="FF0000"/>
                </a:solidFill>
                <a:latin typeface="Times New Roman" panose="02020603050405020304" pitchFamily="18" charset="0"/>
                <a:cs typeface="Times New Roman" panose="02020603050405020304" pitchFamily="18" charset="0"/>
                <a:sym typeface="Arial" panose="020B0604020202020204"/>
              </a:rPr>
              <a:t>BÀI: CHÚ BÉ CHĂN CỪU</a:t>
            </a:r>
          </a:p>
        </p:txBody>
      </p:sp>
    </p:spTree>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20" fill="hold" display="0">
                  <p:stCondLst>
                    <p:cond delay="indefinite"/>
                  </p:stCondLst>
                  <p:endCondLst>
                    <p:cond evt="onStopAudio" delay="0">
                      <p:tgtEl>
                        <p:sldTgt/>
                      </p:tgtEl>
                    </p:cond>
                  </p:endCondLst>
                </p:cTn>
                <p:tgtEl>
                  <p:spTgt spid="14"/>
                </p:tgtEl>
              </p:cMediaNode>
            </p:audio>
          </p:childTnLst>
        </p:cTn>
      </p:par>
    </p:tnLst>
    <p:bldLst>
      <p:bldP spid="21" grpId="0" bldLvl="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4830143" y="1307496"/>
            <a:ext cx="5337371" cy="4651583"/>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9" name="组合 8"/>
          <p:cNvGrpSpPr/>
          <p:nvPr/>
        </p:nvGrpSpPr>
        <p:grpSpPr>
          <a:xfrm>
            <a:off x="3119619" y="2355148"/>
            <a:ext cx="2377840" cy="1161044"/>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2" name="组合 11"/>
          <p:cNvGrpSpPr/>
          <p:nvPr/>
        </p:nvGrpSpPr>
        <p:grpSpPr>
          <a:xfrm>
            <a:off x="5092777" y="5237587"/>
            <a:ext cx="1795349" cy="87732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5" name="组合 14"/>
          <p:cNvGrpSpPr/>
          <p:nvPr/>
        </p:nvGrpSpPr>
        <p:grpSpPr>
          <a:xfrm>
            <a:off x="8332552" y="4613425"/>
            <a:ext cx="563241" cy="10268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8" name="组合 17"/>
          <p:cNvGrpSpPr/>
          <p:nvPr/>
        </p:nvGrpSpPr>
        <p:grpSpPr>
          <a:xfrm>
            <a:off x="8540788" y="5419917"/>
            <a:ext cx="949967" cy="467604"/>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21" name="组合 20"/>
          <p:cNvGrpSpPr/>
          <p:nvPr/>
        </p:nvGrpSpPr>
        <p:grpSpPr>
          <a:xfrm>
            <a:off x="6823537" y="2817503"/>
            <a:ext cx="563241" cy="10268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24" name="组合 23"/>
          <p:cNvGrpSpPr/>
          <p:nvPr/>
        </p:nvGrpSpPr>
        <p:grpSpPr>
          <a:xfrm>
            <a:off x="7119096" y="3543347"/>
            <a:ext cx="968409" cy="467603"/>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27" name="组合 26"/>
          <p:cNvGrpSpPr/>
          <p:nvPr/>
        </p:nvGrpSpPr>
        <p:grpSpPr>
          <a:xfrm>
            <a:off x="10118465" y="1667331"/>
            <a:ext cx="563241" cy="10268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0" name="组合 29"/>
          <p:cNvGrpSpPr/>
          <p:nvPr/>
        </p:nvGrpSpPr>
        <p:grpSpPr>
          <a:xfrm>
            <a:off x="9492491" y="1658296"/>
            <a:ext cx="467603" cy="968409"/>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3" name="组合 32"/>
          <p:cNvGrpSpPr/>
          <p:nvPr/>
        </p:nvGrpSpPr>
        <p:grpSpPr>
          <a:xfrm>
            <a:off x="10177216" y="2388953"/>
            <a:ext cx="2717813" cy="1398511"/>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6" name="组合 35"/>
          <p:cNvGrpSpPr/>
          <p:nvPr/>
        </p:nvGrpSpPr>
        <p:grpSpPr>
          <a:xfrm rot="2799594" flipH="1">
            <a:off x="6935352" y="47104"/>
            <a:ext cx="1398511" cy="2717813"/>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5" name="组合 4"/>
          <p:cNvGrpSpPr/>
          <p:nvPr/>
        </p:nvGrpSpPr>
        <p:grpSpPr>
          <a:xfrm>
            <a:off x="-798787" y="-104781"/>
            <a:ext cx="6950841" cy="6410988"/>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0" name="文本框 109"/>
          <p:cNvSpPr txBox="1"/>
          <p:nvPr/>
        </p:nvSpPr>
        <p:spPr>
          <a:xfrm>
            <a:off x="276057" y="2684879"/>
            <a:ext cx="4784539" cy="993775"/>
          </a:xfrm>
          <a:prstGeom prst="rect">
            <a:avLst/>
          </a:prstGeom>
          <a:noFill/>
        </p:spPr>
        <p:txBody>
          <a:bodyPr wrap="square" rtlCol="0">
            <a:spAutoFit/>
          </a:bodyPr>
          <a:lstStyle/>
          <a:p>
            <a:pPr algn="ctr"/>
            <a:r>
              <a:rPr lang="en-US" sz="5865" b="1" dirty="0" err="1">
                <a:pattFill prst="ltDnDiag">
                  <a:fgClr>
                    <a:srgbClr val="00B0F0"/>
                  </a:fgClr>
                  <a:bgClr>
                    <a:srgbClr val="0070C0"/>
                  </a:bgClr>
                </a:pattFill>
                <a:effectLst>
                  <a:outerShdw dist="38100" dir="2700000" sx="101000" sy="101000" algn="tl" rotWithShape="0">
                    <a:srgbClr val="0070C0"/>
                  </a:outerShdw>
                </a:effectLst>
                <a:ea typeface="Arial-Rounded" panose="020B0500000000000000" pitchFamily="34" charset="-93"/>
                <a:cs typeface="+mn-lt"/>
                <a:sym typeface="+mn-lt"/>
              </a:rPr>
              <a:t>Viết vào vở</a:t>
            </a:r>
            <a:endParaRPr lang="en-US" sz="5865" b="1" dirty="0">
              <a:pattFill prst="ltDnDiag">
                <a:fgClr>
                  <a:srgbClr val="00B0F0"/>
                </a:fgClr>
                <a:bgClr>
                  <a:srgbClr val="0070C0"/>
                </a:bgClr>
              </a:pattFill>
              <a:effectLst>
                <a:outerShdw dist="38100" dir="2700000" sx="101000" sy="101000" algn="tl" rotWithShape="0">
                  <a:srgbClr val="0070C0"/>
                </a:outerShdw>
              </a:effectLst>
              <a:ea typeface="Arial-Rounded" panose="020B0500000000000000" pitchFamily="34" charset="-93"/>
              <a:cs typeface="+mn-lt"/>
              <a:sym typeface="+mn-lt"/>
            </a:endParaRPr>
          </a:p>
        </p:txBody>
      </p:sp>
      <p:sp>
        <p:nvSpPr>
          <p:cNvPr id="42" name="文本框 41"/>
          <p:cNvSpPr txBox="1"/>
          <p:nvPr/>
        </p:nvSpPr>
        <p:spPr>
          <a:xfrm>
            <a:off x="1994397" y="1473564"/>
            <a:ext cx="1347900" cy="119888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7200" dirty="0">
                <a:latin typeface="Arial-Rounded" panose="020B0500000000000000" pitchFamily="34" charset="-93"/>
                <a:ea typeface="Arial-Rounded" panose="020B0500000000000000" pitchFamily="34" charset="-93"/>
                <a:cs typeface="Arial-Rounded" panose="020B0500000000000000" pitchFamily="34" charset="-93"/>
                <a:sym typeface="+mn-lt"/>
              </a:rPr>
              <a:t>4</a:t>
            </a: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9855" y="605700"/>
            <a:ext cx="2998059" cy="1004180"/>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19968" y="3269456"/>
            <a:ext cx="1501113" cy="3476997"/>
          </a:xfrm>
          <a:prstGeom prst="rect">
            <a:avLst/>
          </a:prstGeom>
        </p:spPr>
      </p:pic>
    </p:spTree>
  </p:cSld>
  <p:clrMapOvr>
    <a:masterClrMapping/>
  </p:clrMapOvr>
  <p:transition spd="slow" advTm="1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10" grpId="0"/>
      <p:bldP spid="110" grpId="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16B04-42E1-4D99-BD27-C1F7F1E9E9DE}"/>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B07A68E3-3FE3-4635-8971-B5820025D2AE}"/>
              </a:ext>
            </a:extLst>
          </p:cNvPr>
          <p:cNvSpPr>
            <a:spLocks noGrp="1"/>
          </p:cNvSpPr>
          <p:nvPr>
            <p:ph type="body" idx="1"/>
          </p:nvPr>
        </p:nvSpPr>
        <p:spPr/>
        <p:txBody>
          <a:bodyPr/>
          <a:lstStyle/>
          <a:p>
            <a:endParaRPr lang="en-US"/>
          </a:p>
        </p:txBody>
      </p:sp>
      <p:pic>
        <p:nvPicPr>
          <p:cNvPr id="6" name="Picture 5">
            <a:extLst>
              <a:ext uri="{FF2B5EF4-FFF2-40B4-BE49-F238E27FC236}">
                <a16:creationId xmlns:a16="http://schemas.microsoft.com/office/drawing/2014/main" id="{A57445F8-A4B2-4BA9-BDE2-E1A30A93EE35}"/>
              </a:ext>
            </a:extLst>
          </p:cNvPr>
          <p:cNvPicPr>
            <a:picLocks noChangeAspect="1"/>
          </p:cNvPicPr>
          <p:nvPr/>
        </p:nvPicPr>
        <p:blipFill>
          <a:blip r:embed="rId2"/>
          <a:stretch>
            <a:fillRect/>
          </a:stretch>
        </p:blipFill>
        <p:spPr>
          <a:xfrm>
            <a:off x="0" y="-1"/>
            <a:ext cx="12192000" cy="6701215"/>
          </a:xfrm>
          <a:prstGeom prst="rect">
            <a:avLst/>
          </a:prstGeom>
        </p:spPr>
      </p:pic>
      <p:sp>
        <p:nvSpPr>
          <p:cNvPr id="7" name="Rectangle 6">
            <a:extLst>
              <a:ext uri="{FF2B5EF4-FFF2-40B4-BE49-F238E27FC236}">
                <a16:creationId xmlns:a16="http://schemas.microsoft.com/office/drawing/2014/main" id="{3F4ED789-3BF0-4894-9546-0208A344E5E8}"/>
              </a:ext>
            </a:extLst>
          </p:cNvPr>
          <p:cNvSpPr/>
          <p:nvPr/>
        </p:nvSpPr>
        <p:spPr>
          <a:xfrm>
            <a:off x="1" y="-1"/>
            <a:ext cx="12192001" cy="1192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4800" b="1" kern="0" dirty="0">
                <a:solidFill>
                  <a:srgbClr val="0070C0"/>
                </a:solidFill>
                <a:latin typeface="Times New Roman" panose="02020603050405020304" pitchFamily="18" charset="0"/>
                <a:cs typeface="Times New Roman" panose="02020603050405020304" pitchFamily="18" charset="0"/>
                <a:sym typeface="Arial"/>
              </a:rPr>
              <a:t>2. </a:t>
            </a:r>
            <a:r>
              <a:rPr lang="en-US" sz="4800" b="1" kern="0" dirty="0" err="1">
                <a:solidFill>
                  <a:srgbClr val="0070C0"/>
                </a:solidFill>
                <a:latin typeface="Times New Roman" panose="02020603050405020304" pitchFamily="18" charset="0"/>
                <a:cs typeface="Times New Roman" panose="02020603050405020304" pitchFamily="18" charset="0"/>
                <a:sym typeface="Arial"/>
              </a:rPr>
              <a:t>Viết</a:t>
            </a:r>
            <a:r>
              <a:rPr lang="en-US" sz="4800" b="1" kern="0" dirty="0">
                <a:solidFill>
                  <a:srgbClr val="0070C0"/>
                </a:solidFill>
                <a:latin typeface="Times New Roman" panose="02020603050405020304" pitchFamily="18" charset="0"/>
                <a:cs typeface="Times New Roman" panose="02020603050405020304" pitchFamily="18" charset="0"/>
                <a:sym typeface="Arial"/>
              </a:rPr>
              <a:t> </a:t>
            </a:r>
            <a:r>
              <a:rPr lang="en-US" sz="4800" b="1" kern="0" dirty="0" err="1">
                <a:solidFill>
                  <a:srgbClr val="0070C0"/>
                </a:solidFill>
                <a:latin typeface="Times New Roman" panose="02020603050405020304" pitchFamily="18" charset="0"/>
                <a:cs typeface="Times New Roman" panose="02020603050405020304" pitchFamily="18" charset="0"/>
                <a:sym typeface="Arial"/>
              </a:rPr>
              <a:t>từ</a:t>
            </a:r>
            <a:r>
              <a:rPr lang="en-US" sz="4800" b="1" kern="0" dirty="0">
                <a:solidFill>
                  <a:srgbClr val="0070C0"/>
                </a:solidFill>
                <a:latin typeface="Times New Roman" panose="02020603050405020304" pitchFamily="18" charset="0"/>
                <a:cs typeface="Times New Roman" panose="02020603050405020304" pitchFamily="18" charset="0"/>
                <a:sym typeface="Arial"/>
              </a:rPr>
              <a:t> </a:t>
            </a:r>
            <a:r>
              <a:rPr lang="en-US" sz="4800" b="1" kern="0" dirty="0" err="1">
                <a:solidFill>
                  <a:srgbClr val="0070C0"/>
                </a:solidFill>
                <a:latin typeface="Times New Roman" panose="02020603050405020304" pitchFamily="18" charset="0"/>
                <a:cs typeface="Times New Roman" panose="02020603050405020304" pitchFamily="18" charset="0"/>
                <a:sym typeface="Arial"/>
              </a:rPr>
              <a:t>ngữ</a:t>
            </a:r>
            <a:r>
              <a:rPr lang="en-US" sz="4800" b="1" kern="0" dirty="0">
                <a:solidFill>
                  <a:srgbClr val="0070C0"/>
                </a:solidFill>
                <a:latin typeface="Times New Roman" panose="02020603050405020304" pitchFamily="18" charset="0"/>
                <a:cs typeface="Times New Roman" panose="02020603050405020304" pitchFamily="18" charset="0"/>
                <a:sym typeface="Arial"/>
              </a:rPr>
              <a:t>  </a:t>
            </a:r>
          </a:p>
        </p:txBody>
      </p:sp>
      <p:sp>
        <p:nvSpPr>
          <p:cNvPr id="8" name="TextBox 7">
            <a:extLst>
              <a:ext uri="{FF2B5EF4-FFF2-40B4-BE49-F238E27FC236}">
                <a16:creationId xmlns:a16="http://schemas.microsoft.com/office/drawing/2014/main" id="{42B9AF64-FC91-44A7-86D5-E7694BC7C351}"/>
              </a:ext>
            </a:extLst>
          </p:cNvPr>
          <p:cNvSpPr txBox="1"/>
          <p:nvPr/>
        </p:nvSpPr>
        <p:spPr>
          <a:xfrm>
            <a:off x="296458" y="1763126"/>
            <a:ext cx="2749471" cy="913007"/>
          </a:xfrm>
          <a:prstGeom prst="rect">
            <a:avLst/>
          </a:prstGeom>
          <a:noFill/>
        </p:spPr>
        <p:txBody>
          <a:bodyPr wrap="none" rtlCol="0">
            <a:spAutoFit/>
          </a:bodyPr>
          <a:lstStyle/>
          <a:p>
            <a:pPr defTabSz="1219170">
              <a:buClr>
                <a:srgbClr val="000000"/>
              </a:buClr>
              <a:defRPr/>
            </a:pPr>
            <a:r>
              <a:rPr lang="en-US" sz="5333" kern="0">
                <a:solidFill>
                  <a:srgbClr val="000000"/>
                </a:solidFill>
                <a:latin typeface="HP001 5 hàng" panose="020B0603050302020204" pitchFamily="34" charset="0"/>
                <a:cs typeface="Arial"/>
                <a:sym typeface="Arial"/>
              </a:rPr>
              <a:t>thỏa thuê</a:t>
            </a:r>
            <a:endParaRPr lang="en-US" sz="5333" kern="0" dirty="0">
              <a:solidFill>
                <a:srgbClr val="000000"/>
              </a:solidFill>
              <a:latin typeface="HP001 5 hàng" panose="020B0603050302020204" pitchFamily="34" charset="0"/>
              <a:cs typeface="Arial"/>
              <a:sym typeface="Arial"/>
            </a:endParaRPr>
          </a:p>
        </p:txBody>
      </p:sp>
      <p:sp>
        <p:nvSpPr>
          <p:cNvPr id="11" name="TextBox 10">
            <a:extLst>
              <a:ext uri="{FF2B5EF4-FFF2-40B4-BE49-F238E27FC236}">
                <a16:creationId xmlns:a16="http://schemas.microsoft.com/office/drawing/2014/main" id="{710BCDFB-2FE6-4753-ACA6-3F17F89690AD}"/>
              </a:ext>
            </a:extLst>
          </p:cNvPr>
          <p:cNvSpPr txBox="1"/>
          <p:nvPr/>
        </p:nvSpPr>
        <p:spPr>
          <a:xfrm>
            <a:off x="391857" y="3977902"/>
            <a:ext cx="3568606" cy="913007"/>
          </a:xfrm>
          <a:prstGeom prst="rect">
            <a:avLst/>
          </a:prstGeom>
          <a:noFill/>
        </p:spPr>
        <p:txBody>
          <a:bodyPr wrap="none" rtlCol="0">
            <a:spAutoFit/>
          </a:bodyPr>
          <a:lstStyle/>
          <a:p>
            <a:pPr defTabSz="1219170">
              <a:buClr>
                <a:srgbClr val="000000"/>
              </a:buClr>
              <a:defRPr/>
            </a:pPr>
            <a:r>
              <a:rPr lang="en-US" sz="5333" kern="0">
                <a:solidFill>
                  <a:srgbClr val="000000"/>
                </a:solidFill>
                <a:latin typeface="HP001 5 hàng" panose="020B0603050302020204" pitchFamily="34" charset="0"/>
                <a:cs typeface="Arial"/>
                <a:sym typeface="Arial"/>
              </a:rPr>
              <a:t>thản nhiên</a:t>
            </a:r>
            <a:endParaRPr lang="en-US" sz="5333" kern="0" dirty="0">
              <a:solidFill>
                <a:srgbClr val="000000"/>
              </a:solidFill>
              <a:latin typeface="HP001 5 hàng" panose="020B0603050302020204" pitchFamily="34" charset="0"/>
              <a:cs typeface="Arial"/>
              <a:sym typeface="Arial"/>
            </a:endParaRPr>
          </a:p>
        </p:txBody>
      </p:sp>
      <p:sp>
        <p:nvSpPr>
          <p:cNvPr id="4" name="TextBox 3">
            <a:extLst>
              <a:ext uri="{FF2B5EF4-FFF2-40B4-BE49-F238E27FC236}">
                <a16:creationId xmlns:a16="http://schemas.microsoft.com/office/drawing/2014/main" id="{2368C921-F2C0-FA93-B179-68D976F3F4A4}"/>
              </a:ext>
            </a:extLst>
          </p:cNvPr>
          <p:cNvSpPr txBox="1"/>
          <p:nvPr/>
        </p:nvSpPr>
        <p:spPr>
          <a:xfrm>
            <a:off x="5167162" y="1793744"/>
            <a:ext cx="2749471" cy="913007"/>
          </a:xfrm>
          <a:prstGeom prst="rect">
            <a:avLst/>
          </a:prstGeom>
          <a:noFill/>
        </p:spPr>
        <p:txBody>
          <a:bodyPr wrap="none" rtlCol="0">
            <a:spAutoFit/>
          </a:bodyPr>
          <a:lstStyle/>
          <a:p>
            <a:pPr defTabSz="1219170">
              <a:buClr>
                <a:srgbClr val="000000"/>
              </a:buClr>
              <a:defRPr/>
            </a:pPr>
            <a:r>
              <a:rPr lang="en-US" sz="5333" kern="0">
                <a:solidFill>
                  <a:srgbClr val="000000"/>
                </a:solidFill>
                <a:latin typeface="HP001 5 hàng" panose="020B0603050302020204" pitchFamily="34" charset="0"/>
                <a:cs typeface="Arial"/>
                <a:sym typeface="Arial"/>
              </a:rPr>
              <a:t>thỏa thuê</a:t>
            </a:r>
            <a:endParaRPr lang="en-US" sz="5333" kern="0" dirty="0">
              <a:solidFill>
                <a:srgbClr val="000000"/>
              </a:solidFill>
              <a:latin typeface="HP001 5 hàng" panose="020B0603050302020204" pitchFamily="34" charset="0"/>
              <a:cs typeface="Arial"/>
              <a:sym typeface="Arial"/>
            </a:endParaRPr>
          </a:p>
        </p:txBody>
      </p:sp>
      <p:sp>
        <p:nvSpPr>
          <p:cNvPr id="5" name="TextBox 4">
            <a:extLst>
              <a:ext uri="{FF2B5EF4-FFF2-40B4-BE49-F238E27FC236}">
                <a16:creationId xmlns:a16="http://schemas.microsoft.com/office/drawing/2014/main" id="{A9D51A12-2C4C-B5BF-33A6-1276D2D9387D}"/>
              </a:ext>
            </a:extLst>
          </p:cNvPr>
          <p:cNvSpPr txBox="1"/>
          <p:nvPr/>
        </p:nvSpPr>
        <p:spPr>
          <a:xfrm>
            <a:off x="9133371" y="1812033"/>
            <a:ext cx="2749471" cy="913007"/>
          </a:xfrm>
          <a:prstGeom prst="rect">
            <a:avLst/>
          </a:prstGeom>
          <a:noFill/>
        </p:spPr>
        <p:txBody>
          <a:bodyPr wrap="none" rtlCol="0">
            <a:spAutoFit/>
          </a:bodyPr>
          <a:lstStyle/>
          <a:p>
            <a:pPr defTabSz="1219170">
              <a:buClr>
                <a:srgbClr val="000000"/>
              </a:buClr>
              <a:defRPr/>
            </a:pPr>
            <a:r>
              <a:rPr lang="en-US" sz="5333" kern="0">
                <a:solidFill>
                  <a:srgbClr val="000000"/>
                </a:solidFill>
                <a:latin typeface="HP001 5 hàng" panose="020B0603050302020204" pitchFamily="34" charset="0"/>
                <a:cs typeface="Arial"/>
                <a:sym typeface="Arial"/>
              </a:rPr>
              <a:t>thỏa thuê</a:t>
            </a:r>
            <a:endParaRPr lang="en-US" sz="5333" kern="0" dirty="0">
              <a:solidFill>
                <a:srgbClr val="000000"/>
              </a:solidFill>
              <a:latin typeface="HP001 5 hàng" panose="020B0603050302020204" pitchFamily="34" charset="0"/>
              <a:cs typeface="Arial"/>
              <a:sym typeface="Arial"/>
            </a:endParaRPr>
          </a:p>
        </p:txBody>
      </p:sp>
      <p:sp>
        <p:nvSpPr>
          <p:cNvPr id="12" name="TextBox 11">
            <a:extLst>
              <a:ext uri="{FF2B5EF4-FFF2-40B4-BE49-F238E27FC236}">
                <a16:creationId xmlns:a16="http://schemas.microsoft.com/office/drawing/2014/main" id="{27CE849F-612A-5C2A-3D74-C638272DD4AA}"/>
              </a:ext>
            </a:extLst>
          </p:cNvPr>
          <p:cNvSpPr txBox="1"/>
          <p:nvPr/>
        </p:nvSpPr>
        <p:spPr>
          <a:xfrm>
            <a:off x="4375425" y="3973538"/>
            <a:ext cx="3568606" cy="913007"/>
          </a:xfrm>
          <a:prstGeom prst="rect">
            <a:avLst/>
          </a:prstGeom>
          <a:noFill/>
        </p:spPr>
        <p:txBody>
          <a:bodyPr wrap="none" rtlCol="0">
            <a:spAutoFit/>
          </a:bodyPr>
          <a:lstStyle/>
          <a:p>
            <a:pPr defTabSz="1219170">
              <a:buClr>
                <a:srgbClr val="000000"/>
              </a:buClr>
              <a:defRPr/>
            </a:pPr>
            <a:r>
              <a:rPr lang="en-US" sz="5333" kern="0">
                <a:solidFill>
                  <a:srgbClr val="000000"/>
                </a:solidFill>
                <a:latin typeface="HP001 5 hàng" panose="020B0603050302020204" pitchFamily="34" charset="0"/>
                <a:cs typeface="Arial"/>
                <a:sym typeface="Arial"/>
              </a:rPr>
              <a:t>thản nhiên</a:t>
            </a:r>
            <a:endParaRPr lang="en-US" sz="5333" kern="0" dirty="0">
              <a:solidFill>
                <a:srgbClr val="000000"/>
              </a:solidFill>
              <a:latin typeface="HP001 5 hàng" panose="020B0603050302020204" pitchFamily="34" charset="0"/>
              <a:cs typeface="Arial"/>
              <a:sym typeface="Arial"/>
            </a:endParaRPr>
          </a:p>
        </p:txBody>
      </p:sp>
      <p:sp>
        <p:nvSpPr>
          <p:cNvPr id="13" name="TextBox 12">
            <a:extLst>
              <a:ext uri="{FF2B5EF4-FFF2-40B4-BE49-F238E27FC236}">
                <a16:creationId xmlns:a16="http://schemas.microsoft.com/office/drawing/2014/main" id="{7D3F516E-4051-FD42-52FB-547F0538F476}"/>
              </a:ext>
            </a:extLst>
          </p:cNvPr>
          <p:cNvSpPr txBox="1"/>
          <p:nvPr/>
        </p:nvSpPr>
        <p:spPr>
          <a:xfrm>
            <a:off x="8433108" y="3998804"/>
            <a:ext cx="3568606" cy="913007"/>
          </a:xfrm>
          <a:prstGeom prst="rect">
            <a:avLst/>
          </a:prstGeom>
          <a:noFill/>
        </p:spPr>
        <p:txBody>
          <a:bodyPr wrap="none" rtlCol="0">
            <a:spAutoFit/>
          </a:bodyPr>
          <a:lstStyle/>
          <a:p>
            <a:pPr defTabSz="1219170">
              <a:buClr>
                <a:srgbClr val="000000"/>
              </a:buClr>
              <a:defRPr/>
            </a:pPr>
            <a:r>
              <a:rPr lang="en-US" sz="5333" kern="0">
                <a:solidFill>
                  <a:srgbClr val="000000"/>
                </a:solidFill>
                <a:latin typeface="HP001 5 hàng" panose="020B0603050302020204" pitchFamily="34" charset="0"/>
                <a:cs typeface="Arial"/>
                <a:sym typeface="Arial"/>
              </a:rPr>
              <a:t>thản nhiên</a:t>
            </a:r>
            <a:endParaRPr lang="en-US" sz="5333" kern="0" dirty="0">
              <a:solidFill>
                <a:srgbClr val="000000"/>
              </a:solidFill>
              <a:latin typeface="HP001 5 hàng" panose="020B0603050302020204" pitchFamily="34" charset="0"/>
              <a:cs typeface="Arial"/>
              <a:sym typeface="Arial"/>
            </a:endParaRPr>
          </a:p>
        </p:txBody>
      </p:sp>
    </p:spTree>
    <p:extLst>
      <p:ext uri="{BB962C8B-B14F-4D97-AF65-F5344CB8AC3E}">
        <p14:creationId xmlns:p14="http://schemas.microsoft.com/office/powerpoint/2010/main" val="3136130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3357-F3EE-43CF-B2EF-5B280A14DBE5}"/>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AD5819E3-E6A6-4B85-9BA2-57ED981D95CF}"/>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9DB09EEB-5B01-46DF-8CE6-10A1F75342BD}"/>
              </a:ext>
            </a:extLst>
          </p:cNvPr>
          <p:cNvPicPr>
            <a:picLocks noChangeAspect="1"/>
          </p:cNvPicPr>
          <p:nvPr/>
        </p:nvPicPr>
        <p:blipFill>
          <a:blip r:embed="rId2"/>
          <a:stretch>
            <a:fillRect/>
          </a:stretch>
        </p:blipFill>
        <p:spPr>
          <a:xfrm>
            <a:off x="-168407" y="0"/>
            <a:ext cx="12192000" cy="6858000"/>
          </a:xfrm>
          <a:prstGeom prst="rect">
            <a:avLst/>
          </a:prstGeom>
        </p:spPr>
      </p:pic>
      <p:sp>
        <p:nvSpPr>
          <p:cNvPr id="7" name="TextBox 6">
            <a:extLst>
              <a:ext uri="{FF2B5EF4-FFF2-40B4-BE49-F238E27FC236}">
                <a16:creationId xmlns:a16="http://schemas.microsoft.com/office/drawing/2014/main" id="{576A7DD3-9CD9-4F81-8FBB-334A351AA1BF}"/>
              </a:ext>
            </a:extLst>
          </p:cNvPr>
          <p:cNvSpPr txBox="1"/>
          <p:nvPr/>
        </p:nvSpPr>
        <p:spPr>
          <a:xfrm>
            <a:off x="410321" y="3278631"/>
            <a:ext cx="13358144" cy="1077218"/>
          </a:xfrm>
          <a:prstGeom prst="rect">
            <a:avLst/>
          </a:prstGeom>
          <a:noFill/>
        </p:spPr>
        <p:txBody>
          <a:bodyPr wrap="none" rtlCol="0">
            <a:spAutoFit/>
          </a:bodyPr>
          <a:lstStyle/>
          <a:p>
            <a:pPr defTabSz="1219170">
              <a:buClr>
                <a:srgbClr val="000000"/>
              </a:buClr>
              <a:defRPr/>
            </a:pPr>
            <a:r>
              <a:rPr lang="en-US" sz="6400">
                <a:latin typeface="HP001 5 hàng" panose="020B0603050302020204" pitchFamily="34" charset="0"/>
              </a:rPr>
              <a:t>Em nghĩ rằng chúng ta không   </a:t>
            </a:r>
            <a:r>
              <a:rPr lang="en-US" sz="6400" kern="0">
                <a:solidFill>
                  <a:srgbClr val="000000"/>
                </a:solidFill>
                <a:latin typeface="HP001 5 hàng" panose="020B0603050302020204" pitchFamily="34" charset="0"/>
                <a:sym typeface="Arial"/>
              </a:rPr>
              <a:t>   </a:t>
            </a:r>
            <a:endParaRPr lang="en-US" sz="6400" kern="0" dirty="0">
              <a:solidFill>
                <a:srgbClr val="000000"/>
              </a:solidFill>
              <a:latin typeface="HP001 5 hàng" panose="020B0603050302020204" pitchFamily="34" charset="0"/>
              <a:sym typeface="Arial"/>
            </a:endParaRPr>
          </a:p>
        </p:txBody>
      </p:sp>
      <p:sp>
        <p:nvSpPr>
          <p:cNvPr id="8" name="TextBox 7">
            <a:extLst>
              <a:ext uri="{FF2B5EF4-FFF2-40B4-BE49-F238E27FC236}">
                <a16:creationId xmlns:a16="http://schemas.microsoft.com/office/drawing/2014/main" id="{D72A12DB-D932-4D9D-A59B-E4C271E7CE89}"/>
              </a:ext>
            </a:extLst>
          </p:cNvPr>
          <p:cNvSpPr txBox="1"/>
          <p:nvPr/>
        </p:nvSpPr>
        <p:spPr>
          <a:xfrm>
            <a:off x="142961" y="4778817"/>
            <a:ext cx="4512774" cy="1077218"/>
          </a:xfrm>
          <a:prstGeom prst="rect">
            <a:avLst/>
          </a:prstGeom>
          <a:noFill/>
        </p:spPr>
        <p:txBody>
          <a:bodyPr wrap="none" rtlCol="0">
            <a:spAutoFit/>
          </a:bodyPr>
          <a:lstStyle/>
          <a:p>
            <a:pPr defTabSz="1219170">
              <a:buClr>
                <a:srgbClr val="000000"/>
              </a:buClr>
              <a:defRPr/>
            </a:pPr>
            <a:r>
              <a:rPr lang="en-US" sz="6400" dirty="0" err="1">
                <a:latin typeface="HP001 5 hàng" panose="020B0603050302020204" pitchFamily="34" charset="0"/>
                <a:sym typeface="Arial"/>
              </a:rPr>
              <a:t>nên</a:t>
            </a:r>
            <a:r>
              <a:rPr lang="en-US" sz="6400" dirty="0">
                <a:latin typeface="HP001 5 hàng" panose="020B0603050302020204" pitchFamily="34" charset="0"/>
                <a:sym typeface="Arial"/>
              </a:rPr>
              <a:t> </a:t>
            </a:r>
            <a:r>
              <a:rPr lang="en-US" sz="6400" dirty="0" err="1">
                <a:latin typeface="HP001 5 hàng" panose="020B0603050302020204" pitchFamily="34" charset="0"/>
                <a:sym typeface="Arial"/>
              </a:rPr>
              <a:t>nói</a:t>
            </a:r>
            <a:r>
              <a:rPr lang="en-US" sz="6400" dirty="0">
                <a:latin typeface="HP001 5 hàng" panose="020B0603050302020204" pitchFamily="34" charset="0"/>
                <a:sym typeface="Arial"/>
              </a:rPr>
              <a:t> </a:t>
            </a:r>
            <a:r>
              <a:rPr lang="en-US" sz="6400" dirty="0" err="1">
                <a:latin typeface="HP001 5 hàng" panose="020B0603050302020204" pitchFamily="34" charset="0"/>
                <a:sym typeface="Arial"/>
              </a:rPr>
              <a:t>dối</a:t>
            </a:r>
            <a:r>
              <a:rPr lang="en-US" sz="6400" dirty="0">
                <a:latin typeface="HP001 5 hàng" panose="020B0603050302020204" pitchFamily="34" charset="0"/>
                <a:sym typeface="Arial"/>
              </a:rPr>
              <a:t>.</a:t>
            </a:r>
            <a:r>
              <a:rPr lang="en-US" sz="6400" kern="0" dirty="0">
                <a:solidFill>
                  <a:srgbClr val="000000"/>
                </a:solidFill>
                <a:latin typeface="HP001 5 hàng" panose="020B0603050302020204" pitchFamily="34" charset="0"/>
                <a:sym typeface="Arial"/>
              </a:rPr>
              <a:t>  </a:t>
            </a:r>
          </a:p>
        </p:txBody>
      </p:sp>
      <p:sp>
        <p:nvSpPr>
          <p:cNvPr id="4" name="Oval 3">
            <a:extLst>
              <a:ext uri="{FF2B5EF4-FFF2-40B4-BE49-F238E27FC236}">
                <a16:creationId xmlns:a16="http://schemas.microsoft.com/office/drawing/2014/main" id="{E6F2169F-2F08-4917-87DB-4D87E1698D97}"/>
              </a:ext>
            </a:extLst>
          </p:cNvPr>
          <p:cNvSpPr/>
          <p:nvPr/>
        </p:nvSpPr>
        <p:spPr>
          <a:xfrm>
            <a:off x="5822339" y="847245"/>
            <a:ext cx="412247" cy="6461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267" b="1" kern="0" dirty="0">
                <a:solidFill>
                  <a:srgbClr val="0070C0"/>
                </a:solidFill>
                <a:latin typeface="Times New Roman" panose="02020603050405020304" pitchFamily="18" charset="0"/>
                <a:cs typeface="Times New Roman" panose="02020603050405020304" pitchFamily="18" charset="0"/>
                <a:sym typeface="Arial"/>
              </a:rPr>
              <a:t>b</a:t>
            </a:r>
          </a:p>
        </p:txBody>
      </p:sp>
      <p:sp>
        <p:nvSpPr>
          <p:cNvPr id="10" name="Rectangle 9">
            <a:extLst>
              <a:ext uri="{FF2B5EF4-FFF2-40B4-BE49-F238E27FC236}">
                <a16:creationId xmlns:a16="http://schemas.microsoft.com/office/drawing/2014/main" id="{E5454997-DC6C-4A0C-8C10-F5BD2A7A9BCC}"/>
              </a:ext>
            </a:extLst>
          </p:cNvPr>
          <p:cNvSpPr/>
          <p:nvPr/>
        </p:nvSpPr>
        <p:spPr>
          <a:xfrm>
            <a:off x="-168407" y="596054"/>
            <a:ext cx="12192001" cy="1192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733" b="1" kern="0" dirty="0">
                <a:solidFill>
                  <a:srgbClr val="0070C0"/>
                </a:solidFill>
                <a:latin typeface="Times New Roman" panose="02020603050405020304" pitchFamily="18" charset="0"/>
                <a:cs typeface="Times New Roman" panose="02020603050405020304" pitchFamily="18" charset="0"/>
                <a:sym typeface="Arial"/>
              </a:rPr>
              <a:t>3. </a:t>
            </a:r>
            <a:r>
              <a:rPr lang="en-US" sz="3733" b="1" kern="0" dirty="0" err="1">
                <a:solidFill>
                  <a:srgbClr val="0070C0"/>
                </a:solidFill>
                <a:latin typeface="Times New Roman" panose="02020603050405020304" pitchFamily="18" charset="0"/>
                <a:cs typeface="Times New Roman" panose="02020603050405020304" pitchFamily="18" charset="0"/>
                <a:sym typeface="Arial"/>
              </a:rPr>
              <a:t>Viết</a:t>
            </a:r>
            <a:r>
              <a:rPr lang="en-US" sz="3733" b="1" kern="0" dirty="0">
                <a:solidFill>
                  <a:srgbClr val="0070C0"/>
                </a:solidFill>
                <a:latin typeface="Times New Roman" panose="02020603050405020304" pitchFamily="18" charset="0"/>
                <a:cs typeface="Times New Roman" panose="02020603050405020304" pitchFamily="18" charset="0"/>
                <a:sym typeface="Arial"/>
              </a:rPr>
              <a:t> </a:t>
            </a:r>
            <a:r>
              <a:rPr lang="en-US" sz="3733" b="1" kern="0" dirty="0" err="1">
                <a:solidFill>
                  <a:srgbClr val="0070C0"/>
                </a:solidFill>
                <a:latin typeface="Times New Roman" panose="02020603050405020304" pitchFamily="18" charset="0"/>
                <a:cs typeface="Times New Roman" panose="02020603050405020304" pitchFamily="18" charset="0"/>
                <a:sym typeface="Arial"/>
              </a:rPr>
              <a:t>câu</a:t>
            </a:r>
            <a:r>
              <a:rPr lang="en-US" sz="3733" b="1" kern="0" dirty="0">
                <a:solidFill>
                  <a:srgbClr val="0070C0"/>
                </a:solidFill>
                <a:latin typeface="Times New Roman" panose="02020603050405020304" pitchFamily="18" charset="0"/>
                <a:cs typeface="Times New Roman" panose="02020603050405020304" pitchFamily="18" charset="0"/>
                <a:sym typeface="Arial"/>
              </a:rPr>
              <a:t> </a:t>
            </a:r>
            <a:r>
              <a:rPr lang="en-US" sz="3733" b="1" kern="0" dirty="0" err="1">
                <a:solidFill>
                  <a:srgbClr val="0070C0"/>
                </a:solidFill>
                <a:latin typeface="Times New Roman" panose="02020603050405020304" pitchFamily="18" charset="0"/>
                <a:cs typeface="Times New Roman" panose="02020603050405020304" pitchFamily="18" charset="0"/>
                <a:sym typeface="Arial"/>
              </a:rPr>
              <a:t>trả</a:t>
            </a:r>
            <a:r>
              <a:rPr lang="en-US" sz="3733" b="1" kern="0" dirty="0">
                <a:solidFill>
                  <a:srgbClr val="0070C0"/>
                </a:solidFill>
                <a:latin typeface="Times New Roman" panose="02020603050405020304" pitchFamily="18" charset="0"/>
                <a:cs typeface="Times New Roman" panose="02020603050405020304" pitchFamily="18" charset="0"/>
                <a:sym typeface="Arial"/>
              </a:rPr>
              <a:t> </a:t>
            </a:r>
            <a:r>
              <a:rPr lang="en-US" sz="3733" b="1" kern="0" dirty="0" err="1">
                <a:solidFill>
                  <a:srgbClr val="0070C0"/>
                </a:solidFill>
                <a:latin typeface="Times New Roman" panose="02020603050405020304" pitchFamily="18" charset="0"/>
                <a:cs typeface="Times New Roman" panose="02020603050405020304" pitchFamily="18" charset="0"/>
                <a:sym typeface="Arial"/>
              </a:rPr>
              <a:t>lời</a:t>
            </a:r>
            <a:r>
              <a:rPr lang="en-US" sz="3733" b="1" kern="0" dirty="0">
                <a:solidFill>
                  <a:srgbClr val="0070C0"/>
                </a:solidFill>
                <a:latin typeface="Times New Roman" panose="02020603050405020304" pitchFamily="18" charset="0"/>
                <a:cs typeface="Times New Roman" panose="02020603050405020304" pitchFamily="18" charset="0"/>
                <a:sym typeface="Arial"/>
              </a:rPr>
              <a:t> </a:t>
            </a:r>
            <a:r>
              <a:rPr lang="en-US" sz="3733" b="1" kern="0" dirty="0" err="1">
                <a:solidFill>
                  <a:srgbClr val="0070C0"/>
                </a:solidFill>
                <a:latin typeface="Times New Roman" panose="02020603050405020304" pitchFamily="18" charset="0"/>
                <a:cs typeface="Times New Roman" panose="02020603050405020304" pitchFamily="18" charset="0"/>
                <a:sym typeface="Arial"/>
              </a:rPr>
              <a:t>cho</a:t>
            </a:r>
            <a:r>
              <a:rPr lang="en-US" sz="3733" b="1" kern="0" dirty="0">
                <a:solidFill>
                  <a:srgbClr val="0070C0"/>
                </a:solidFill>
                <a:latin typeface="Times New Roman" panose="02020603050405020304" pitchFamily="18" charset="0"/>
                <a:cs typeface="Times New Roman" panose="02020603050405020304" pitchFamily="18" charset="0"/>
                <a:sym typeface="Arial"/>
              </a:rPr>
              <a:t> </a:t>
            </a:r>
            <a:r>
              <a:rPr lang="en-US" sz="3733" b="1" kern="0" dirty="0" err="1">
                <a:solidFill>
                  <a:srgbClr val="0070C0"/>
                </a:solidFill>
                <a:latin typeface="Times New Roman" panose="02020603050405020304" pitchFamily="18" charset="0"/>
                <a:cs typeface="Times New Roman" panose="02020603050405020304" pitchFamily="18" charset="0"/>
                <a:sym typeface="Arial"/>
              </a:rPr>
              <a:t>câu</a:t>
            </a:r>
            <a:r>
              <a:rPr lang="en-US" sz="3733" b="1" kern="0" dirty="0">
                <a:solidFill>
                  <a:srgbClr val="0070C0"/>
                </a:solidFill>
                <a:latin typeface="Times New Roman" panose="02020603050405020304" pitchFamily="18" charset="0"/>
                <a:cs typeface="Times New Roman" panose="02020603050405020304" pitchFamily="18" charset="0"/>
                <a:sym typeface="Arial"/>
              </a:rPr>
              <a:t> </a:t>
            </a:r>
            <a:r>
              <a:rPr lang="en-US" sz="3733" b="1" kern="0" dirty="0" err="1">
                <a:solidFill>
                  <a:srgbClr val="0070C0"/>
                </a:solidFill>
                <a:latin typeface="Times New Roman" panose="02020603050405020304" pitchFamily="18" charset="0"/>
                <a:cs typeface="Times New Roman" panose="02020603050405020304" pitchFamily="18" charset="0"/>
                <a:sym typeface="Arial"/>
              </a:rPr>
              <a:t>hỏi</a:t>
            </a:r>
            <a:r>
              <a:rPr lang="en-US" sz="3733" b="1" kern="0" dirty="0">
                <a:solidFill>
                  <a:srgbClr val="0070C0"/>
                </a:solidFill>
                <a:latin typeface="Times New Roman" panose="02020603050405020304" pitchFamily="18" charset="0"/>
                <a:cs typeface="Times New Roman" panose="02020603050405020304" pitchFamily="18" charset="0"/>
                <a:sym typeface="Arial"/>
              </a:rPr>
              <a:t> b ở </a:t>
            </a:r>
            <a:r>
              <a:rPr lang="en-US" sz="3733" b="1" kern="0" dirty="0" err="1">
                <a:solidFill>
                  <a:srgbClr val="0070C0"/>
                </a:solidFill>
                <a:latin typeface="Times New Roman" panose="02020603050405020304" pitchFamily="18" charset="0"/>
                <a:cs typeface="Times New Roman" panose="02020603050405020304" pitchFamily="18" charset="0"/>
                <a:sym typeface="Arial"/>
              </a:rPr>
              <a:t>mục</a:t>
            </a:r>
            <a:r>
              <a:rPr lang="en-US" sz="3733" b="1" kern="0" dirty="0">
                <a:solidFill>
                  <a:srgbClr val="0070C0"/>
                </a:solidFill>
                <a:latin typeface="Times New Roman" panose="02020603050405020304" pitchFamily="18" charset="0"/>
                <a:cs typeface="Times New Roman" panose="02020603050405020304" pitchFamily="18" charset="0"/>
                <a:sym typeface="Arial"/>
              </a:rPr>
              <a:t> 3 ( SHS </a:t>
            </a:r>
            <a:r>
              <a:rPr lang="en-US" sz="3733" b="1" kern="0" dirty="0" err="1">
                <a:solidFill>
                  <a:srgbClr val="0070C0"/>
                </a:solidFill>
                <a:latin typeface="Times New Roman" panose="02020603050405020304" pitchFamily="18" charset="0"/>
                <a:cs typeface="Times New Roman" panose="02020603050405020304" pitchFamily="18" charset="0"/>
                <a:sym typeface="Arial"/>
              </a:rPr>
              <a:t>trang</a:t>
            </a:r>
            <a:r>
              <a:rPr lang="en-US" sz="3733" b="1" kern="0" dirty="0">
                <a:solidFill>
                  <a:srgbClr val="0070C0"/>
                </a:solidFill>
                <a:latin typeface="Times New Roman" panose="02020603050405020304" pitchFamily="18" charset="0"/>
                <a:cs typeface="Times New Roman" panose="02020603050405020304" pitchFamily="18" charset="0"/>
                <a:sym typeface="Arial"/>
              </a:rPr>
              <a:t> </a:t>
            </a:r>
            <a:r>
              <a:rPr lang="en-US" sz="3733" b="1" dirty="0">
                <a:solidFill>
                  <a:srgbClr val="0070C0"/>
                </a:solidFill>
                <a:latin typeface="Times New Roman" panose="02020603050405020304" pitchFamily="18" charset="0"/>
                <a:cs typeface="Times New Roman" panose="02020603050405020304" pitchFamily="18" charset="0"/>
              </a:rPr>
              <a:t>85</a:t>
            </a:r>
            <a:r>
              <a:rPr lang="en-US" sz="3733" b="1" kern="0" dirty="0">
                <a:solidFill>
                  <a:srgbClr val="0070C0"/>
                </a:solidFill>
                <a:latin typeface="Times New Roman" panose="02020603050405020304" pitchFamily="18" charset="0"/>
                <a:cs typeface="Times New Roman" panose="02020603050405020304" pitchFamily="18" charset="0"/>
                <a:sym typeface="Arial"/>
              </a:rPr>
              <a:t> )</a:t>
            </a:r>
          </a:p>
        </p:txBody>
      </p:sp>
    </p:spTree>
    <p:extLst>
      <p:ext uri="{BB962C8B-B14F-4D97-AF65-F5344CB8AC3E}">
        <p14:creationId xmlns:p14="http://schemas.microsoft.com/office/powerpoint/2010/main" val="229725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6B82D16-4C0B-41C5-9556-BF8852645260}"/>
              </a:ext>
            </a:extLst>
          </p:cNvPr>
          <p:cNvGrpSpPr/>
          <p:nvPr/>
        </p:nvGrpSpPr>
        <p:grpSpPr>
          <a:xfrm>
            <a:off x="0" y="274034"/>
            <a:ext cx="12192000" cy="6309933"/>
            <a:chOff x="0" y="478464"/>
            <a:chExt cx="9144000" cy="4732450"/>
          </a:xfrm>
        </p:grpSpPr>
        <p:pic>
          <p:nvPicPr>
            <p:cNvPr id="3" name="Picture 2" descr="E:\QUYNH\anh tai ve poiwer oint\dao maijpg.jpg">
              <a:extLst>
                <a:ext uri="{FF2B5EF4-FFF2-40B4-BE49-F238E27FC236}">
                  <a16:creationId xmlns:a16="http://schemas.microsoft.com/office/drawing/2014/main" id="{1DAD4927-05BA-4B30-BD6E-A69F437ED41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E:\QUYNH\anh tai ve poiwer oint\dao maijpg.jpg">
              <a:extLst>
                <a:ext uri="{FF2B5EF4-FFF2-40B4-BE49-F238E27FC236}">
                  <a16:creationId xmlns:a16="http://schemas.microsoft.com/office/drawing/2014/main" id="{DAF3D623-E8FA-4AF3-B861-BF1AED67E65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ounded Rectangle 4">
            <a:extLst>
              <a:ext uri="{FF2B5EF4-FFF2-40B4-BE49-F238E27FC236}">
                <a16:creationId xmlns:a16="http://schemas.microsoft.com/office/drawing/2014/main" id="{1B03711F-6AEA-4084-8C00-3E1EDCFBA36A}"/>
              </a:ext>
            </a:extLst>
          </p:cNvPr>
          <p:cNvSpPr/>
          <p:nvPr/>
        </p:nvSpPr>
        <p:spPr>
          <a:xfrm>
            <a:off x="4253025" y="2463007"/>
            <a:ext cx="6917943" cy="1686723"/>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6400" b="1" dirty="0" err="1">
                <a:solidFill>
                  <a:srgbClr val="FFFFFF"/>
                </a:solidFill>
                <a:latin typeface="Times New Roman" panose="02020603050405020304" pitchFamily="18" charset="0"/>
                <a:cs typeface="Times New Roman" panose="02020603050405020304" pitchFamily="18" charset="0"/>
              </a:rPr>
              <a:t>Chọn</a:t>
            </a:r>
            <a:r>
              <a:rPr lang="en-US" sz="6400" b="1" dirty="0">
                <a:solidFill>
                  <a:srgbClr val="FFFFFF"/>
                </a:solidFill>
                <a:latin typeface="Times New Roman" panose="02020603050405020304" pitchFamily="18" charset="0"/>
                <a:cs typeface="Times New Roman" panose="02020603050405020304" pitchFamily="18" charset="0"/>
              </a:rPr>
              <a:t> </a:t>
            </a:r>
            <a:r>
              <a:rPr lang="en-US" sz="6400" b="1" dirty="0" err="1">
                <a:solidFill>
                  <a:srgbClr val="FFFFFF"/>
                </a:solidFill>
                <a:latin typeface="Times New Roman" panose="02020603050405020304" pitchFamily="18" charset="0"/>
                <a:cs typeface="Times New Roman" panose="02020603050405020304" pitchFamily="18" charset="0"/>
              </a:rPr>
              <a:t>từ</a:t>
            </a:r>
            <a:r>
              <a:rPr lang="en-US" sz="6400" b="1" dirty="0">
                <a:solidFill>
                  <a:srgbClr val="FFFFFF"/>
                </a:solidFill>
                <a:latin typeface="Times New Roman" panose="02020603050405020304" pitchFamily="18" charset="0"/>
                <a:cs typeface="Times New Roman" panose="02020603050405020304" pitchFamily="18" charset="0"/>
              </a:rPr>
              <a:t> </a:t>
            </a:r>
            <a:r>
              <a:rPr lang="en-US" sz="6400" b="1" dirty="0" err="1">
                <a:solidFill>
                  <a:srgbClr val="FFFFFF"/>
                </a:solidFill>
                <a:latin typeface="Times New Roman" panose="02020603050405020304" pitchFamily="18" charset="0"/>
                <a:cs typeface="Times New Roman" panose="02020603050405020304" pitchFamily="18" charset="0"/>
              </a:rPr>
              <a:t>ngữ</a:t>
            </a:r>
            <a:endParaRPr lang="en-US" sz="6400" b="1" kern="0" dirty="0">
              <a:solidFill>
                <a:srgbClr val="FFFFFF"/>
              </a:solidFill>
              <a:latin typeface="Times New Roman" panose="02020603050405020304" pitchFamily="18" charset="0"/>
              <a:cs typeface="Times New Roman" panose="02020603050405020304" pitchFamily="18" charset="0"/>
              <a:sym typeface="Arial"/>
            </a:endParaRPr>
          </a:p>
        </p:txBody>
      </p:sp>
      <p:sp>
        <p:nvSpPr>
          <p:cNvPr id="6" name="Oval 5">
            <a:extLst>
              <a:ext uri="{FF2B5EF4-FFF2-40B4-BE49-F238E27FC236}">
                <a16:creationId xmlns:a16="http://schemas.microsoft.com/office/drawing/2014/main" id="{ABBF9624-9628-48C1-BE86-794F74EC7453}"/>
              </a:ext>
            </a:extLst>
          </p:cNvPr>
          <p:cNvSpPr/>
          <p:nvPr/>
        </p:nvSpPr>
        <p:spPr>
          <a:xfrm>
            <a:off x="2886051" y="2389431"/>
            <a:ext cx="1614301" cy="1462053"/>
          </a:xfrm>
          <a:prstGeom prst="ellipse">
            <a:avLst/>
          </a:prstGeom>
          <a:solidFill>
            <a:srgbClr val="FF0066"/>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6400" b="1" dirty="0">
                <a:solidFill>
                  <a:schemeClr val="bg1"/>
                </a:solidFill>
                <a:latin typeface="Times New Roman" panose="02020603050405020304" pitchFamily="18" charset="0"/>
                <a:cs typeface="Times New Roman" panose="02020603050405020304" pitchFamily="18" charset="0"/>
              </a:rPr>
              <a:t>5</a:t>
            </a:r>
            <a:endParaRPr lang="en-US" sz="6400" b="1" kern="0" dirty="0">
              <a:solidFill>
                <a:schemeClr val="bg1"/>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570234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CEC4BF0-42C1-49B1-8292-CE287E6162CA}"/>
              </a:ext>
            </a:extLst>
          </p:cNvPr>
          <p:cNvSpPr/>
          <p:nvPr/>
        </p:nvSpPr>
        <p:spPr>
          <a:xfrm>
            <a:off x="169099" y="10795"/>
            <a:ext cx="807151" cy="731027"/>
          </a:xfrm>
          <a:prstGeom prst="ellipse">
            <a:avLst/>
          </a:prstGeom>
          <a:solidFill>
            <a:srgbClr val="FF0066"/>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800" b="1" kern="0" dirty="0">
                <a:solidFill>
                  <a:schemeClr val="bg1"/>
                </a:solidFill>
                <a:latin typeface="Times New Roman" panose="02020603050405020304" pitchFamily="18" charset="0"/>
                <a:cs typeface="Times New Roman" panose="02020603050405020304" pitchFamily="18" charset="0"/>
                <a:sym typeface="Arial"/>
              </a:rPr>
              <a:t>5</a:t>
            </a:r>
          </a:p>
        </p:txBody>
      </p:sp>
      <p:sp>
        <p:nvSpPr>
          <p:cNvPr id="4" name="TextBox 3">
            <a:extLst>
              <a:ext uri="{FF2B5EF4-FFF2-40B4-BE49-F238E27FC236}">
                <a16:creationId xmlns:a16="http://schemas.microsoft.com/office/drawing/2014/main" id="{0D236A6D-EE13-43F8-A09B-FBB251213380}"/>
              </a:ext>
            </a:extLst>
          </p:cNvPr>
          <p:cNvSpPr txBox="1"/>
          <p:nvPr/>
        </p:nvSpPr>
        <p:spPr>
          <a:xfrm>
            <a:off x="572673" y="1"/>
            <a:ext cx="11689496" cy="748988"/>
          </a:xfrm>
          <a:prstGeom prst="rect">
            <a:avLst/>
          </a:prstGeom>
          <a:noFill/>
        </p:spPr>
        <p:txBody>
          <a:bodyPr wrap="square" rtlCol="0">
            <a:spAutoFit/>
          </a:bodyPr>
          <a:lstStyle/>
          <a:p>
            <a:pPr defTabSz="1219170">
              <a:defRPr/>
            </a:pPr>
            <a:r>
              <a:rPr lang="en-US" sz="4267" kern="0" dirty="0">
                <a:solidFill>
                  <a:sysClr val="windowText" lastClr="000000"/>
                </a:solidFill>
                <a:latin typeface="Times New Roman" panose="02020603050405020304" pitchFamily="18" charset="0"/>
                <a:cs typeface="Times New Roman" panose="02020603050405020304" pitchFamily="18" charset="0"/>
              </a:rPr>
              <a:t>   </a:t>
            </a:r>
            <a:r>
              <a:rPr lang="en-US" sz="4267" kern="0" dirty="0" err="1">
                <a:solidFill>
                  <a:sysClr val="windowText" lastClr="000000"/>
                </a:solidFill>
                <a:latin typeface="Times New Roman" panose="02020603050405020304" pitchFamily="18" charset="0"/>
                <a:cs typeface="Times New Roman" panose="02020603050405020304" pitchFamily="18" charset="0"/>
              </a:rPr>
              <a:t>Chọn</a:t>
            </a:r>
            <a:r>
              <a:rPr lang="en-US" sz="4267" kern="0" dirty="0">
                <a:solidFill>
                  <a:sysClr val="windowText" lastClr="000000"/>
                </a:solidFill>
                <a:latin typeface="Times New Roman" panose="02020603050405020304" pitchFamily="18" charset="0"/>
                <a:cs typeface="Times New Roman" panose="02020603050405020304" pitchFamily="18" charset="0"/>
              </a:rPr>
              <a:t> </a:t>
            </a:r>
            <a:r>
              <a:rPr lang="en-US" sz="4267" kern="0" dirty="0" err="1">
                <a:solidFill>
                  <a:sysClr val="windowText" lastClr="000000"/>
                </a:solidFill>
                <a:latin typeface="Times New Roman" panose="02020603050405020304" pitchFamily="18" charset="0"/>
                <a:cs typeface="Times New Roman" panose="02020603050405020304" pitchFamily="18" charset="0"/>
              </a:rPr>
              <a:t>từ</a:t>
            </a:r>
            <a:r>
              <a:rPr lang="en-US" sz="4267" kern="0" dirty="0">
                <a:solidFill>
                  <a:sysClr val="windowText" lastClr="000000"/>
                </a:solidFill>
                <a:latin typeface="Times New Roman" panose="02020603050405020304" pitchFamily="18" charset="0"/>
                <a:cs typeface="Times New Roman" panose="02020603050405020304" pitchFamily="18" charset="0"/>
              </a:rPr>
              <a:t> </a:t>
            </a:r>
            <a:r>
              <a:rPr lang="en-US" sz="4267" kern="0" dirty="0" err="1">
                <a:solidFill>
                  <a:sysClr val="windowText" lastClr="000000"/>
                </a:solidFill>
                <a:latin typeface="Times New Roman" panose="02020603050405020304" pitchFamily="18" charset="0"/>
                <a:cs typeface="Times New Roman" panose="02020603050405020304" pitchFamily="18" charset="0"/>
              </a:rPr>
              <a:t>ngữ</a:t>
            </a:r>
            <a:r>
              <a:rPr lang="en-US" sz="4267" kern="0" dirty="0">
                <a:solidFill>
                  <a:sysClr val="windowText" lastClr="000000"/>
                </a:solidFill>
                <a:latin typeface="Times New Roman" panose="02020603050405020304" pitchFamily="18" charset="0"/>
                <a:cs typeface="Times New Roman" panose="02020603050405020304" pitchFamily="18" charset="0"/>
              </a:rPr>
              <a:t> </a:t>
            </a:r>
            <a:r>
              <a:rPr lang="en-US" sz="4267" kern="0" dirty="0" err="1">
                <a:solidFill>
                  <a:sysClr val="windowText" lastClr="000000"/>
                </a:solidFill>
                <a:latin typeface="Times New Roman" panose="02020603050405020304" pitchFamily="18" charset="0"/>
                <a:cs typeface="Times New Roman" panose="02020603050405020304" pitchFamily="18" charset="0"/>
              </a:rPr>
              <a:t>để</a:t>
            </a:r>
            <a:r>
              <a:rPr lang="en-US" sz="4267" kern="0" dirty="0">
                <a:solidFill>
                  <a:sysClr val="windowText" lastClr="000000"/>
                </a:solidFill>
                <a:latin typeface="Times New Roman" panose="02020603050405020304" pitchFamily="18" charset="0"/>
                <a:cs typeface="Times New Roman" panose="02020603050405020304" pitchFamily="18" charset="0"/>
              </a:rPr>
              <a:t> </a:t>
            </a:r>
            <a:r>
              <a:rPr lang="en-US" sz="4267" kern="0" dirty="0" err="1">
                <a:solidFill>
                  <a:sysClr val="windowText" lastClr="000000"/>
                </a:solidFill>
                <a:latin typeface="Times New Roman" panose="02020603050405020304" pitchFamily="18" charset="0"/>
                <a:cs typeface="Times New Roman" panose="02020603050405020304" pitchFamily="18" charset="0"/>
              </a:rPr>
              <a:t>hoàn</a:t>
            </a:r>
            <a:r>
              <a:rPr lang="en-US" sz="4267" kern="0" dirty="0">
                <a:solidFill>
                  <a:sysClr val="windowText" lastClr="000000"/>
                </a:solidFill>
                <a:latin typeface="Times New Roman" panose="02020603050405020304" pitchFamily="18" charset="0"/>
                <a:cs typeface="Times New Roman" panose="02020603050405020304" pitchFamily="18" charset="0"/>
              </a:rPr>
              <a:t> </a:t>
            </a:r>
            <a:r>
              <a:rPr lang="en-US" sz="4267" kern="0" dirty="0" err="1">
                <a:solidFill>
                  <a:sysClr val="windowText" lastClr="000000"/>
                </a:solidFill>
                <a:latin typeface="Times New Roman" panose="02020603050405020304" pitchFamily="18" charset="0"/>
                <a:cs typeface="Times New Roman" panose="02020603050405020304" pitchFamily="18" charset="0"/>
              </a:rPr>
              <a:t>thiện</a:t>
            </a:r>
            <a:r>
              <a:rPr lang="en-US" sz="4267" kern="0" dirty="0">
                <a:solidFill>
                  <a:sysClr val="windowText" lastClr="000000"/>
                </a:solidFill>
                <a:latin typeface="Times New Roman" panose="02020603050405020304" pitchFamily="18" charset="0"/>
                <a:cs typeface="Times New Roman" panose="02020603050405020304" pitchFamily="18" charset="0"/>
              </a:rPr>
              <a:t> </a:t>
            </a:r>
            <a:r>
              <a:rPr lang="en-US" sz="4267" kern="0" dirty="0" err="1">
                <a:solidFill>
                  <a:sysClr val="windowText" lastClr="000000"/>
                </a:solidFill>
                <a:latin typeface="Times New Roman" panose="02020603050405020304" pitchFamily="18" charset="0"/>
                <a:cs typeface="Times New Roman" panose="02020603050405020304" pitchFamily="18" charset="0"/>
              </a:rPr>
              <a:t>câu</a:t>
            </a:r>
            <a:r>
              <a:rPr lang="en-US" sz="4267" kern="0" dirty="0">
                <a:solidFill>
                  <a:sysClr val="windowText" lastClr="000000"/>
                </a:solidFill>
                <a:latin typeface="Times New Roman" panose="02020603050405020304" pitchFamily="18" charset="0"/>
                <a:cs typeface="Times New Roman" panose="02020603050405020304" pitchFamily="18" charset="0"/>
              </a:rPr>
              <a:t> </a:t>
            </a:r>
            <a:r>
              <a:rPr lang="en-US" sz="4267" kern="0" dirty="0" err="1">
                <a:solidFill>
                  <a:sysClr val="windowText" lastClr="000000"/>
                </a:solidFill>
                <a:latin typeface="Times New Roman" panose="02020603050405020304" pitchFamily="18" charset="0"/>
                <a:cs typeface="Times New Roman" panose="02020603050405020304" pitchFamily="18" charset="0"/>
              </a:rPr>
              <a:t>và</a:t>
            </a:r>
            <a:r>
              <a:rPr lang="en-US" sz="4267" kern="0" dirty="0">
                <a:solidFill>
                  <a:sysClr val="windowText" lastClr="000000"/>
                </a:solidFill>
                <a:latin typeface="Times New Roman" panose="02020603050405020304" pitchFamily="18" charset="0"/>
                <a:cs typeface="Times New Roman" panose="02020603050405020304" pitchFamily="18" charset="0"/>
              </a:rPr>
              <a:t> </a:t>
            </a:r>
            <a:r>
              <a:rPr lang="en-US" sz="4267" kern="0" dirty="0" err="1">
                <a:solidFill>
                  <a:sysClr val="windowText" lastClr="000000"/>
                </a:solidFill>
                <a:latin typeface="Times New Roman" panose="02020603050405020304" pitchFamily="18" charset="0"/>
                <a:cs typeface="Times New Roman" panose="02020603050405020304" pitchFamily="18" charset="0"/>
              </a:rPr>
              <a:t>viết</a:t>
            </a:r>
            <a:r>
              <a:rPr lang="en-US" sz="4267" kern="0" dirty="0">
                <a:solidFill>
                  <a:sysClr val="windowText" lastClr="000000"/>
                </a:solidFill>
                <a:latin typeface="Times New Roman" panose="02020603050405020304" pitchFamily="18" charset="0"/>
                <a:cs typeface="Times New Roman" panose="02020603050405020304" pitchFamily="18" charset="0"/>
              </a:rPr>
              <a:t> </a:t>
            </a:r>
            <a:r>
              <a:rPr lang="en-US" sz="4267" kern="0" dirty="0" err="1">
                <a:solidFill>
                  <a:sysClr val="windowText" lastClr="000000"/>
                </a:solidFill>
                <a:latin typeface="Times New Roman" panose="02020603050405020304" pitchFamily="18" charset="0"/>
                <a:cs typeface="Times New Roman" panose="02020603050405020304" pitchFamily="18" charset="0"/>
              </a:rPr>
              <a:t>câu</a:t>
            </a:r>
            <a:r>
              <a:rPr lang="en-US" sz="4267" kern="0" dirty="0">
                <a:solidFill>
                  <a:sysClr val="windowText" lastClr="000000"/>
                </a:solidFill>
                <a:latin typeface="Times New Roman" panose="02020603050405020304" pitchFamily="18" charset="0"/>
                <a:cs typeface="Times New Roman" panose="02020603050405020304" pitchFamily="18" charset="0"/>
              </a:rPr>
              <a:t> </a:t>
            </a:r>
            <a:r>
              <a:rPr lang="en-US" sz="4267" kern="0" dirty="0" err="1">
                <a:solidFill>
                  <a:sysClr val="windowText" lastClr="000000"/>
                </a:solidFill>
                <a:latin typeface="Times New Roman" panose="02020603050405020304" pitchFamily="18" charset="0"/>
                <a:cs typeface="Times New Roman" panose="02020603050405020304" pitchFamily="18" charset="0"/>
              </a:rPr>
              <a:t>vào</a:t>
            </a:r>
            <a:r>
              <a:rPr lang="en-US" sz="4267" kern="0" dirty="0">
                <a:solidFill>
                  <a:sysClr val="windowText" lastClr="000000"/>
                </a:solidFill>
                <a:latin typeface="Times New Roman" panose="02020603050405020304" pitchFamily="18" charset="0"/>
                <a:cs typeface="Times New Roman" panose="02020603050405020304" pitchFamily="18" charset="0"/>
              </a:rPr>
              <a:t> </a:t>
            </a:r>
            <a:r>
              <a:rPr lang="en-US" sz="4267" kern="0" dirty="0" err="1">
                <a:solidFill>
                  <a:sysClr val="windowText" lastClr="000000"/>
                </a:solidFill>
                <a:latin typeface="Times New Roman" panose="02020603050405020304" pitchFamily="18" charset="0"/>
                <a:cs typeface="Times New Roman" panose="02020603050405020304" pitchFamily="18" charset="0"/>
              </a:rPr>
              <a:t>vở</a:t>
            </a:r>
            <a:endParaRPr lang="en-US" sz="4267" kern="0" dirty="0">
              <a:solidFill>
                <a:sysClr val="windowText" lastClr="000000"/>
              </a:solidFill>
              <a:latin typeface="Times New Roman" panose="02020603050405020304" pitchFamily="18" charset="0"/>
              <a:cs typeface="Times New Roman" panose="02020603050405020304" pitchFamily="18" charset="0"/>
            </a:endParaRPr>
          </a:p>
        </p:txBody>
      </p:sp>
      <p:sp>
        <p:nvSpPr>
          <p:cNvPr id="5" name="Rounded Rectangle 8">
            <a:extLst>
              <a:ext uri="{FF2B5EF4-FFF2-40B4-BE49-F238E27FC236}">
                <a16:creationId xmlns:a16="http://schemas.microsoft.com/office/drawing/2014/main" id="{3B5DCE8E-1399-4D4B-B053-F2ECD795926C}"/>
              </a:ext>
            </a:extLst>
          </p:cNvPr>
          <p:cNvSpPr/>
          <p:nvPr/>
        </p:nvSpPr>
        <p:spPr>
          <a:xfrm>
            <a:off x="-23671" y="945387"/>
            <a:ext cx="12130601" cy="844063"/>
          </a:xfrm>
          <a:prstGeom prst="roundRect">
            <a:avLst>
              <a:gd name="adj" fmla="val 22902"/>
            </a:avLst>
          </a:prstGeom>
          <a:solidFill>
            <a:srgbClr val="FFAB40">
              <a:lumMod val="20000"/>
              <a:lumOff val="80000"/>
            </a:srgbClr>
          </a:solidFill>
          <a:ln w="25400" cap="flat" cmpd="sng" algn="ctr">
            <a:noFill/>
            <a:prstDash val="solid"/>
          </a:ln>
          <a:effectLst/>
        </p:spPr>
        <p:txBody>
          <a:bodyPr rtlCol="0" anchor="ctr"/>
          <a:lstStyle/>
          <a:p>
            <a:pPr algn="ctr" defTabSz="1219170">
              <a:defRPr/>
            </a:pPr>
            <a:endParaRPr lang="en-US" sz="3733" kern="0">
              <a:solidFill>
                <a:srgbClr val="0418AC"/>
              </a:solidFill>
              <a:latin typeface="Arial"/>
            </a:endParaRPr>
          </a:p>
        </p:txBody>
      </p:sp>
      <p:sp>
        <p:nvSpPr>
          <p:cNvPr id="6" name="Rounded Rectangle 4">
            <a:extLst>
              <a:ext uri="{FF2B5EF4-FFF2-40B4-BE49-F238E27FC236}">
                <a16:creationId xmlns:a16="http://schemas.microsoft.com/office/drawing/2014/main" id="{92E8C59D-A1C5-4CED-B27E-852CEE03C37C}"/>
              </a:ext>
            </a:extLst>
          </p:cNvPr>
          <p:cNvSpPr/>
          <p:nvPr/>
        </p:nvSpPr>
        <p:spPr>
          <a:xfrm>
            <a:off x="-465318" y="920574"/>
            <a:ext cx="3376245" cy="8440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400">
                <a:solidFill>
                  <a:srgbClr val="0418AC"/>
                </a:solidFill>
                <a:latin typeface="Times New Roman" panose="02020603050405020304" pitchFamily="18" charset="0"/>
                <a:cs typeface="Times New Roman" panose="02020603050405020304" pitchFamily="18" charset="0"/>
              </a:rPr>
              <a:t>nông dân</a:t>
            </a:r>
            <a:endParaRPr lang="en-US" sz="4400" kern="0" dirty="0">
              <a:solidFill>
                <a:srgbClr val="0418AC"/>
              </a:solidFill>
              <a:latin typeface="Times New Roman" panose="02020603050405020304" pitchFamily="18" charset="0"/>
              <a:cs typeface="Times New Roman" panose="02020603050405020304" pitchFamily="18" charset="0"/>
              <a:sym typeface="Arial"/>
            </a:endParaRPr>
          </a:p>
        </p:txBody>
      </p:sp>
      <p:sp>
        <p:nvSpPr>
          <p:cNvPr id="7" name="Rounded Rectangle 5">
            <a:extLst>
              <a:ext uri="{FF2B5EF4-FFF2-40B4-BE49-F238E27FC236}">
                <a16:creationId xmlns:a16="http://schemas.microsoft.com/office/drawing/2014/main" id="{5242C60D-28D6-4016-B591-31A25A878A35}"/>
              </a:ext>
            </a:extLst>
          </p:cNvPr>
          <p:cNvSpPr/>
          <p:nvPr/>
        </p:nvSpPr>
        <p:spPr>
          <a:xfrm>
            <a:off x="2396674" y="945387"/>
            <a:ext cx="3207663" cy="844063"/>
          </a:xfrm>
          <a:prstGeom prst="roundRect">
            <a:avLst/>
          </a:prstGeom>
          <a:noFill/>
          <a:ln w="25400" cap="flat" cmpd="sng" algn="ctr">
            <a:noFill/>
            <a:prstDash val="solid"/>
          </a:ln>
          <a:effectLst/>
        </p:spPr>
        <p:txBody>
          <a:bodyPr rtlCol="0" anchor="ctr"/>
          <a:lstStyle/>
          <a:p>
            <a:pPr algn="ctr" defTabSz="1219170">
              <a:defRPr/>
            </a:pPr>
            <a:r>
              <a:rPr lang="en-US" sz="4400" kern="0">
                <a:solidFill>
                  <a:srgbClr val="0418AC"/>
                </a:solidFill>
                <a:latin typeface="Times New Roman" panose="02020603050405020304" pitchFamily="18" charset="0"/>
                <a:cs typeface="Times New Roman" panose="02020603050405020304" pitchFamily="18" charset="0"/>
              </a:rPr>
              <a:t>hốt hoảng</a:t>
            </a:r>
            <a:endParaRPr lang="en-US" sz="4400" kern="0" dirty="0">
              <a:solidFill>
                <a:srgbClr val="0418AC"/>
              </a:solidFill>
              <a:latin typeface="Times New Roman" panose="02020603050405020304" pitchFamily="18" charset="0"/>
              <a:cs typeface="Times New Roman" panose="02020603050405020304" pitchFamily="18" charset="0"/>
            </a:endParaRPr>
          </a:p>
        </p:txBody>
      </p:sp>
      <p:sp>
        <p:nvSpPr>
          <p:cNvPr id="8" name="Rounded Rectangle 6">
            <a:extLst>
              <a:ext uri="{FF2B5EF4-FFF2-40B4-BE49-F238E27FC236}">
                <a16:creationId xmlns:a16="http://schemas.microsoft.com/office/drawing/2014/main" id="{C84620B4-1BCB-4A66-9E24-E45EB091E254}"/>
              </a:ext>
            </a:extLst>
          </p:cNvPr>
          <p:cNvSpPr/>
          <p:nvPr/>
        </p:nvSpPr>
        <p:spPr>
          <a:xfrm>
            <a:off x="5255772" y="904878"/>
            <a:ext cx="3992060" cy="844063"/>
          </a:xfrm>
          <a:prstGeom prst="roundRect">
            <a:avLst/>
          </a:prstGeom>
          <a:noFill/>
          <a:ln w="25400" cap="flat" cmpd="sng" algn="ctr">
            <a:noFill/>
            <a:prstDash val="solid"/>
          </a:ln>
          <a:effectLst/>
        </p:spPr>
        <p:txBody>
          <a:bodyPr rtlCol="0" anchor="ctr"/>
          <a:lstStyle/>
          <a:p>
            <a:pPr algn="ctr" defTabSz="1219170">
              <a:defRPr/>
            </a:pPr>
            <a:r>
              <a:rPr lang="en-US" sz="4400" kern="0">
                <a:solidFill>
                  <a:srgbClr val="0418AC"/>
                </a:solidFill>
                <a:latin typeface="Times New Roman" panose="02020603050405020304" pitchFamily="18" charset="0"/>
                <a:cs typeface="Times New Roman" panose="02020603050405020304" pitchFamily="18" charset="0"/>
              </a:rPr>
              <a:t>tiếng kêu cứu</a:t>
            </a:r>
            <a:endParaRPr lang="en-US" sz="4400" kern="0" dirty="0">
              <a:solidFill>
                <a:srgbClr val="0418AC"/>
              </a:solidFill>
              <a:latin typeface="Times New Roman" panose="02020603050405020304" pitchFamily="18" charset="0"/>
              <a:cs typeface="Times New Roman" panose="02020603050405020304" pitchFamily="18" charset="0"/>
            </a:endParaRPr>
          </a:p>
        </p:txBody>
      </p:sp>
      <p:sp>
        <p:nvSpPr>
          <p:cNvPr id="9" name="Rounded Rectangle 6">
            <a:extLst>
              <a:ext uri="{FF2B5EF4-FFF2-40B4-BE49-F238E27FC236}">
                <a16:creationId xmlns:a16="http://schemas.microsoft.com/office/drawing/2014/main" id="{F88AAFEE-64E1-4CF8-8340-862B10883574}"/>
              </a:ext>
            </a:extLst>
          </p:cNvPr>
          <p:cNvSpPr/>
          <p:nvPr/>
        </p:nvSpPr>
        <p:spPr>
          <a:xfrm>
            <a:off x="9010328" y="904877"/>
            <a:ext cx="3376245" cy="844063"/>
          </a:xfrm>
          <a:prstGeom prst="roundRect">
            <a:avLst/>
          </a:prstGeom>
          <a:noFill/>
          <a:ln w="25400" cap="flat" cmpd="sng" algn="ctr">
            <a:noFill/>
            <a:prstDash val="solid"/>
          </a:ln>
          <a:effectLst/>
        </p:spPr>
        <p:txBody>
          <a:bodyPr rtlCol="0" anchor="ctr"/>
          <a:lstStyle/>
          <a:p>
            <a:pPr algn="ctr" defTabSz="1219170">
              <a:defRPr/>
            </a:pPr>
            <a:r>
              <a:rPr lang="en-US" sz="4400" kern="0">
                <a:solidFill>
                  <a:srgbClr val="0418AC"/>
                </a:solidFill>
                <a:latin typeface="Times New Roman" panose="02020603050405020304" pitchFamily="18" charset="0"/>
                <a:cs typeface="Times New Roman" panose="02020603050405020304" pitchFamily="18" charset="0"/>
              </a:rPr>
              <a:t>thản nhiên</a:t>
            </a:r>
            <a:endParaRPr lang="en-US" sz="4400" kern="0" dirty="0">
              <a:solidFill>
                <a:srgbClr val="0418AC"/>
              </a:solidFill>
              <a:latin typeface="Times New Roman" panose="02020603050405020304" pitchFamily="18" charset="0"/>
              <a:cs typeface="Times New Roman" panose="02020603050405020304" pitchFamily="18" charset="0"/>
            </a:endParaRPr>
          </a:p>
        </p:txBody>
      </p:sp>
      <p:sp>
        <p:nvSpPr>
          <p:cNvPr id="11" name="Rounded Rectangle 7">
            <a:extLst>
              <a:ext uri="{FF2B5EF4-FFF2-40B4-BE49-F238E27FC236}">
                <a16:creationId xmlns:a16="http://schemas.microsoft.com/office/drawing/2014/main" id="{A51129EE-1A27-40C7-B857-28C3D2D7B291}"/>
              </a:ext>
            </a:extLst>
          </p:cNvPr>
          <p:cNvSpPr/>
          <p:nvPr/>
        </p:nvSpPr>
        <p:spPr>
          <a:xfrm>
            <a:off x="-23671" y="2485971"/>
            <a:ext cx="12486667" cy="123259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4800" kern="0" dirty="0">
                <a:solidFill>
                  <a:srgbClr val="000000"/>
                </a:solidFill>
                <a:latin typeface="Times New Roman" panose="02020603050405020304" pitchFamily="18" charset="0"/>
                <a:cs typeface="Times New Roman" panose="02020603050405020304" pitchFamily="18" charset="0"/>
                <a:sym typeface="Arial"/>
              </a:rPr>
              <a:t>a</a:t>
            </a:r>
            <a:r>
              <a:rPr lang="en-US" sz="4800" kern="0">
                <a:solidFill>
                  <a:srgbClr val="000000"/>
                </a:solidFill>
                <a:latin typeface="Times New Roman" panose="02020603050405020304" pitchFamily="18" charset="0"/>
                <a:cs typeface="Times New Roman" panose="02020603050405020304" pitchFamily="18" charset="0"/>
                <a:sym typeface="Arial"/>
              </a:rPr>
              <a:t>. Nhiều người ………   vì có đám cháy. </a:t>
            </a:r>
            <a:endParaRPr lang="en-US" sz="4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2" name="Rounded Rectangle 7">
            <a:extLst>
              <a:ext uri="{FF2B5EF4-FFF2-40B4-BE49-F238E27FC236}">
                <a16:creationId xmlns:a16="http://schemas.microsoft.com/office/drawing/2014/main" id="{E5C76031-B909-43F6-9020-2DE59B3A502C}"/>
              </a:ext>
            </a:extLst>
          </p:cNvPr>
          <p:cNvSpPr/>
          <p:nvPr/>
        </p:nvSpPr>
        <p:spPr>
          <a:xfrm>
            <a:off x="-23671" y="4294304"/>
            <a:ext cx="12486667" cy="1232597"/>
          </a:xfrm>
          <a:prstGeom prst="roundRect">
            <a:avLst/>
          </a:prstGeom>
          <a:noFill/>
          <a:ln w="25400" cap="flat" cmpd="sng" algn="ctr">
            <a:noFill/>
            <a:prstDash val="solid"/>
          </a:ln>
          <a:effectLst/>
        </p:spPr>
        <p:txBody>
          <a:bodyPr rtlCol="0" anchor="ctr"/>
          <a:lstStyle/>
          <a:p>
            <a:pPr defTabSz="1219170">
              <a:defRPr/>
            </a:pPr>
            <a:r>
              <a:rPr lang="en-US" sz="4800" kern="0" dirty="0">
                <a:solidFill>
                  <a:srgbClr val="000000"/>
                </a:solidFill>
                <a:latin typeface="Times New Roman" panose="02020603050405020304" pitchFamily="18" charset="0"/>
                <a:cs typeface="Times New Roman" panose="02020603050405020304" pitchFamily="18" charset="0"/>
              </a:rPr>
              <a:t>b</a:t>
            </a:r>
            <a:r>
              <a:rPr lang="en-US" sz="4800" kern="0">
                <a:solidFill>
                  <a:srgbClr val="000000"/>
                </a:solidFill>
                <a:latin typeface="Times New Roman" panose="02020603050405020304" pitchFamily="18" charset="0"/>
                <a:cs typeface="Times New Roman" panose="02020603050405020304" pitchFamily="18" charset="0"/>
              </a:rPr>
              <a:t>. Các bác………… đang làm việc chăm chỉ.</a:t>
            </a:r>
            <a:endParaRPr lang="en-US" sz="4800" kern="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98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5E-6 -0.01135 L 0.04584 -0.01135 C 0.06628 -0.01135 0.09167 0.05902 0.09167 0.11666 L 0.09167 0.24467 " pathEditMode="relative" rAng="0" ptsTypes="AAAA">
                                      <p:cBhvr>
                                        <p:cTn id="6" dur="2000" fill="hold"/>
                                        <p:tgtEl>
                                          <p:spTgt spid="7"/>
                                        </p:tgtEl>
                                        <p:attrNameLst>
                                          <p:attrName>ppt_x</p:attrName>
                                          <p:attrName>ppt_y</p:attrName>
                                        </p:attrNameLst>
                                      </p:cBhvr>
                                      <p:rCtr x="4583" y="12801"/>
                                    </p:animMotion>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grpId="0" nodeType="clickEffect">
                                  <p:stCondLst>
                                    <p:cond delay="0"/>
                                  </p:stCondLst>
                                  <p:childTnLst>
                                    <p:animMotion origin="layout" path="M -4.16667E-7 0.00648 L 0.10912 0.00648 C 0.15794 0.00648 0.21823 0.14676 0.21823 0.26088 L 0.21823 0.51551 " pathEditMode="relative" rAng="0" ptsTypes="AAAA">
                                      <p:cBhvr>
                                        <p:cTn id="10" dur="2000" fill="hold"/>
                                        <p:tgtEl>
                                          <p:spTgt spid="6"/>
                                        </p:tgtEl>
                                        <p:attrNameLst>
                                          <p:attrName>ppt_x</p:attrName>
                                          <p:attrName>ppt_y</p:attrName>
                                        </p:attrNameLst>
                                      </p:cBhvr>
                                      <p:rCtr x="10911" y="254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mu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WordArt 5"/>
          <p:cNvSpPr>
            <a:spLocks noChangeArrowheads="1" noChangeShapeType="1" noTextEdit="1"/>
          </p:cNvSpPr>
          <p:nvPr/>
        </p:nvSpPr>
        <p:spPr bwMode="auto">
          <a:xfrm>
            <a:off x="3762855" y="2813960"/>
            <a:ext cx="7718676" cy="1457325"/>
          </a:xfrm>
          <a:prstGeom prst="rect">
            <a:avLst/>
          </a:prstGeom>
        </p:spPr>
        <p:txBody>
          <a:bodyPr wrap="none" fromWordArt="1">
            <a:prstTxWarp prst="textPlain">
              <a:avLst>
                <a:gd name="adj" fmla="val 50645"/>
              </a:avLst>
            </a:prstTxWarp>
          </a:bodyPr>
          <a:lstStyle/>
          <a:p>
            <a:pPr algn="ctr" defTabSz="1219170" eaLnBrk="0" fontAlgn="base" hangingPunct="0">
              <a:spcBef>
                <a:spcPct val="0"/>
              </a:spcBef>
              <a:spcAft>
                <a:spcPct val="0"/>
              </a:spcAft>
              <a:buClr>
                <a:srgbClr val="000000"/>
              </a:buClr>
              <a:defRPr/>
            </a:pPr>
            <a:r>
              <a:rPr lang="en-US" sz="3600" b="1" kern="10" dirty="0">
                <a:ln w="12700">
                  <a:solidFill>
                    <a:srgbClr val="339966"/>
                  </a:solidFill>
                  <a:round/>
                  <a:headEnd/>
                  <a:tailEnd/>
                </a:ln>
                <a:solidFill>
                  <a:srgbClr val="FF0000"/>
                </a:solidFill>
                <a:effectLst>
                  <a:outerShdw dist="45791" dir="2021404" algn="ctr" rotWithShape="0">
                    <a:srgbClr val="808080">
                      <a:alpha val="79999"/>
                    </a:srgbClr>
                  </a:outerShdw>
                </a:effectLst>
                <a:latin typeface="Times New Roman"/>
                <a:cs typeface="Times New Roman"/>
                <a:sym typeface="Arial"/>
              </a:rPr>
              <a:t>VỞ TẬP VIẾT TRANG </a:t>
            </a:r>
            <a:r>
              <a:rPr lang="en-US" sz="3600" b="1" kern="10" dirty="0">
                <a:ln w="12700">
                  <a:solidFill>
                    <a:srgbClr val="339966"/>
                  </a:solidFill>
                  <a:round/>
                  <a:headEnd/>
                  <a:tailEnd/>
                </a:ln>
                <a:solidFill>
                  <a:srgbClr val="FF0000"/>
                </a:solidFill>
                <a:effectLst>
                  <a:outerShdw dist="45791" dir="2021404" algn="ctr" rotWithShape="0">
                    <a:srgbClr val="808080">
                      <a:alpha val="79999"/>
                    </a:srgbClr>
                  </a:outerShdw>
                </a:effectLst>
                <a:latin typeface="Times New Roman"/>
                <a:cs typeface="Times New Roman"/>
              </a:rPr>
              <a:t>26</a:t>
            </a:r>
            <a:endParaRPr lang="en-US" sz="3600" b="1" kern="10" dirty="0">
              <a:ln w="12700">
                <a:solidFill>
                  <a:srgbClr val="339966"/>
                </a:solidFill>
                <a:round/>
                <a:headEnd/>
                <a:tailEnd/>
              </a:ln>
              <a:solidFill>
                <a:srgbClr val="FF0000"/>
              </a:solidFill>
              <a:effectLst>
                <a:outerShdw dist="45791" dir="2021404" algn="ctr" rotWithShape="0">
                  <a:srgbClr val="808080">
                    <a:alpha val="79999"/>
                  </a:srgbClr>
                </a:outerShdw>
              </a:effectLst>
              <a:latin typeface="Times New Roman"/>
              <a:cs typeface="Times New Roman"/>
              <a:sym typeface="Arial"/>
            </a:endParaRPr>
          </a:p>
        </p:txBody>
      </p:sp>
    </p:spTree>
    <p:extLst>
      <p:ext uri="{BB962C8B-B14F-4D97-AF65-F5344CB8AC3E}">
        <p14:creationId xmlns:p14="http://schemas.microsoft.com/office/powerpoint/2010/main" val="1088159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53F6D-5817-4A4E-B02D-2546604EA06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D5C42B6-B581-4640-BAFE-C7BCB4639512}"/>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39AA32EB-826A-4D90-88AB-924E9377430D}"/>
              </a:ext>
            </a:extLst>
          </p:cNvPr>
          <p:cNvSpPr txBox="1"/>
          <p:nvPr/>
        </p:nvSpPr>
        <p:spPr>
          <a:xfrm>
            <a:off x="412249" y="1839485"/>
            <a:ext cx="11106502" cy="913007"/>
          </a:xfrm>
          <a:prstGeom prst="rect">
            <a:avLst/>
          </a:prstGeom>
          <a:noFill/>
        </p:spPr>
        <p:txBody>
          <a:bodyPr wrap="none" rtlCol="0">
            <a:spAutoFit/>
          </a:bodyPr>
          <a:lstStyle/>
          <a:p>
            <a:pPr defTabSz="1219170">
              <a:buClr>
                <a:srgbClr val="000000"/>
              </a:buClr>
              <a:defRPr/>
            </a:pPr>
            <a:r>
              <a:rPr lang="en-US" sz="5333" dirty="0">
                <a:latin typeface="HP001 5 hàng" panose="020B0603050302020204" pitchFamily="34" charset="0"/>
              </a:rPr>
              <a:t>a</a:t>
            </a:r>
            <a:r>
              <a:rPr lang="en-US" sz="5333">
                <a:latin typeface="HP001 5 hàng" panose="020B0603050302020204" pitchFamily="34" charset="0"/>
              </a:rPr>
              <a:t>. Nhiều người hốt hoảng vì có đám </a:t>
            </a:r>
            <a:endParaRPr lang="en-US" sz="5333" kern="0" dirty="0">
              <a:solidFill>
                <a:srgbClr val="000000"/>
              </a:solidFill>
              <a:latin typeface="HP001 5 hàng" panose="020B0603050302020204" pitchFamily="34" charset="0"/>
              <a:cs typeface="Arial"/>
              <a:sym typeface="Arial"/>
            </a:endParaRPr>
          </a:p>
        </p:txBody>
      </p:sp>
      <p:sp>
        <p:nvSpPr>
          <p:cNvPr id="7" name="TextBox 6">
            <a:extLst>
              <a:ext uri="{FF2B5EF4-FFF2-40B4-BE49-F238E27FC236}">
                <a16:creationId xmlns:a16="http://schemas.microsoft.com/office/drawing/2014/main" id="{4598CFA2-6454-46FB-B516-D67724F104BA}"/>
              </a:ext>
            </a:extLst>
          </p:cNvPr>
          <p:cNvSpPr txBox="1"/>
          <p:nvPr/>
        </p:nvSpPr>
        <p:spPr>
          <a:xfrm>
            <a:off x="324536" y="2932129"/>
            <a:ext cx="11867464" cy="913007"/>
          </a:xfrm>
          <a:prstGeom prst="rect">
            <a:avLst/>
          </a:prstGeom>
          <a:noFill/>
        </p:spPr>
        <p:txBody>
          <a:bodyPr wrap="square" rtlCol="0">
            <a:spAutoFit/>
          </a:bodyPr>
          <a:lstStyle/>
          <a:p>
            <a:pPr defTabSz="1219170">
              <a:buClr>
                <a:srgbClr val="000000"/>
              </a:buClr>
              <a:defRPr/>
            </a:pPr>
            <a:r>
              <a:rPr lang="en-US" sz="5333">
                <a:latin typeface="HP001 5 hàng" panose="020B0603050302020204" pitchFamily="34" charset="0"/>
              </a:rPr>
              <a:t>cháy.</a:t>
            </a:r>
            <a:r>
              <a:rPr lang="en-US" sz="5333" kern="0">
                <a:solidFill>
                  <a:srgbClr val="000000"/>
                </a:solidFill>
                <a:latin typeface="HP001 5 hàng" panose="020B0603050302020204" pitchFamily="34" charset="0"/>
                <a:cs typeface="Arial"/>
                <a:sym typeface="Arial"/>
              </a:rPr>
              <a:t>   </a:t>
            </a:r>
            <a:endParaRPr lang="en-US" sz="5333" kern="0" dirty="0">
              <a:solidFill>
                <a:srgbClr val="000000"/>
              </a:solidFill>
              <a:latin typeface="HP001 5 hàng" panose="020B0603050302020204" pitchFamily="34" charset="0"/>
              <a:cs typeface="Arial"/>
              <a:sym typeface="Arial"/>
            </a:endParaRPr>
          </a:p>
        </p:txBody>
      </p:sp>
      <p:sp>
        <p:nvSpPr>
          <p:cNvPr id="8" name="TextBox 7">
            <a:extLst>
              <a:ext uri="{FF2B5EF4-FFF2-40B4-BE49-F238E27FC236}">
                <a16:creationId xmlns:a16="http://schemas.microsoft.com/office/drawing/2014/main" id="{5D68EEB8-F9B5-4375-A68F-2F844A3F059A}"/>
              </a:ext>
            </a:extLst>
          </p:cNvPr>
          <p:cNvSpPr txBox="1"/>
          <p:nvPr/>
        </p:nvSpPr>
        <p:spPr>
          <a:xfrm>
            <a:off x="324536" y="5201458"/>
            <a:ext cx="11779752" cy="913007"/>
          </a:xfrm>
          <a:prstGeom prst="rect">
            <a:avLst/>
          </a:prstGeom>
          <a:noFill/>
        </p:spPr>
        <p:txBody>
          <a:bodyPr wrap="square" rtlCol="0">
            <a:spAutoFit/>
          </a:bodyPr>
          <a:lstStyle/>
          <a:p>
            <a:pPr defTabSz="1219170">
              <a:buClr>
                <a:srgbClr val="000000"/>
              </a:buClr>
              <a:defRPr/>
            </a:pPr>
            <a:r>
              <a:rPr lang="en-US" sz="5333">
                <a:latin typeface="HP001 5 hàng" panose="020B0603050302020204" pitchFamily="34" charset="0"/>
              </a:rPr>
              <a:t>chăm chỉ.</a:t>
            </a:r>
            <a:endParaRPr lang="en-US" sz="5333" kern="0" dirty="0">
              <a:solidFill>
                <a:srgbClr val="000000"/>
              </a:solidFill>
              <a:latin typeface="HP001 5 hàng" panose="020B0603050302020204" pitchFamily="34" charset="0"/>
              <a:cs typeface="Arial"/>
              <a:sym typeface="Arial"/>
            </a:endParaRPr>
          </a:p>
        </p:txBody>
      </p:sp>
      <p:sp>
        <p:nvSpPr>
          <p:cNvPr id="9" name="Rectangle 8">
            <a:extLst>
              <a:ext uri="{FF2B5EF4-FFF2-40B4-BE49-F238E27FC236}">
                <a16:creationId xmlns:a16="http://schemas.microsoft.com/office/drawing/2014/main" id="{05519D3C-A84B-4155-9149-3027BE7098FD}"/>
              </a:ext>
            </a:extLst>
          </p:cNvPr>
          <p:cNvSpPr/>
          <p:nvPr/>
        </p:nvSpPr>
        <p:spPr>
          <a:xfrm>
            <a:off x="1" y="26660"/>
            <a:ext cx="12192001" cy="1192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4533" b="1" kern="0" dirty="0">
                <a:solidFill>
                  <a:srgbClr val="0070C0"/>
                </a:solidFill>
                <a:latin typeface="Times New Roman" panose="02020603050405020304" pitchFamily="18" charset="0"/>
                <a:cs typeface="Times New Roman" panose="02020603050405020304" pitchFamily="18" charset="0"/>
                <a:sym typeface="Arial"/>
              </a:rPr>
              <a:t>4</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Viết</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câu</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đã</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hoàn</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thiện</a:t>
            </a:r>
            <a:r>
              <a:rPr lang="en-US" sz="4267" b="1" kern="0" dirty="0">
                <a:solidFill>
                  <a:srgbClr val="0070C0"/>
                </a:solidFill>
                <a:latin typeface="Times New Roman" panose="02020603050405020304" pitchFamily="18" charset="0"/>
                <a:cs typeface="Times New Roman" panose="02020603050405020304" pitchFamily="18" charset="0"/>
                <a:sym typeface="Arial"/>
              </a:rPr>
              <a:t> ở </a:t>
            </a:r>
            <a:r>
              <a:rPr lang="en-US" sz="4267" b="1" kern="0" dirty="0" err="1">
                <a:solidFill>
                  <a:srgbClr val="0070C0"/>
                </a:solidFill>
                <a:latin typeface="Times New Roman" panose="02020603050405020304" pitchFamily="18" charset="0"/>
                <a:cs typeface="Times New Roman" panose="02020603050405020304" pitchFamily="18" charset="0"/>
                <a:sym typeface="Arial"/>
              </a:rPr>
              <a:t>mục</a:t>
            </a:r>
            <a:r>
              <a:rPr lang="en-US" sz="4267" b="1" kern="0" dirty="0">
                <a:solidFill>
                  <a:srgbClr val="0070C0"/>
                </a:solidFill>
                <a:latin typeface="Times New Roman" panose="02020603050405020304" pitchFamily="18" charset="0"/>
                <a:cs typeface="Times New Roman" panose="02020603050405020304" pitchFamily="18" charset="0"/>
                <a:sym typeface="Arial"/>
              </a:rPr>
              <a:t> 5 (SHS </a:t>
            </a:r>
            <a:r>
              <a:rPr lang="en-US" sz="4267" b="1" kern="0" err="1">
                <a:solidFill>
                  <a:srgbClr val="0070C0"/>
                </a:solidFill>
                <a:latin typeface="Times New Roman" panose="02020603050405020304" pitchFamily="18" charset="0"/>
                <a:cs typeface="Times New Roman" panose="02020603050405020304" pitchFamily="18" charset="0"/>
                <a:sym typeface="Arial"/>
              </a:rPr>
              <a:t>trang</a:t>
            </a:r>
            <a:r>
              <a:rPr lang="en-US" sz="4267" b="1" kern="0">
                <a:solidFill>
                  <a:srgbClr val="0070C0"/>
                </a:solidFill>
                <a:latin typeface="Times New Roman" panose="02020603050405020304" pitchFamily="18" charset="0"/>
                <a:cs typeface="Times New Roman" panose="02020603050405020304" pitchFamily="18" charset="0"/>
                <a:sym typeface="Arial"/>
              </a:rPr>
              <a:t> </a:t>
            </a:r>
            <a:r>
              <a:rPr lang="en-US" sz="4267" b="1">
                <a:solidFill>
                  <a:srgbClr val="0070C0"/>
                </a:solidFill>
                <a:latin typeface="Times New Roman" panose="02020603050405020304" pitchFamily="18" charset="0"/>
                <a:cs typeface="Times New Roman" panose="02020603050405020304" pitchFamily="18" charset="0"/>
              </a:rPr>
              <a:t>96</a:t>
            </a:r>
            <a:r>
              <a:rPr lang="en-US" sz="4267" b="1" kern="0">
                <a:solidFill>
                  <a:srgbClr val="0070C0"/>
                </a:solidFill>
                <a:latin typeface="Times New Roman" panose="02020603050405020304" pitchFamily="18" charset="0"/>
                <a:cs typeface="Times New Roman" panose="02020603050405020304" pitchFamily="18" charset="0"/>
                <a:sym typeface="Arial"/>
              </a:rPr>
              <a:t>)  </a:t>
            </a:r>
            <a:endParaRPr lang="en-US" sz="4533"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FF6807DD-9836-4CE4-9299-AA6B4C2992E6}"/>
              </a:ext>
            </a:extLst>
          </p:cNvPr>
          <p:cNvSpPr txBox="1"/>
          <p:nvPr/>
        </p:nvSpPr>
        <p:spPr>
          <a:xfrm>
            <a:off x="368392" y="4115034"/>
            <a:ext cx="11779752" cy="913007"/>
          </a:xfrm>
          <a:prstGeom prst="rect">
            <a:avLst/>
          </a:prstGeom>
          <a:noFill/>
        </p:spPr>
        <p:txBody>
          <a:bodyPr wrap="square" rtlCol="0">
            <a:spAutoFit/>
          </a:bodyPr>
          <a:lstStyle/>
          <a:p>
            <a:pPr defTabSz="1219170">
              <a:buClr>
                <a:srgbClr val="000000"/>
              </a:buClr>
              <a:defRPr/>
            </a:pPr>
            <a:r>
              <a:rPr lang="en-US" sz="5333">
                <a:latin typeface="HP001 5 hàng" panose="020B0603050302020204" pitchFamily="34" charset="0"/>
              </a:rPr>
              <a:t>b</a:t>
            </a:r>
            <a:r>
              <a:rPr lang="en-US" sz="5333" kern="0">
                <a:solidFill>
                  <a:srgbClr val="000000"/>
                </a:solidFill>
                <a:latin typeface="HP001 5 hàng" panose="020B0603050302020204" pitchFamily="34" charset="0"/>
                <a:cs typeface="Arial"/>
                <a:sym typeface="Arial"/>
              </a:rPr>
              <a:t>.Các bác nông dân đang làm việc</a:t>
            </a:r>
            <a:endParaRPr lang="en-US" sz="5333" kern="0" dirty="0">
              <a:solidFill>
                <a:srgbClr val="000000"/>
              </a:solidFill>
              <a:latin typeface="HP001 5 hàng" panose="020B0603050302020204" pitchFamily="34" charset="0"/>
              <a:cs typeface="Arial"/>
              <a:sym typeface="Arial"/>
            </a:endParaRPr>
          </a:p>
        </p:txBody>
      </p:sp>
    </p:spTree>
    <p:extLst>
      <p:ext uri="{BB962C8B-B14F-4D97-AF65-F5344CB8AC3E}">
        <p14:creationId xmlns:p14="http://schemas.microsoft.com/office/powerpoint/2010/main" val="109950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2625" y="207010"/>
            <a:ext cx="7767955" cy="6474460"/>
          </a:xfrm>
          <a:prstGeom prst="rect">
            <a:avLst/>
          </a:prstGeom>
        </p:spPr>
      </p:pic>
    </p:spTree>
  </p:cSld>
  <p:clrMapOvr>
    <a:masterClrMapping/>
  </p:clrMapOvr>
  <p:transition>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438" t="6401" r="45522" b="45662"/>
          <a:stretch/>
        </p:blipFill>
        <p:spPr>
          <a:xfrm>
            <a:off x="1222159" y="363984"/>
            <a:ext cx="9747682" cy="6285389"/>
          </a:xfrm>
          <a:prstGeom prst="rect">
            <a:avLst/>
          </a:prstGeom>
        </p:spPr>
      </p:pic>
    </p:spTree>
    <p:extLst>
      <p:ext uri="{BB962C8B-B14F-4D97-AF65-F5344CB8AC3E}">
        <p14:creationId xmlns:p14="http://schemas.microsoft.com/office/powerpoint/2010/main" val="3612027172"/>
      </p:ext>
    </p:extLst>
  </p:cSld>
  <p:clrMapOvr>
    <a:masterClrMapping/>
  </p:clrMapOvr>
  <p:transition>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4644" t="6127" r="3483" b="45137"/>
          <a:stretch/>
        </p:blipFill>
        <p:spPr>
          <a:xfrm>
            <a:off x="1532878" y="348448"/>
            <a:ext cx="9126244" cy="6374167"/>
          </a:xfrm>
          <a:prstGeom prst="rect">
            <a:avLst/>
          </a:prstGeom>
        </p:spPr>
      </p:pic>
    </p:spTree>
    <p:extLst>
      <p:ext uri="{BB962C8B-B14F-4D97-AF65-F5344CB8AC3E}">
        <p14:creationId xmlns:p14="http://schemas.microsoft.com/office/powerpoint/2010/main" val="1063169252"/>
      </p:ext>
    </p:extLst>
  </p:cSld>
  <p:clrMapOvr>
    <a:masterClrMapping/>
  </p:clrMapOvr>
  <p:transition>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693" y="704055"/>
            <a:ext cx="2661644" cy="891500"/>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2438400"/>
            <a:ext cx="12191997" cy="4005651"/>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4577329"/>
            <a:ext cx="12818077" cy="2010708"/>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429" y="428363"/>
            <a:ext cx="12331428" cy="10693183"/>
          </a:xfrm>
          <a:prstGeom prst="rect">
            <a:avLst/>
          </a:prstGeom>
        </p:spPr>
      </p:pic>
      <p:sp>
        <p:nvSpPr>
          <p:cNvPr id="26" name="任意多边形 25"/>
          <p:cNvSpPr/>
          <p:nvPr/>
        </p:nvSpPr>
        <p:spPr>
          <a:xfrm>
            <a:off x="1857165" y="1618937"/>
            <a:ext cx="8338236" cy="4592245"/>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n w="0"/>
              <a:solidFill>
                <a:schemeClr val="accent1"/>
              </a:solidFill>
              <a:effectLst>
                <a:outerShdw blurRad="38100" dist="25400" dir="5400000" algn="ctr" rotWithShape="0">
                  <a:srgbClr val="6E747A">
                    <a:alpha val="43000"/>
                  </a:srgbClr>
                </a:outerShdw>
              </a:effectLst>
              <a:cs typeface="+mn-ea"/>
              <a:sym typeface="+mn-lt"/>
            </a:endParaRPr>
          </a:p>
        </p:txBody>
      </p:sp>
      <p:sp>
        <p:nvSpPr>
          <p:cNvPr id="94" name="矩形 93"/>
          <p:cNvSpPr/>
          <p:nvPr/>
        </p:nvSpPr>
        <p:spPr>
          <a:xfrm>
            <a:off x="4815840" y="1739900"/>
            <a:ext cx="1835150" cy="1076325"/>
          </a:xfrm>
          <a:prstGeom prst="rect">
            <a:avLst/>
          </a:prstGeom>
        </p:spPr>
        <p:txBody>
          <a:bodyPr wrap="none">
            <a:spAutoFit/>
          </a:bodyPr>
          <a:lstStyle/>
          <a:p>
            <a:r>
              <a:rPr lang="en-US" altLang="zh-CN" sz="6400" b="1" dirty="0">
                <a:ln w="22225">
                  <a:solidFill>
                    <a:schemeClr val="accent2"/>
                  </a:solidFill>
                  <a:prstDash val="solid"/>
                </a:ln>
                <a:solidFill>
                  <a:schemeClr val="accent2">
                    <a:lumMod val="40000"/>
                    <a:lumOff val="60000"/>
                  </a:schemeClr>
                </a:solidFill>
                <a:effectLst/>
                <a:ea typeface="Arial-Rounded" panose="020B0500000000000000" pitchFamily="34" charset="-93"/>
                <a:cs typeface="+mn-lt"/>
                <a:sym typeface="+mn-lt"/>
              </a:rPr>
              <a:t>Bài 4</a:t>
            </a: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8798009" y="-32952"/>
            <a:ext cx="3393991" cy="3285056"/>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4840823"/>
            <a:ext cx="2751437" cy="1620820"/>
          </a:xfrm>
          <a:prstGeom prst="rect">
            <a:avLst/>
          </a:prstGeom>
        </p:spPr>
      </p:pic>
      <p:grpSp>
        <p:nvGrpSpPr>
          <p:cNvPr id="108" name="组合 107"/>
          <p:cNvGrpSpPr/>
          <p:nvPr/>
        </p:nvGrpSpPr>
        <p:grpSpPr>
          <a:xfrm>
            <a:off x="639707" y="3481240"/>
            <a:ext cx="1405279" cy="2687453"/>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9407611" y="4800724"/>
            <a:ext cx="2784389" cy="1620820"/>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9670239" y="3330308"/>
            <a:ext cx="2176557" cy="3377231"/>
          </a:xfrm>
          <a:prstGeom prst="rect">
            <a:avLst/>
          </a:prstGeom>
        </p:spPr>
      </p:pic>
      <p:sp>
        <p:nvSpPr>
          <p:cNvPr id="92" name="任意多边形 91"/>
          <p:cNvSpPr/>
          <p:nvPr/>
        </p:nvSpPr>
        <p:spPr>
          <a:xfrm>
            <a:off x="-6577" y="6168692"/>
            <a:ext cx="12192000" cy="686217"/>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111" name="任意多边形 110"/>
          <p:cNvSpPr/>
          <p:nvPr/>
        </p:nvSpPr>
        <p:spPr>
          <a:xfrm>
            <a:off x="-6577" y="6291729"/>
            <a:ext cx="12192000" cy="569031"/>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112" name="任意多边形 111"/>
          <p:cNvSpPr/>
          <p:nvPr/>
        </p:nvSpPr>
        <p:spPr>
          <a:xfrm>
            <a:off x="-6577" y="6487465"/>
            <a:ext cx="12192000" cy="36563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12411676" y="-1022275"/>
            <a:ext cx="812800" cy="812800"/>
          </a:xfrm>
          <a:prstGeom prst="rect">
            <a:avLst/>
          </a:prstGeom>
        </p:spPr>
      </p:pic>
      <p:sp>
        <p:nvSpPr>
          <p:cNvPr id="4" name="矩形 3"/>
          <p:cNvSpPr/>
          <p:nvPr/>
        </p:nvSpPr>
        <p:spPr>
          <a:xfrm>
            <a:off x="4663731" y="4894257"/>
            <a:ext cx="2008505" cy="522605"/>
          </a:xfrm>
          <a:prstGeom prst="rect">
            <a:avLst/>
          </a:prstGeom>
        </p:spPr>
        <p:txBody>
          <a:bodyPr wrap="none">
            <a:spAutoFit/>
          </a:bodyPr>
          <a:lstStyle/>
          <a:p>
            <a:pPr>
              <a:lnSpc>
                <a:spcPct val="150000"/>
              </a:lnSpc>
            </a:pPr>
            <a:r>
              <a:rPr lang="en-US" altLang="zh-CN" sz="1865" b="1" kern="0" dirty="0" err="1">
                <a:latin typeface="Times New Roman" panose="02020603050405020304" pitchFamily="18" charset="0"/>
                <a:ea typeface="Microsoft YaHei" panose="020B0503020204020204" charset="-122"/>
                <a:cs typeface="Times New Roman" panose="02020603050405020304" pitchFamily="18" charset="0"/>
              </a:rPr>
              <a:t>Giáo</a:t>
            </a:r>
            <a:r>
              <a:rPr lang="en-US" altLang="zh-CN" sz="1865" b="1" kern="0" dirty="0">
                <a:latin typeface="Times New Roman" panose="02020603050405020304" pitchFamily="18" charset="0"/>
                <a:ea typeface="Microsoft YaHei" panose="020B0503020204020204" charset="-122"/>
                <a:cs typeface="Times New Roman" panose="02020603050405020304" pitchFamily="18" charset="0"/>
              </a:rPr>
              <a:t> </a:t>
            </a:r>
            <a:r>
              <a:rPr lang="en-US" altLang="zh-CN" sz="1865" b="1" kern="0" dirty="0" err="1">
                <a:latin typeface="Times New Roman" panose="02020603050405020304" pitchFamily="18" charset="0"/>
                <a:ea typeface="Microsoft YaHei" panose="020B0503020204020204" charset="-122"/>
                <a:cs typeface="Times New Roman" panose="02020603050405020304" pitchFamily="18" charset="0"/>
              </a:rPr>
              <a:t>viên</a:t>
            </a:r>
            <a:r>
              <a:rPr lang="en-US" altLang="zh-CN" sz="1865" b="1" kern="0">
                <a:latin typeface="Times New Roman" panose="02020603050405020304" pitchFamily="18" charset="0"/>
                <a:ea typeface="Microsoft YaHei" panose="020B0503020204020204" charset="-122"/>
                <a:cs typeface="Times New Roman" panose="02020603050405020304" pitchFamily="18" charset="0"/>
              </a:rPr>
              <a:t>: </a:t>
            </a:r>
            <a:r>
              <a:rPr lang="en-US" sz="1865" b="1" kern="0">
                <a:latin typeface="Times New Roman" panose="02020603050405020304" pitchFamily="18" charset="0"/>
                <a:ea typeface="Microsoft YaHei" panose="020B0503020204020204" charset="-122"/>
                <a:cs typeface="Times New Roman" panose="02020603050405020304" pitchFamily="18" charset="0"/>
              </a:rPr>
              <a:t>............</a:t>
            </a:r>
            <a:endParaRPr lang="en-US" sz="1465" kern="100" dirty="0">
              <a:effectLst/>
              <a:latin typeface="Times New Roman" panose="02020603050405020304" pitchFamily="18" charset="0"/>
              <a:ea typeface="SimSun" panose="02010600030101010101" pitchFamily="2" charset="-122"/>
              <a:cs typeface="Times New Roman" panose="02020603050405020304" pitchFamily="18" charset="0"/>
            </a:endParaRPr>
          </a:p>
        </p:txBody>
      </p:sp>
      <p:sp>
        <p:nvSpPr>
          <p:cNvPr id="5" name="Rectangle 4"/>
          <p:cNvSpPr/>
          <p:nvPr/>
        </p:nvSpPr>
        <p:spPr>
          <a:xfrm>
            <a:off x="2751455" y="3258185"/>
            <a:ext cx="6919595" cy="1229360"/>
          </a:xfrm>
          <a:prstGeom prst="rect">
            <a:avLst/>
          </a:prstGeom>
          <a:noFill/>
        </p:spPr>
        <p:txBody>
          <a:bodyPr wrap="square" lIns="121920" tIns="60960" rIns="121920" bIns="60960">
            <a:spAutoFit/>
          </a:bodyPr>
          <a:lstStyle/>
          <a:p>
            <a:pPr algn="ctr"/>
            <a:r>
              <a:rPr lang="en-US" sz="7200" dirty="0">
                <a:ln w="0"/>
                <a:solidFill>
                  <a:schemeClr val="accent1"/>
                </a:solidFill>
                <a:effectLst>
                  <a:outerShdw blurRad="38100" dist="25400" dir="5400000" algn="ctr" rotWithShape="0">
                    <a:srgbClr val="6E747A">
                      <a:alpha val="43000"/>
                    </a:srgbClr>
                  </a:outerShdw>
                </a:effectLst>
              </a:rPr>
              <a:t>Chú bé chăn cừu</a:t>
            </a:r>
          </a:p>
        </p:txBody>
      </p:sp>
    </p:spTree>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20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1000"/>
                                        <p:tgtEl>
                                          <p:spTgt spid="5"/>
                                        </p:tgtEl>
                                      </p:cBhvr>
                                    </p:animEffect>
                                    <p:anim calcmode="lin" valueType="num">
                                      <p:cBhvr>
                                        <p:cTn id="65" dur="1000" fill="hold"/>
                                        <p:tgtEl>
                                          <p:spTgt spid="5"/>
                                        </p:tgtEl>
                                        <p:attrNameLst>
                                          <p:attrName>ppt_x</p:attrName>
                                        </p:attrNameLst>
                                      </p:cBhvr>
                                      <p:tavLst>
                                        <p:tav tm="0">
                                          <p:val>
                                            <p:strVal val="#ppt_x"/>
                                          </p:val>
                                        </p:tav>
                                        <p:tav tm="100000">
                                          <p:val>
                                            <p:strVal val="#ppt_x"/>
                                          </p:val>
                                        </p:tav>
                                      </p:tavLst>
                                    </p:anim>
                                    <p:anim calcmode="lin" valueType="num">
                                      <p:cBhvr>
                                        <p:cTn id="6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repeatCount="indefinite" fill="hold" display="0">
                  <p:stCondLst>
                    <p:cond delay="indefinite"/>
                  </p:stCondLst>
                  <p:endCondLst>
                    <p:cond evt="onStopAudio" delay="0">
                      <p:tgtEl>
                        <p:sldTgt/>
                      </p:tgtEl>
                    </p:cond>
                  </p:endCondLst>
                </p:cTn>
                <p:tgtEl>
                  <p:spTgt spid="3"/>
                </p:tgtEl>
              </p:cMediaNode>
            </p:audio>
          </p:childTnLst>
        </p:cTn>
      </p:par>
    </p:tnLst>
    <p:bldLst>
      <p:bldP spid="26" grpId="0" bldLvl="0" animBg="1"/>
      <p:bldP spid="92" grpId="0" bldLvl="0" animBg="1"/>
      <p:bldP spid="111" grpId="0" bldLvl="0" animBg="1"/>
      <p:bldP spid="112" grpId="0" bldLvl="0" animBg="1"/>
      <p:bldP spid="5" grpId="0"/>
      <p:bldP spid="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018" t="53706" r="46435"/>
          <a:stretch/>
        </p:blipFill>
        <p:spPr>
          <a:xfrm>
            <a:off x="1633491" y="97653"/>
            <a:ext cx="9428086" cy="6480699"/>
          </a:xfrm>
          <a:prstGeom prst="rect">
            <a:avLst/>
          </a:prstGeom>
        </p:spPr>
      </p:pic>
    </p:spTree>
    <p:extLst>
      <p:ext uri="{BB962C8B-B14F-4D97-AF65-F5344CB8AC3E}">
        <p14:creationId xmlns:p14="http://schemas.microsoft.com/office/powerpoint/2010/main" val="372496403"/>
      </p:ext>
    </p:extLst>
  </p:cSld>
  <p:clrMapOvr>
    <a:masterClrMapping/>
  </p:clrMapOvr>
  <p:transition>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4560" t="53570" r="3897"/>
          <a:stretch/>
        </p:blipFill>
        <p:spPr>
          <a:xfrm>
            <a:off x="1331650" y="195308"/>
            <a:ext cx="9596762" cy="6019061"/>
          </a:xfrm>
          <a:prstGeom prst="rect">
            <a:avLst/>
          </a:prstGeom>
        </p:spPr>
      </p:pic>
    </p:spTree>
    <p:extLst>
      <p:ext uri="{BB962C8B-B14F-4D97-AF65-F5344CB8AC3E}">
        <p14:creationId xmlns:p14="http://schemas.microsoft.com/office/powerpoint/2010/main" val="182796381"/>
      </p:ext>
    </p:extLst>
  </p:cSld>
  <p:clrMapOvr>
    <a:masterClrMapping/>
  </p:clrMapOvr>
  <p:transition>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624" r="3897"/>
          <a:stretch/>
        </p:blipFill>
        <p:spPr>
          <a:xfrm>
            <a:off x="497150" y="207010"/>
            <a:ext cx="10741980" cy="6474460"/>
          </a:xfrm>
          <a:prstGeom prst="rect">
            <a:avLst/>
          </a:prstGeom>
        </p:spPr>
      </p:pic>
    </p:spTree>
    <p:extLst>
      <p:ext uri="{BB962C8B-B14F-4D97-AF65-F5344CB8AC3E}">
        <p14:creationId xmlns:p14="http://schemas.microsoft.com/office/powerpoint/2010/main" val="1572909341"/>
      </p:ext>
    </p:extLst>
  </p:cSld>
  <p:clrMapOvr>
    <a:masterClrMapping/>
  </p:clrMapOvr>
  <p:transition>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961E00-CC0B-402F-A2F4-DCFB3B66A7AC}"/>
              </a:ext>
            </a:extLst>
          </p:cNvPr>
          <p:cNvSpPr txBox="1"/>
          <p:nvPr/>
        </p:nvSpPr>
        <p:spPr>
          <a:xfrm>
            <a:off x="672835" y="679586"/>
            <a:ext cx="2980295" cy="769441"/>
          </a:xfrm>
          <a:prstGeom prst="rect">
            <a:avLst/>
          </a:prstGeom>
          <a:solidFill>
            <a:srgbClr val="FFFFFF"/>
          </a:solidFill>
        </p:spPr>
        <p:txBody>
          <a:bodyPr wrap="square" rtlCol="0">
            <a:spAutoFit/>
          </a:bodyPr>
          <a:lstStyle/>
          <a:p>
            <a:pPr defTabSz="1219170">
              <a:defRPr/>
            </a:pPr>
            <a:r>
              <a:rPr lang="en-US" sz="4400" b="1" kern="0" dirty="0">
                <a:solidFill>
                  <a:sysClr val="windowText" lastClr="000000"/>
                </a:solidFill>
                <a:latin typeface="Times New Roman" panose="02020603050405020304" pitchFamily="18" charset="0"/>
                <a:cs typeface="Times New Roman" panose="02020603050405020304" pitchFamily="18" charset="0"/>
              </a:rPr>
              <a:t>   Nghe </a:t>
            </a:r>
            <a:r>
              <a:rPr lang="en-US" sz="4400" b="1" kern="0" dirty="0" err="1">
                <a:solidFill>
                  <a:sysClr val="windowText" lastClr="000000"/>
                </a:solidFill>
                <a:latin typeface="Times New Roman" panose="02020603050405020304" pitchFamily="18" charset="0"/>
                <a:cs typeface="Times New Roman" panose="02020603050405020304" pitchFamily="18" charset="0"/>
              </a:rPr>
              <a:t>viết</a:t>
            </a:r>
            <a:r>
              <a:rPr lang="en-US" sz="4400" b="1" kern="0" dirty="0">
                <a:solidFill>
                  <a:sysClr val="windowText" lastClr="000000"/>
                </a:solidFill>
                <a:latin typeface="Times New Roman" panose="02020603050405020304" pitchFamily="18" charset="0"/>
                <a:cs typeface="Times New Roman" panose="02020603050405020304" pitchFamily="18" charset="0"/>
              </a:rPr>
              <a:t> </a:t>
            </a:r>
          </a:p>
        </p:txBody>
      </p:sp>
      <p:sp>
        <p:nvSpPr>
          <p:cNvPr id="3" name="Oval 2">
            <a:extLst>
              <a:ext uri="{FF2B5EF4-FFF2-40B4-BE49-F238E27FC236}">
                <a16:creationId xmlns:a16="http://schemas.microsoft.com/office/drawing/2014/main" id="{DC882251-6C6C-4635-80EC-B0BB85613458}"/>
              </a:ext>
            </a:extLst>
          </p:cNvPr>
          <p:cNvSpPr/>
          <p:nvPr/>
        </p:nvSpPr>
        <p:spPr>
          <a:xfrm>
            <a:off x="542319" y="719231"/>
            <a:ext cx="641035" cy="694660"/>
          </a:xfrm>
          <a:prstGeom prst="ellipse">
            <a:avLst/>
          </a:prstGeom>
          <a:solidFill>
            <a:srgbClr val="FF0066"/>
          </a:solidFill>
          <a:ln w="25400" cap="flat" cmpd="sng" algn="ctr">
            <a:solidFill>
              <a:srgbClr val="FFFFFF"/>
            </a:solidFill>
            <a:prstDash val="solid"/>
          </a:ln>
          <a:effectLst/>
        </p:spPr>
        <p:txBody>
          <a:bodyPr rtlCol="0" anchor="ctr"/>
          <a:lstStyle/>
          <a:p>
            <a:pPr algn="ctr" defTabSz="1219170">
              <a:defRPr/>
            </a:pPr>
            <a:r>
              <a:rPr lang="en-US" sz="3200" kern="0" dirty="0">
                <a:solidFill>
                  <a:srgbClr val="FFFF00"/>
                </a:solidFill>
                <a:latin typeface="Arial"/>
              </a:rPr>
              <a:t>7</a:t>
            </a:r>
          </a:p>
        </p:txBody>
      </p:sp>
      <p:sp>
        <p:nvSpPr>
          <p:cNvPr id="4" name="Rectangle 3">
            <a:extLst>
              <a:ext uri="{FF2B5EF4-FFF2-40B4-BE49-F238E27FC236}">
                <a16:creationId xmlns:a16="http://schemas.microsoft.com/office/drawing/2014/main" id="{13FD2DD9-48A1-4DE8-9712-40249207AE94}"/>
              </a:ext>
            </a:extLst>
          </p:cNvPr>
          <p:cNvSpPr/>
          <p:nvPr/>
        </p:nvSpPr>
        <p:spPr>
          <a:xfrm>
            <a:off x="-1" y="1577557"/>
            <a:ext cx="12192001" cy="2585323"/>
          </a:xfrm>
          <a:prstGeom prst="rect">
            <a:avLst/>
          </a:prstGeom>
        </p:spPr>
        <p:txBody>
          <a:bodyPr wrap="square">
            <a:spAutoFit/>
          </a:bodyPr>
          <a:lstStyle/>
          <a:p>
            <a:r>
              <a:rPr lang="en-US" sz="5400">
                <a:latin typeface="Times New Roman" panose="02020603050405020304" pitchFamily="18" charset="0"/>
                <a:cs typeface="Times New Roman" panose="02020603050405020304" pitchFamily="18" charset="0"/>
              </a:rPr>
              <a:t>    Một hôm sói đến thật. Chú bé hốt hoảng xin cứu giúp. Các bác nông dân nghĩ là chú nói dối, nên vẫn thản nhiên làm việc.</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588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53F6D-5817-4A4E-B02D-2546604EA06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D5C42B6-B581-4640-BAFE-C7BCB4639512}"/>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23FA5169-885F-4F7C-A401-8003FF2AB1F3}"/>
              </a:ext>
            </a:extLst>
          </p:cNvPr>
          <p:cNvSpPr/>
          <p:nvPr/>
        </p:nvSpPr>
        <p:spPr>
          <a:xfrm>
            <a:off x="-1" y="1"/>
            <a:ext cx="12192001" cy="1192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4800" b="1" kern="0" dirty="0">
                <a:solidFill>
                  <a:srgbClr val="0070C0"/>
                </a:solidFill>
                <a:latin typeface="Times New Roman" panose="02020603050405020304" pitchFamily="18" charset="0"/>
                <a:cs typeface="Times New Roman" panose="02020603050405020304" pitchFamily="18" charset="0"/>
                <a:sym typeface="Arial"/>
              </a:rPr>
              <a:t>5. Nghe </a:t>
            </a:r>
            <a:r>
              <a:rPr lang="en-US" sz="4800" b="1" kern="0" dirty="0" err="1">
                <a:solidFill>
                  <a:srgbClr val="0070C0"/>
                </a:solidFill>
                <a:latin typeface="Times New Roman" panose="02020603050405020304" pitchFamily="18" charset="0"/>
                <a:cs typeface="Times New Roman" panose="02020603050405020304" pitchFamily="18" charset="0"/>
                <a:sym typeface="Arial"/>
              </a:rPr>
              <a:t>viết</a:t>
            </a:r>
            <a:r>
              <a:rPr lang="en-US" sz="4800" b="1" kern="0" dirty="0">
                <a:solidFill>
                  <a:srgbClr val="0070C0"/>
                </a:solidFill>
                <a:latin typeface="Times New Roman" panose="02020603050405020304" pitchFamily="18" charset="0"/>
                <a:cs typeface="Times New Roman" panose="02020603050405020304" pitchFamily="18" charset="0"/>
                <a:sym typeface="Arial"/>
              </a:rPr>
              <a:t> ( SHS </a:t>
            </a:r>
            <a:r>
              <a:rPr lang="en-US" sz="4800" b="1" kern="0" err="1">
                <a:solidFill>
                  <a:srgbClr val="0070C0"/>
                </a:solidFill>
                <a:latin typeface="Times New Roman" panose="02020603050405020304" pitchFamily="18" charset="0"/>
                <a:cs typeface="Times New Roman" panose="02020603050405020304" pitchFamily="18" charset="0"/>
                <a:sym typeface="Arial"/>
              </a:rPr>
              <a:t>trang</a:t>
            </a:r>
            <a:r>
              <a:rPr lang="en-US" sz="4800" b="1" kern="0">
                <a:solidFill>
                  <a:srgbClr val="0070C0"/>
                </a:solidFill>
                <a:latin typeface="Times New Roman" panose="02020603050405020304" pitchFamily="18" charset="0"/>
                <a:cs typeface="Times New Roman" panose="02020603050405020304" pitchFamily="18" charset="0"/>
                <a:sym typeface="Arial"/>
              </a:rPr>
              <a:t> 97)   </a:t>
            </a:r>
            <a:endParaRPr lang="en-US" sz="4800" b="1" kern="0" dirty="0">
              <a:solidFill>
                <a:srgbClr val="0070C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082532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382395" y="2728595"/>
            <a:ext cx="9097010" cy="1793240"/>
          </a:xfrm>
          <a:prstGeom prst="rect">
            <a:avLst/>
          </a:prstGeom>
        </p:spPr>
      </p:pic>
    </p:spTree>
  </p:cSld>
  <p:clrMapOvr>
    <a:masterClrMapping/>
  </p:clrMapOvr>
  <p:transition spd="slow" advTm="500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62837" y="109568"/>
            <a:ext cx="10324329" cy="584775"/>
          </a:xfrm>
          <a:prstGeom prst="rect">
            <a:avLst/>
          </a:prstGeom>
          <a:solidFill>
            <a:schemeClr val="bg1"/>
          </a:solidFill>
        </p:spPr>
        <p:txBody>
          <a:bodyPr wrap="square" rtlCol="0">
            <a:spAutoFit/>
          </a:bodyPr>
          <a:lstStyle/>
          <a:p>
            <a:pPr defTabSz="1219170">
              <a:buClr>
                <a:srgbClr val="000000"/>
              </a:buClr>
              <a:defRPr/>
            </a:pPr>
            <a:r>
              <a:rPr lang="en-US" sz="3200" kern="0">
                <a:solidFill>
                  <a:srgbClr val="000000"/>
                </a:solidFill>
                <a:latin typeface="Arial"/>
                <a:cs typeface="Arial"/>
                <a:sym typeface="Arial"/>
              </a:rPr>
              <a:t>   Chọn từ ngữ phù hợp thay cho ô vuông</a:t>
            </a:r>
            <a:endParaRPr lang="en-US" sz="3200" i="1" kern="0">
              <a:solidFill>
                <a:srgbClr val="FF0000"/>
              </a:solidFill>
              <a:latin typeface="Arial"/>
              <a:cs typeface="Arial"/>
              <a:sym typeface="Arial"/>
            </a:endParaRPr>
          </a:p>
        </p:txBody>
      </p:sp>
      <p:sp>
        <p:nvSpPr>
          <p:cNvPr id="4" name="TextBox 3"/>
          <p:cNvSpPr txBox="1"/>
          <p:nvPr/>
        </p:nvSpPr>
        <p:spPr>
          <a:xfrm>
            <a:off x="318328" y="736842"/>
            <a:ext cx="3114024" cy="666786"/>
          </a:xfrm>
          <a:prstGeom prst="rect">
            <a:avLst/>
          </a:prstGeom>
          <a:noFill/>
        </p:spPr>
        <p:txBody>
          <a:bodyPr wrap="square" rtlCol="0">
            <a:spAutoFit/>
          </a:bodyPr>
          <a:lstStyle/>
          <a:p>
            <a:pPr defTabSz="1219170">
              <a:buClr>
                <a:srgbClr val="000000"/>
              </a:buClr>
              <a:defRPr/>
            </a:pPr>
            <a:r>
              <a:rPr lang="en-US" sz="3733" kern="0" dirty="0">
                <a:solidFill>
                  <a:srgbClr val="000000"/>
                </a:solidFill>
                <a:latin typeface="Arial"/>
                <a:cs typeface="Arial"/>
                <a:sym typeface="Arial"/>
              </a:rPr>
              <a:t>a</a:t>
            </a:r>
            <a:r>
              <a:rPr lang="en-US" sz="3733" kern="0">
                <a:solidFill>
                  <a:srgbClr val="000000"/>
                </a:solidFill>
                <a:latin typeface="Arial"/>
                <a:cs typeface="Arial"/>
                <a:sym typeface="Arial"/>
              </a:rPr>
              <a:t>. a</a:t>
            </a:r>
            <a:r>
              <a:rPr lang="en-US" sz="3733" kern="0" dirty="0">
                <a:solidFill>
                  <a:srgbClr val="000000"/>
                </a:solidFill>
                <a:latin typeface="Arial"/>
                <a:cs typeface="Arial"/>
                <a:sym typeface="Arial"/>
              </a:rPr>
              <a:t>i</a:t>
            </a:r>
            <a:r>
              <a:rPr lang="en-US" sz="3733" kern="0">
                <a:solidFill>
                  <a:srgbClr val="000000"/>
                </a:solidFill>
                <a:latin typeface="Arial"/>
                <a:cs typeface="Arial"/>
                <a:sym typeface="Arial"/>
              </a:rPr>
              <a:t> hay ay?</a:t>
            </a:r>
            <a:endParaRPr lang="en-US" sz="3733" kern="0" dirty="0">
              <a:solidFill>
                <a:srgbClr val="000000"/>
              </a:solidFill>
              <a:latin typeface="Arial"/>
              <a:cs typeface="Arial"/>
              <a:sym typeface="Arial"/>
            </a:endParaRPr>
          </a:p>
        </p:txBody>
      </p:sp>
      <p:sp>
        <p:nvSpPr>
          <p:cNvPr id="5" name="TextBox 4"/>
          <p:cNvSpPr txBox="1"/>
          <p:nvPr/>
        </p:nvSpPr>
        <p:spPr>
          <a:xfrm>
            <a:off x="402940" y="3331109"/>
            <a:ext cx="3530580" cy="666786"/>
          </a:xfrm>
          <a:prstGeom prst="rect">
            <a:avLst/>
          </a:prstGeom>
          <a:noFill/>
        </p:spPr>
        <p:txBody>
          <a:bodyPr wrap="square" rtlCol="0">
            <a:spAutoFit/>
          </a:bodyPr>
          <a:lstStyle/>
          <a:p>
            <a:pPr defTabSz="1219170">
              <a:buClr>
                <a:srgbClr val="000000"/>
              </a:buClr>
              <a:defRPr/>
            </a:pPr>
            <a:r>
              <a:rPr lang="en-US" sz="3733" kern="0" dirty="0">
                <a:solidFill>
                  <a:srgbClr val="000000"/>
                </a:solidFill>
                <a:latin typeface="Arial"/>
                <a:cs typeface="Arial"/>
                <a:sym typeface="Arial"/>
              </a:rPr>
              <a:t>b</a:t>
            </a:r>
            <a:r>
              <a:rPr lang="en-US" sz="3733" kern="0">
                <a:solidFill>
                  <a:srgbClr val="000000"/>
                </a:solidFill>
                <a:latin typeface="Arial"/>
                <a:cs typeface="Arial"/>
                <a:sym typeface="Arial"/>
              </a:rPr>
              <a:t>. iêc hay </a:t>
            </a:r>
            <a:r>
              <a:rPr lang="en-US" sz="3733">
                <a:sym typeface="Arial"/>
              </a:rPr>
              <a:t>iêt</a:t>
            </a:r>
            <a:r>
              <a:rPr lang="en-US" sz="3733" kern="0">
                <a:solidFill>
                  <a:srgbClr val="000000"/>
                </a:solidFill>
                <a:latin typeface="Arial"/>
                <a:cs typeface="Arial"/>
                <a:sym typeface="Arial"/>
              </a:rPr>
              <a:t> </a:t>
            </a:r>
            <a:r>
              <a:rPr lang="en-US" sz="3733" kern="0" dirty="0">
                <a:solidFill>
                  <a:srgbClr val="000000"/>
                </a:solidFill>
                <a:latin typeface="Arial"/>
                <a:cs typeface="Arial"/>
                <a:sym typeface="Arial"/>
              </a:rPr>
              <a:t>?</a:t>
            </a:r>
          </a:p>
        </p:txBody>
      </p:sp>
      <p:sp>
        <p:nvSpPr>
          <p:cNvPr id="6" name="TextBox 5"/>
          <p:cNvSpPr txBox="1"/>
          <p:nvPr/>
        </p:nvSpPr>
        <p:spPr>
          <a:xfrm>
            <a:off x="274664" y="1862002"/>
            <a:ext cx="3885088" cy="707886"/>
          </a:xfrm>
          <a:prstGeom prst="rect">
            <a:avLst/>
          </a:prstGeom>
          <a:noFill/>
        </p:spPr>
        <p:txBody>
          <a:bodyPr wrap="square" rtlCol="0">
            <a:spAutoFit/>
          </a:bodyPr>
          <a:lstStyle/>
          <a:p>
            <a:pPr defTabSz="1219170">
              <a:buClr>
                <a:srgbClr val="000000"/>
              </a:buClr>
              <a:defRPr/>
            </a:pPr>
            <a:r>
              <a:rPr lang="en-US" sz="4000">
                <a:latin typeface="Arial" panose="020B0604020202020204" pitchFamily="34" charset="0"/>
                <a:cs typeface="Arial" panose="020B0604020202020204" pitchFamily="34" charset="0"/>
              </a:rPr>
              <a:t>      b</a:t>
            </a:r>
            <a:r>
              <a:rPr lang="en-US" sz="4000">
                <a:solidFill>
                  <a:srgbClr val="FF0000"/>
                </a:solidFill>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trò</a:t>
            </a:r>
            <a:endParaRPr lang="en-US" sz="4000" kern="0" dirty="0">
              <a:latin typeface="Arial" panose="020B0604020202020204" pitchFamily="34" charset="0"/>
              <a:cs typeface="Arial" panose="020B0604020202020204" pitchFamily="34" charset="0"/>
              <a:sym typeface="Arial"/>
            </a:endParaRPr>
          </a:p>
        </p:txBody>
      </p:sp>
      <p:sp>
        <p:nvSpPr>
          <p:cNvPr id="7" name="TextBox 6"/>
          <p:cNvSpPr txBox="1"/>
          <p:nvPr/>
        </p:nvSpPr>
        <p:spPr>
          <a:xfrm>
            <a:off x="4744280" y="1845152"/>
            <a:ext cx="2844052" cy="707886"/>
          </a:xfrm>
          <a:prstGeom prst="rect">
            <a:avLst/>
          </a:prstGeom>
          <a:noFill/>
        </p:spPr>
        <p:txBody>
          <a:bodyPr wrap="square" rtlCol="0">
            <a:spAutoFit/>
          </a:bodyPr>
          <a:lstStyle/>
          <a:p>
            <a:pPr defTabSz="1219170">
              <a:buClr>
                <a:srgbClr val="000000"/>
              </a:buClr>
              <a:defRPr/>
            </a:pPr>
            <a:r>
              <a:rPr lang="en-US" sz="4000" kern="0">
                <a:solidFill>
                  <a:srgbClr val="000000"/>
                </a:solidFill>
                <a:latin typeface="Arial"/>
                <a:cs typeface="Arial"/>
                <a:sym typeface="Arial"/>
              </a:rPr>
              <a:t>b</a:t>
            </a:r>
            <a:r>
              <a:rPr lang="en-US" sz="4000" kern="0">
                <a:solidFill>
                  <a:srgbClr val="FF0000"/>
                </a:solidFill>
                <a:latin typeface="Arial"/>
                <a:cs typeface="Arial"/>
                <a:sym typeface="Arial"/>
              </a:rPr>
              <a:t>ài</a:t>
            </a:r>
            <a:r>
              <a:rPr lang="en-US" sz="4000" kern="0">
                <a:solidFill>
                  <a:srgbClr val="000000"/>
                </a:solidFill>
                <a:latin typeface="Arial"/>
                <a:cs typeface="Arial"/>
                <a:sym typeface="Arial"/>
              </a:rPr>
              <a:t> học</a:t>
            </a:r>
            <a:endParaRPr lang="en-US" sz="4000" kern="0" dirty="0">
              <a:solidFill>
                <a:srgbClr val="000000"/>
              </a:solidFill>
              <a:latin typeface="Arial"/>
              <a:cs typeface="Arial"/>
              <a:sym typeface="Arial"/>
            </a:endParaRPr>
          </a:p>
        </p:txBody>
      </p:sp>
      <p:sp>
        <p:nvSpPr>
          <p:cNvPr id="8" name="TextBox 7"/>
          <p:cNvSpPr txBox="1"/>
          <p:nvPr/>
        </p:nvSpPr>
        <p:spPr>
          <a:xfrm>
            <a:off x="7923252" y="1845152"/>
            <a:ext cx="3559503" cy="707886"/>
          </a:xfrm>
          <a:prstGeom prst="rect">
            <a:avLst/>
          </a:prstGeom>
          <a:noFill/>
        </p:spPr>
        <p:txBody>
          <a:bodyPr wrap="square" rtlCol="0">
            <a:spAutoFit/>
          </a:bodyPr>
          <a:lstStyle/>
          <a:p>
            <a:pPr defTabSz="1219170">
              <a:buClr>
                <a:srgbClr val="000000"/>
              </a:buClr>
              <a:defRPr/>
            </a:pPr>
            <a:r>
              <a:rPr lang="en-US" sz="4000" kern="0">
                <a:solidFill>
                  <a:srgbClr val="000000"/>
                </a:solidFill>
                <a:latin typeface="Arial"/>
                <a:cs typeface="Arial"/>
                <a:sym typeface="Arial"/>
              </a:rPr>
              <a:t>    ch</a:t>
            </a:r>
            <a:r>
              <a:rPr lang="en-US" sz="4000" kern="0">
                <a:solidFill>
                  <a:srgbClr val="FF0000"/>
                </a:solidFill>
                <a:latin typeface="Arial"/>
                <a:cs typeface="Arial"/>
                <a:sym typeface="Arial"/>
              </a:rPr>
              <a:t>ạy</a:t>
            </a:r>
            <a:r>
              <a:rPr lang="en-US" sz="4000" kern="0">
                <a:solidFill>
                  <a:srgbClr val="000000"/>
                </a:solidFill>
                <a:latin typeface="Arial"/>
                <a:cs typeface="Arial"/>
                <a:sym typeface="Arial"/>
              </a:rPr>
              <a:t> trốn</a:t>
            </a:r>
            <a:endParaRPr lang="en-US" sz="4000" kern="0" dirty="0">
              <a:solidFill>
                <a:srgbClr val="000000"/>
              </a:solidFill>
              <a:latin typeface="Arial"/>
              <a:cs typeface="Arial"/>
              <a:sym typeface="Arial"/>
            </a:endParaRPr>
          </a:p>
        </p:txBody>
      </p:sp>
      <p:sp>
        <p:nvSpPr>
          <p:cNvPr id="9" name="TextBox 8"/>
          <p:cNvSpPr txBox="1"/>
          <p:nvPr/>
        </p:nvSpPr>
        <p:spPr>
          <a:xfrm>
            <a:off x="964431" y="4074497"/>
            <a:ext cx="2614616" cy="707886"/>
          </a:xfrm>
          <a:prstGeom prst="rect">
            <a:avLst/>
          </a:prstGeom>
          <a:noFill/>
        </p:spPr>
        <p:txBody>
          <a:bodyPr wrap="square" rtlCol="0">
            <a:spAutoFit/>
          </a:bodyPr>
          <a:lstStyle/>
          <a:p>
            <a:pPr defTabSz="1219170">
              <a:buClr>
                <a:srgbClr val="000000"/>
              </a:buClr>
              <a:defRPr/>
            </a:pPr>
            <a:r>
              <a:rPr lang="en-US" sz="4000" kern="0">
                <a:solidFill>
                  <a:srgbClr val="000000"/>
                </a:solidFill>
                <a:latin typeface="Arial"/>
                <a:cs typeface="Arial"/>
                <a:sym typeface="Arial"/>
              </a:rPr>
              <a:t>làm v</a:t>
            </a:r>
            <a:r>
              <a:rPr lang="en-US" sz="4000" kern="0">
                <a:solidFill>
                  <a:srgbClr val="FF0000"/>
                </a:solidFill>
                <a:latin typeface="Arial"/>
                <a:cs typeface="Arial"/>
                <a:sym typeface="Arial"/>
              </a:rPr>
              <a:t>iệc</a:t>
            </a:r>
            <a:endParaRPr lang="en-US" sz="4000" kern="0" dirty="0">
              <a:solidFill>
                <a:srgbClr val="FF0000"/>
              </a:solidFill>
              <a:latin typeface="Arial"/>
              <a:cs typeface="Arial"/>
              <a:sym typeface="Arial"/>
            </a:endParaRPr>
          </a:p>
        </p:txBody>
      </p:sp>
      <p:sp>
        <p:nvSpPr>
          <p:cNvPr id="10" name="TextBox 9"/>
          <p:cNvSpPr txBox="1"/>
          <p:nvPr/>
        </p:nvSpPr>
        <p:spPr>
          <a:xfrm>
            <a:off x="4982795" y="4145748"/>
            <a:ext cx="2756451" cy="707886"/>
          </a:xfrm>
          <a:prstGeom prst="rect">
            <a:avLst/>
          </a:prstGeom>
          <a:noFill/>
        </p:spPr>
        <p:txBody>
          <a:bodyPr wrap="square" rtlCol="0">
            <a:spAutoFit/>
          </a:bodyPr>
          <a:lstStyle/>
          <a:p>
            <a:pPr defTabSz="1219170">
              <a:buClr>
                <a:srgbClr val="000000"/>
              </a:buClr>
              <a:defRPr/>
            </a:pPr>
            <a:r>
              <a:rPr lang="en-US" sz="4000">
                <a:latin typeface="Arial" panose="020B0604020202020204" pitchFamily="34" charset="0"/>
                <a:cs typeface="Arial" panose="020B0604020202020204" pitchFamily="34" charset="0"/>
              </a:rPr>
              <a:t>tạm b</a:t>
            </a:r>
            <a:r>
              <a:rPr lang="en-US" sz="4000">
                <a:solidFill>
                  <a:srgbClr val="FF0000"/>
                </a:solidFill>
                <a:latin typeface="Arial" panose="020B0604020202020204" pitchFamily="34" charset="0"/>
                <a:cs typeface="Arial" panose="020B0604020202020204" pitchFamily="34" charset="0"/>
              </a:rPr>
              <a:t>iệt</a:t>
            </a:r>
            <a:endParaRPr lang="en-US" sz="4000" kern="0" dirty="0">
              <a:solidFill>
                <a:srgbClr val="FF0000"/>
              </a:solidFill>
              <a:latin typeface="Arial" panose="020B0604020202020204" pitchFamily="34" charset="0"/>
              <a:cs typeface="Arial" panose="020B0604020202020204" pitchFamily="34" charset="0"/>
              <a:sym typeface="Arial"/>
            </a:endParaRPr>
          </a:p>
        </p:txBody>
      </p:sp>
      <p:sp>
        <p:nvSpPr>
          <p:cNvPr id="11" name="TextBox 10"/>
          <p:cNvSpPr txBox="1"/>
          <p:nvPr/>
        </p:nvSpPr>
        <p:spPr>
          <a:xfrm>
            <a:off x="8392585" y="4090557"/>
            <a:ext cx="3181132" cy="707886"/>
          </a:xfrm>
          <a:prstGeom prst="rect">
            <a:avLst/>
          </a:prstGeom>
          <a:noFill/>
        </p:spPr>
        <p:txBody>
          <a:bodyPr wrap="square" rtlCol="0">
            <a:spAutoFit/>
          </a:bodyPr>
          <a:lstStyle/>
          <a:p>
            <a:pPr defTabSz="1219170">
              <a:buClr>
                <a:srgbClr val="000000"/>
              </a:buClr>
              <a:defRPr/>
            </a:pPr>
            <a:r>
              <a:rPr lang="en-US" sz="4000">
                <a:latin typeface="Arial" panose="020B0604020202020204" pitchFamily="34" charset="0"/>
                <a:cs typeface="Arial" panose="020B0604020202020204" pitchFamily="34" charset="0"/>
              </a:rPr>
              <a:t>rạp x</a:t>
            </a:r>
            <a:r>
              <a:rPr lang="en-US" sz="4000">
                <a:solidFill>
                  <a:srgbClr val="FF0000"/>
                </a:solidFill>
                <a:latin typeface="Arial" panose="020B0604020202020204" pitchFamily="34" charset="0"/>
                <a:cs typeface="Arial" panose="020B0604020202020204" pitchFamily="34" charset="0"/>
              </a:rPr>
              <a:t>iếc</a:t>
            </a:r>
            <a:endParaRPr lang="en-US" sz="4000" kern="0" dirty="0">
              <a:solidFill>
                <a:srgbClr val="FF0000"/>
              </a:solidFill>
              <a:latin typeface="Arial" panose="020B0604020202020204" pitchFamily="34" charset="0"/>
              <a:cs typeface="Arial" panose="020B0604020202020204" pitchFamily="34" charset="0"/>
              <a:sym typeface="Arial"/>
            </a:endParaRPr>
          </a:p>
        </p:txBody>
      </p:sp>
      <p:sp>
        <p:nvSpPr>
          <p:cNvPr id="12" name="Oval 11"/>
          <p:cNvSpPr/>
          <p:nvPr/>
        </p:nvSpPr>
        <p:spPr>
          <a:xfrm>
            <a:off x="323396" y="39919"/>
            <a:ext cx="641035" cy="694660"/>
          </a:xfrm>
          <a:prstGeom prst="ellipse">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3200" b="1" kern="0">
                <a:solidFill>
                  <a:srgbClr val="FFFFFF"/>
                </a:solidFill>
                <a:latin typeface="Arial"/>
                <a:sym typeface="Arial"/>
              </a:rPr>
              <a:t>8</a:t>
            </a:r>
          </a:p>
        </p:txBody>
      </p:sp>
      <p:sp>
        <p:nvSpPr>
          <p:cNvPr id="21" name="TextBox 20">
            <a:extLst>
              <a:ext uri="{FF2B5EF4-FFF2-40B4-BE49-F238E27FC236}">
                <a16:creationId xmlns:a16="http://schemas.microsoft.com/office/drawing/2014/main" id="{03BEF595-5893-A1EC-E205-37D1284337A1}"/>
              </a:ext>
            </a:extLst>
          </p:cNvPr>
          <p:cNvSpPr txBox="1"/>
          <p:nvPr/>
        </p:nvSpPr>
        <p:spPr>
          <a:xfrm>
            <a:off x="1348086" y="1862923"/>
            <a:ext cx="751156" cy="7347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Arial"/>
              </a:rPr>
              <a:t>ày   </a:t>
            </a:r>
            <a:endPar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23" name="Rectangle 22">
            <a:extLst>
              <a:ext uri="{FF2B5EF4-FFF2-40B4-BE49-F238E27FC236}">
                <a16:creationId xmlns:a16="http://schemas.microsoft.com/office/drawing/2014/main" id="{890B2CB2-4D19-382F-DC35-89407FB5A09B}"/>
              </a:ext>
            </a:extLst>
          </p:cNvPr>
          <p:cNvSpPr/>
          <p:nvPr/>
        </p:nvSpPr>
        <p:spPr>
          <a:xfrm>
            <a:off x="5121060" y="1942338"/>
            <a:ext cx="626702" cy="600132"/>
          </a:xfrm>
          <a:prstGeom prst="rect">
            <a:avLst/>
          </a:prstGeom>
          <a:solidFill>
            <a:srgbClr val="FB63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DF52129F-47E6-B1D7-08F7-54104A0780C9}"/>
              </a:ext>
            </a:extLst>
          </p:cNvPr>
          <p:cNvSpPr/>
          <p:nvPr/>
        </p:nvSpPr>
        <p:spPr>
          <a:xfrm>
            <a:off x="1471811" y="1942338"/>
            <a:ext cx="503705" cy="600132"/>
          </a:xfrm>
          <a:prstGeom prst="rect">
            <a:avLst/>
          </a:prstGeom>
          <a:solidFill>
            <a:srgbClr val="FB63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3763E151-B1FA-9B35-6919-A7C1FB57D4AE}"/>
              </a:ext>
            </a:extLst>
          </p:cNvPr>
          <p:cNvSpPr/>
          <p:nvPr/>
        </p:nvSpPr>
        <p:spPr>
          <a:xfrm>
            <a:off x="9123775" y="2019765"/>
            <a:ext cx="626702" cy="600132"/>
          </a:xfrm>
          <a:prstGeom prst="rect">
            <a:avLst/>
          </a:prstGeom>
          <a:solidFill>
            <a:srgbClr val="FB63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106FE054-2980-DDD1-2722-BC47610EC6AF}"/>
              </a:ext>
            </a:extLst>
          </p:cNvPr>
          <p:cNvSpPr/>
          <p:nvPr/>
        </p:nvSpPr>
        <p:spPr>
          <a:xfrm>
            <a:off x="2271739" y="4119005"/>
            <a:ext cx="626702" cy="600132"/>
          </a:xfrm>
          <a:prstGeom prst="rect">
            <a:avLst/>
          </a:prstGeom>
          <a:solidFill>
            <a:srgbClr val="FB63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C84B39C4-057D-F319-3C87-AA2E55C041FD}"/>
              </a:ext>
            </a:extLst>
          </p:cNvPr>
          <p:cNvSpPr/>
          <p:nvPr/>
        </p:nvSpPr>
        <p:spPr>
          <a:xfrm>
            <a:off x="6368226" y="4199625"/>
            <a:ext cx="626702" cy="600132"/>
          </a:xfrm>
          <a:prstGeom prst="rect">
            <a:avLst/>
          </a:prstGeom>
          <a:solidFill>
            <a:srgbClr val="FB63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B762AEB4-285B-CFC4-5DE8-5390BA15884F}"/>
              </a:ext>
            </a:extLst>
          </p:cNvPr>
          <p:cNvSpPr/>
          <p:nvPr/>
        </p:nvSpPr>
        <p:spPr>
          <a:xfrm>
            <a:off x="9669800" y="4143125"/>
            <a:ext cx="626702" cy="600132"/>
          </a:xfrm>
          <a:prstGeom prst="rect">
            <a:avLst/>
          </a:prstGeom>
          <a:solidFill>
            <a:srgbClr val="FB63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8506818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250"/>
                                        <p:tgtEl>
                                          <p:spTgt spid="25"/>
                                        </p:tgtEl>
                                      </p:cBhvr>
                                    </p:animEffect>
                                    <p:set>
                                      <p:cBhvr>
                                        <p:cTn id="7" dur="1" fill="hold">
                                          <p:stCondLst>
                                            <p:cond delay="2249"/>
                                          </p:stCondLst>
                                        </p:cTn>
                                        <p:tgtEl>
                                          <p:spTgt spid="2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750"/>
                                        <p:tgtEl>
                                          <p:spTgt spid="23"/>
                                        </p:tgtEl>
                                      </p:cBhvr>
                                    </p:animEffect>
                                    <p:set>
                                      <p:cBhvr>
                                        <p:cTn id="12" dur="1" fill="hold">
                                          <p:stCondLst>
                                            <p:cond delay="274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27"/>
                                        </p:tgtEl>
                                      </p:cBhvr>
                                    </p:animEffect>
                                    <p:set>
                                      <p:cBhvr>
                                        <p:cTn id="17" dur="1" fill="hold">
                                          <p:stCondLst>
                                            <p:cond delay="1999"/>
                                          </p:stCondLst>
                                        </p:cTn>
                                        <p:tgtEl>
                                          <p:spTgt spid="2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28"/>
                                        </p:tgtEl>
                                      </p:cBhvr>
                                    </p:animEffect>
                                    <p:set>
                                      <p:cBhvr>
                                        <p:cTn id="22" dur="1" fill="hold">
                                          <p:stCondLst>
                                            <p:cond delay="1999"/>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0" nodeType="clickEffect">
                                  <p:stCondLst>
                                    <p:cond delay="0"/>
                                  </p:stCondLst>
                                  <p:childTnLst>
                                    <p:animEffect transition="out" filter="circle(out)">
                                      <p:cBhvr>
                                        <p:cTn id="26" dur="2000"/>
                                        <p:tgtEl>
                                          <p:spTgt spid="29"/>
                                        </p:tgtEl>
                                      </p:cBhvr>
                                    </p:animEffect>
                                    <p:set>
                                      <p:cBhvr>
                                        <p:cTn id="27" dur="1" fill="hold">
                                          <p:stCondLst>
                                            <p:cond delay="1999"/>
                                          </p:stCondLst>
                                        </p:cTn>
                                        <p:tgtEl>
                                          <p:spTgt spid="2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0" nodeType="clickEffect">
                                  <p:stCondLst>
                                    <p:cond delay="0"/>
                                  </p:stCondLst>
                                  <p:childTnLst>
                                    <p:animEffect transition="out" filter="circle(out)">
                                      <p:cBhvr>
                                        <p:cTn id="31" dur="2000"/>
                                        <p:tgtEl>
                                          <p:spTgt spid="30"/>
                                        </p:tgtEl>
                                      </p:cBhvr>
                                    </p:animEffect>
                                    <p:set>
                                      <p:cBhvr>
                                        <p:cTn id="32" dur="1" fill="hold">
                                          <p:stCondLst>
                                            <p:cond delay="19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7" grpId="0" animBg="1"/>
      <p:bldP spid="28" grpId="0" animBg="1"/>
      <p:bldP spid="29"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05965" y="258445"/>
            <a:ext cx="8242300" cy="6231255"/>
          </a:xfrm>
          <a:prstGeom prst="rect">
            <a:avLst/>
          </a:prstGeom>
        </p:spPr>
      </p:pic>
    </p:spTree>
  </p:cSld>
  <p:clrMapOvr>
    <a:masterClrMapping/>
  </p:clrMapOvr>
  <p:transition>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42.jpeg">
            <a:extLst>
              <a:ext uri="{FF2B5EF4-FFF2-40B4-BE49-F238E27FC236}">
                <a16:creationId xmlns:a16="http://schemas.microsoft.com/office/drawing/2014/main" id="{62B9779C-7B0C-D2DE-5D4C-D550CB8270BE}"/>
              </a:ext>
            </a:extLst>
          </p:cNvPr>
          <p:cNvPicPr>
            <a:picLocks noChangeAspect="1"/>
          </p:cNvPicPr>
          <p:nvPr/>
        </p:nvPicPr>
        <p:blipFill rotWithShape="1">
          <a:blip r:embed="rId2" cstate="print"/>
          <a:srcRect t="45689" b="32992"/>
          <a:stretch/>
        </p:blipFill>
        <p:spPr>
          <a:xfrm>
            <a:off x="142504" y="332509"/>
            <a:ext cx="12172207" cy="5816662"/>
          </a:xfrm>
          <a:prstGeom prst="rect">
            <a:avLst/>
          </a:prstGeom>
        </p:spPr>
      </p:pic>
      <p:sp>
        <p:nvSpPr>
          <p:cNvPr id="8" name="TextBox 7">
            <a:extLst>
              <a:ext uri="{FF2B5EF4-FFF2-40B4-BE49-F238E27FC236}">
                <a16:creationId xmlns:a16="http://schemas.microsoft.com/office/drawing/2014/main" id="{54F05E43-225D-DC4F-559E-391AA3CA04CE}"/>
              </a:ext>
            </a:extLst>
          </p:cNvPr>
          <p:cNvSpPr txBox="1"/>
          <p:nvPr/>
        </p:nvSpPr>
        <p:spPr>
          <a:xfrm>
            <a:off x="1709192" y="4517788"/>
            <a:ext cx="7536743" cy="646331"/>
          </a:xfrm>
          <a:prstGeom prst="rect">
            <a:avLst/>
          </a:prstGeom>
          <a:noFill/>
        </p:spPr>
        <p:txBody>
          <a:bodyPr wrap="none" rtlCol="0">
            <a:spAutoFit/>
          </a:bodyPr>
          <a:lstStyle/>
          <a:p>
            <a:r>
              <a:rPr lang="en-US" sz="3600" b="1">
                <a:solidFill>
                  <a:srgbClr val="FF0000"/>
                </a:solidFill>
                <a:latin typeface="HP001 5 hàng" panose="020B0603050302020204" pitchFamily="34" charset="0"/>
              </a:rPr>
              <a:t>Chú bé chăn cừu không nên nói dối.</a:t>
            </a:r>
            <a:endParaRPr lang="en-US" sz="3600" b="1" dirty="0">
              <a:solidFill>
                <a:srgbClr val="FF0000"/>
              </a:solidFill>
              <a:latin typeface="HP001 5 hàng" panose="020B0603050302020204" pitchFamily="34" charset="0"/>
            </a:endParaRPr>
          </a:p>
        </p:txBody>
      </p:sp>
    </p:spTree>
    <p:extLst>
      <p:ext uri="{BB962C8B-B14F-4D97-AF65-F5344CB8AC3E}">
        <p14:creationId xmlns:p14="http://schemas.microsoft.com/office/powerpoint/2010/main" val="109335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42.jpeg">
            <a:extLst>
              <a:ext uri="{FF2B5EF4-FFF2-40B4-BE49-F238E27FC236}">
                <a16:creationId xmlns:a16="http://schemas.microsoft.com/office/drawing/2014/main" id="{62B9779C-7B0C-D2DE-5D4C-D550CB8270BE}"/>
              </a:ext>
            </a:extLst>
          </p:cNvPr>
          <p:cNvPicPr>
            <a:picLocks noChangeAspect="1"/>
          </p:cNvPicPr>
          <p:nvPr/>
        </p:nvPicPr>
        <p:blipFill rotWithShape="1">
          <a:blip r:embed="rId2" cstate="print"/>
          <a:srcRect t="67949" b="-868"/>
          <a:stretch/>
        </p:blipFill>
        <p:spPr>
          <a:xfrm>
            <a:off x="7932" y="356260"/>
            <a:ext cx="12069274" cy="6305797"/>
          </a:xfrm>
          <a:prstGeom prst="rect">
            <a:avLst/>
          </a:prstGeom>
        </p:spPr>
      </p:pic>
      <p:sp>
        <p:nvSpPr>
          <p:cNvPr id="2" name="TextBox 1">
            <a:extLst>
              <a:ext uri="{FF2B5EF4-FFF2-40B4-BE49-F238E27FC236}">
                <a16:creationId xmlns:a16="http://schemas.microsoft.com/office/drawing/2014/main" id="{5056D318-CD57-900F-A1DB-3CD1787E1E7A}"/>
              </a:ext>
            </a:extLst>
          </p:cNvPr>
          <p:cNvSpPr txBox="1"/>
          <p:nvPr/>
        </p:nvSpPr>
        <p:spPr>
          <a:xfrm>
            <a:off x="2504839" y="2546483"/>
            <a:ext cx="413896" cy="646331"/>
          </a:xfrm>
          <a:prstGeom prst="rect">
            <a:avLst/>
          </a:prstGeom>
          <a:noFill/>
        </p:spPr>
        <p:txBody>
          <a:bodyPr wrap="none" rtlCol="0">
            <a:spAutoFit/>
          </a:bodyPr>
          <a:lstStyle/>
          <a:p>
            <a:r>
              <a:rPr lang="en-US" sz="3600" b="1">
                <a:solidFill>
                  <a:srgbClr val="FF0000"/>
                </a:solidFill>
                <a:latin typeface="HP001 5 hàng" panose="020B0603050302020204" pitchFamily="34" charset="0"/>
              </a:rPr>
              <a:t>d</a:t>
            </a:r>
            <a:endParaRPr lang="en-US" sz="3600" b="1" dirty="0">
              <a:solidFill>
                <a:srgbClr val="FF0000"/>
              </a:solidFill>
              <a:latin typeface="HP001 5 hàng" panose="020B0603050302020204" pitchFamily="34" charset="0"/>
            </a:endParaRPr>
          </a:p>
        </p:txBody>
      </p:sp>
      <p:sp>
        <p:nvSpPr>
          <p:cNvPr id="3" name="TextBox 2">
            <a:extLst>
              <a:ext uri="{FF2B5EF4-FFF2-40B4-BE49-F238E27FC236}">
                <a16:creationId xmlns:a16="http://schemas.microsoft.com/office/drawing/2014/main" id="{B937CE7A-998E-3FBA-99AA-7BF02E692BAA}"/>
              </a:ext>
            </a:extLst>
          </p:cNvPr>
          <p:cNvSpPr txBox="1"/>
          <p:nvPr/>
        </p:nvSpPr>
        <p:spPr>
          <a:xfrm flipH="1">
            <a:off x="3593649" y="2546483"/>
            <a:ext cx="622092" cy="646331"/>
          </a:xfrm>
          <a:prstGeom prst="rect">
            <a:avLst/>
          </a:prstGeom>
          <a:noFill/>
        </p:spPr>
        <p:txBody>
          <a:bodyPr wrap="square" rtlCol="0">
            <a:spAutoFit/>
          </a:bodyPr>
          <a:lstStyle/>
          <a:p>
            <a:r>
              <a:rPr lang="en-US" sz="3600" b="1">
                <a:solidFill>
                  <a:srgbClr val="FF0000"/>
                </a:solidFill>
                <a:latin typeface="HP001 5 hàng" panose="020B0603050302020204" pitchFamily="34" charset="0"/>
              </a:rPr>
              <a:t>gi</a:t>
            </a:r>
            <a:endParaRPr lang="en-US" sz="3600" b="1" dirty="0">
              <a:solidFill>
                <a:srgbClr val="FF0000"/>
              </a:solidFill>
              <a:latin typeface="HP001 5 hàng" panose="020B0603050302020204" pitchFamily="34" charset="0"/>
            </a:endParaRPr>
          </a:p>
        </p:txBody>
      </p:sp>
      <p:sp>
        <p:nvSpPr>
          <p:cNvPr id="4" name="TextBox 3">
            <a:extLst>
              <a:ext uri="{FF2B5EF4-FFF2-40B4-BE49-F238E27FC236}">
                <a16:creationId xmlns:a16="http://schemas.microsoft.com/office/drawing/2014/main" id="{54F2FAE5-07CC-6161-1CBF-A57C6E9A6560}"/>
              </a:ext>
            </a:extLst>
          </p:cNvPr>
          <p:cNvSpPr txBox="1"/>
          <p:nvPr/>
        </p:nvSpPr>
        <p:spPr>
          <a:xfrm>
            <a:off x="2918735" y="3767662"/>
            <a:ext cx="510076" cy="646331"/>
          </a:xfrm>
          <a:prstGeom prst="rect">
            <a:avLst/>
          </a:prstGeom>
          <a:noFill/>
        </p:spPr>
        <p:txBody>
          <a:bodyPr wrap="none" rtlCol="0">
            <a:spAutoFit/>
          </a:bodyPr>
          <a:lstStyle/>
          <a:p>
            <a:r>
              <a:rPr lang="en-US" sz="3600" b="1">
                <a:solidFill>
                  <a:srgbClr val="FF0000"/>
                </a:solidFill>
                <a:latin typeface="HP001 5 hàng" panose="020B0603050302020204" pitchFamily="34" charset="0"/>
              </a:rPr>
              <a:t>tr</a:t>
            </a:r>
            <a:endParaRPr lang="en-US" sz="3600" b="1" dirty="0">
              <a:solidFill>
                <a:srgbClr val="FF0000"/>
              </a:solidFill>
              <a:latin typeface="HP001 5 hàng" panose="020B0603050302020204" pitchFamily="34" charset="0"/>
            </a:endParaRPr>
          </a:p>
        </p:txBody>
      </p:sp>
      <p:sp>
        <p:nvSpPr>
          <p:cNvPr id="7" name="TextBox 6">
            <a:extLst>
              <a:ext uri="{FF2B5EF4-FFF2-40B4-BE49-F238E27FC236}">
                <a16:creationId xmlns:a16="http://schemas.microsoft.com/office/drawing/2014/main" id="{46D24760-2DD3-6AC0-CE22-D116C69AFACC}"/>
              </a:ext>
            </a:extLst>
          </p:cNvPr>
          <p:cNvSpPr txBox="1"/>
          <p:nvPr/>
        </p:nvSpPr>
        <p:spPr>
          <a:xfrm>
            <a:off x="5668781" y="3773377"/>
            <a:ext cx="611065" cy="646331"/>
          </a:xfrm>
          <a:prstGeom prst="rect">
            <a:avLst/>
          </a:prstGeom>
          <a:noFill/>
        </p:spPr>
        <p:txBody>
          <a:bodyPr wrap="none" rtlCol="0">
            <a:spAutoFit/>
          </a:bodyPr>
          <a:lstStyle/>
          <a:p>
            <a:r>
              <a:rPr lang="en-US" sz="3600" b="1">
                <a:solidFill>
                  <a:srgbClr val="FF0000"/>
                </a:solidFill>
                <a:latin typeface="HP001 5 hàng" panose="020B0603050302020204" pitchFamily="34" charset="0"/>
              </a:rPr>
              <a:t>ch</a:t>
            </a:r>
            <a:endParaRPr lang="en-US" sz="3600" b="1" dirty="0">
              <a:solidFill>
                <a:srgbClr val="FF0000"/>
              </a:solidFill>
              <a:latin typeface="HP001 5 hàng" panose="020B0603050302020204" pitchFamily="34" charset="0"/>
            </a:endParaRPr>
          </a:p>
        </p:txBody>
      </p:sp>
    </p:spTree>
    <p:extLst>
      <p:ext uri="{BB962C8B-B14F-4D97-AF65-F5344CB8AC3E}">
        <p14:creationId xmlns:p14="http://schemas.microsoft.com/office/powerpoint/2010/main" val="31678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
          <p:cNvPicPr>
            <a:picLocks noChangeAspect="1"/>
          </p:cNvPicPr>
          <p:nvPr/>
        </p:nvPicPr>
        <p:blipFill>
          <a:blip r:embed="rId2"/>
          <a:stretch>
            <a:fillRect/>
          </a:stretch>
        </p:blipFill>
        <p:spPr>
          <a:xfrm>
            <a:off x="1409065" y="486410"/>
            <a:ext cx="8084185" cy="5995035"/>
          </a:xfrm>
          <a:prstGeom prst="rect">
            <a:avLst/>
          </a:prstGeom>
        </p:spPr>
      </p:pic>
    </p:spTree>
  </p:cSld>
  <p:clrMapOvr>
    <a:masterClrMapping/>
  </p:clrMapOvr>
  <p:transition>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43.jpeg">
            <a:extLst>
              <a:ext uri="{FF2B5EF4-FFF2-40B4-BE49-F238E27FC236}">
                <a16:creationId xmlns:a16="http://schemas.microsoft.com/office/drawing/2014/main" id="{F884EA4E-B5C7-2604-B39E-4CB5141E2761}"/>
              </a:ext>
            </a:extLst>
          </p:cNvPr>
          <p:cNvPicPr>
            <a:picLocks noGrp="1" noChangeAspect="1"/>
          </p:cNvPicPr>
          <p:nvPr>
            <p:ph idx="1"/>
          </p:nvPr>
        </p:nvPicPr>
        <p:blipFill rotWithShape="1">
          <a:blip r:embed="rId2" cstate="print"/>
          <a:srcRect l="11328" t="7284" r="19694" b="54078"/>
          <a:stretch/>
        </p:blipFill>
        <p:spPr>
          <a:xfrm>
            <a:off x="641268" y="380009"/>
            <a:ext cx="11234057" cy="6388925"/>
          </a:xfrm>
          <a:prstGeom prst="rect">
            <a:avLst/>
          </a:prstGeom>
        </p:spPr>
      </p:pic>
      <p:sp>
        <p:nvSpPr>
          <p:cNvPr id="2" name="TextBox 1">
            <a:extLst>
              <a:ext uri="{FF2B5EF4-FFF2-40B4-BE49-F238E27FC236}">
                <a16:creationId xmlns:a16="http://schemas.microsoft.com/office/drawing/2014/main" id="{7ECB4CA4-8134-2178-86E6-F61EE28E6A7D}"/>
              </a:ext>
            </a:extLst>
          </p:cNvPr>
          <p:cNvSpPr txBox="1"/>
          <p:nvPr/>
        </p:nvSpPr>
        <p:spPr>
          <a:xfrm>
            <a:off x="9321276" y="1240197"/>
            <a:ext cx="1125629" cy="646331"/>
          </a:xfrm>
          <a:prstGeom prst="rect">
            <a:avLst/>
          </a:prstGeom>
          <a:noFill/>
        </p:spPr>
        <p:txBody>
          <a:bodyPr wrap="none" rtlCol="0">
            <a:spAutoFit/>
          </a:bodyPr>
          <a:lstStyle/>
          <a:p>
            <a:r>
              <a:rPr lang="en-US" sz="3600" b="1">
                <a:solidFill>
                  <a:srgbClr val="FF0000"/>
                </a:solidFill>
                <a:latin typeface="HP001 5 hàng" panose="020B0603050302020204" pitchFamily="34" charset="0"/>
              </a:rPr>
              <a:t>buồn</a:t>
            </a:r>
            <a:endParaRPr lang="en-US" sz="3600" b="1" dirty="0">
              <a:solidFill>
                <a:srgbClr val="FF0000"/>
              </a:solidFill>
              <a:latin typeface="HP001 5 hàng" panose="020B0603050302020204" pitchFamily="34" charset="0"/>
            </a:endParaRPr>
          </a:p>
        </p:txBody>
      </p:sp>
      <p:sp>
        <p:nvSpPr>
          <p:cNvPr id="3" name="TextBox 2">
            <a:extLst>
              <a:ext uri="{FF2B5EF4-FFF2-40B4-BE49-F238E27FC236}">
                <a16:creationId xmlns:a16="http://schemas.microsoft.com/office/drawing/2014/main" id="{F7979822-D2E7-A59D-5313-65E808EF1B08}"/>
              </a:ext>
            </a:extLst>
          </p:cNvPr>
          <p:cNvSpPr txBox="1"/>
          <p:nvPr/>
        </p:nvSpPr>
        <p:spPr>
          <a:xfrm>
            <a:off x="10138694" y="2203081"/>
            <a:ext cx="1074333" cy="646331"/>
          </a:xfrm>
          <a:prstGeom prst="rect">
            <a:avLst/>
          </a:prstGeom>
          <a:noFill/>
        </p:spPr>
        <p:txBody>
          <a:bodyPr wrap="none" rtlCol="0">
            <a:spAutoFit/>
          </a:bodyPr>
          <a:lstStyle/>
          <a:p>
            <a:r>
              <a:rPr lang="en-US" sz="3600" b="1">
                <a:solidFill>
                  <a:srgbClr val="FF0000"/>
                </a:solidFill>
                <a:latin typeface="HP001 5 hàng" panose="020B0603050302020204" pitchFamily="34" charset="0"/>
              </a:rPr>
              <a:t>luồn</a:t>
            </a:r>
            <a:endParaRPr lang="en-US" sz="3600" b="1" dirty="0">
              <a:solidFill>
                <a:srgbClr val="FF0000"/>
              </a:solidFill>
              <a:latin typeface="HP001 5 hàng" panose="020B0603050302020204" pitchFamily="34" charset="0"/>
            </a:endParaRPr>
          </a:p>
        </p:txBody>
      </p:sp>
      <p:sp>
        <p:nvSpPr>
          <p:cNvPr id="5" name="TextBox 4">
            <a:extLst>
              <a:ext uri="{FF2B5EF4-FFF2-40B4-BE49-F238E27FC236}">
                <a16:creationId xmlns:a16="http://schemas.microsoft.com/office/drawing/2014/main" id="{E48F9E86-DBC7-DC43-898E-A8284B324F78}"/>
              </a:ext>
            </a:extLst>
          </p:cNvPr>
          <p:cNvSpPr txBox="1"/>
          <p:nvPr/>
        </p:nvSpPr>
        <p:spPr>
          <a:xfrm>
            <a:off x="10446905" y="3673975"/>
            <a:ext cx="1192955" cy="646331"/>
          </a:xfrm>
          <a:prstGeom prst="rect">
            <a:avLst/>
          </a:prstGeom>
          <a:noFill/>
        </p:spPr>
        <p:txBody>
          <a:bodyPr wrap="none" rtlCol="0">
            <a:spAutoFit/>
          </a:bodyPr>
          <a:lstStyle/>
          <a:p>
            <a:r>
              <a:rPr lang="en-US" sz="3600" b="1">
                <a:solidFill>
                  <a:srgbClr val="FF0000"/>
                </a:solidFill>
                <a:latin typeface="HP001 5 hàng" panose="020B0603050302020204" pitchFamily="34" charset="0"/>
              </a:rPr>
              <a:t>lành</a:t>
            </a:r>
            <a:endParaRPr lang="en-US" sz="3600" b="1" dirty="0">
              <a:solidFill>
                <a:srgbClr val="FF0000"/>
              </a:solidFill>
              <a:latin typeface="HP001 5 hàng" panose="020B0603050302020204" pitchFamily="34" charset="0"/>
            </a:endParaRPr>
          </a:p>
        </p:txBody>
      </p:sp>
      <p:sp>
        <p:nvSpPr>
          <p:cNvPr id="6" name="TextBox 5">
            <a:extLst>
              <a:ext uri="{FF2B5EF4-FFF2-40B4-BE49-F238E27FC236}">
                <a16:creationId xmlns:a16="http://schemas.microsoft.com/office/drawing/2014/main" id="{BDF00210-D52C-B7D8-2974-AE16EF75C634}"/>
              </a:ext>
            </a:extLst>
          </p:cNvPr>
          <p:cNvSpPr txBox="1"/>
          <p:nvPr/>
        </p:nvSpPr>
        <p:spPr>
          <a:xfrm>
            <a:off x="9841810" y="4682055"/>
            <a:ext cx="737702" cy="646331"/>
          </a:xfrm>
          <a:prstGeom prst="rect">
            <a:avLst/>
          </a:prstGeom>
          <a:noFill/>
        </p:spPr>
        <p:txBody>
          <a:bodyPr wrap="none" rtlCol="0">
            <a:spAutoFit/>
          </a:bodyPr>
          <a:lstStyle/>
          <a:p>
            <a:r>
              <a:rPr lang="en-US" sz="3600" b="1">
                <a:solidFill>
                  <a:srgbClr val="FF0000"/>
                </a:solidFill>
                <a:latin typeface="HP001 5 hàng" panose="020B0603050302020204" pitchFamily="34" charset="0"/>
              </a:rPr>
              <a:t>hết</a:t>
            </a:r>
            <a:endParaRPr lang="en-US" sz="3600" b="1" dirty="0">
              <a:solidFill>
                <a:srgbClr val="FF0000"/>
              </a:solidFill>
              <a:latin typeface="HP001 5 hàng" panose="020B0603050302020204" pitchFamily="34" charset="0"/>
            </a:endParaRPr>
          </a:p>
        </p:txBody>
      </p:sp>
    </p:spTree>
    <p:extLst>
      <p:ext uri="{BB962C8B-B14F-4D97-AF65-F5344CB8AC3E}">
        <p14:creationId xmlns:p14="http://schemas.microsoft.com/office/powerpoint/2010/main" val="392678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43.jpeg">
            <a:extLst>
              <a:ext uri="{FF2B5EF4-FFF2-40B4-BE49-F238E27FC236}">
                <a16:creationId xmlns:a16="http://schemas.microsoft.com/office/drawing/2014/main" id="{F884EA4E-B5C7-2604-B39E-4CB5141E2761}"/>
              </a:ext>
            </a:extLst>
          </p:cNvPr>
          <p:cNvPicPr>
            <a:picLocks noGrp="1" noChangeAspect="1"/>
          </p:cNvPicPr>
          <p:nvPr>
            <p:ph idx="1"/>
          </p:nvPr>
        </p:nvPicPr>
        <p:blipFill rotWithShape="1">
          <a:blip r:embed="rId2" cstate="print"/>
          <a:srcRect l="9561" t="46468" r="8203" b="36611"/>
          <a:stretch/>
        </p:blipFill>
        <p:spPr>
          <a:xfrm>
            <a:off x="50105" y="525442"/>
            <a:ext cx="12137720" cy="4034032"/>
          </a:xfrm>
          <a:prstGeom prst="rect">
            <a:avLst/>
          </a:prstGeom>
        </p:spPr>
      </p:pic>
      <p:sp>
        <p:nvSpPr>
          <p:cNvPr id="2" name="TextBox 1">
            <a:extLst>
              <a:ext uri="{FF2B5EF4-FFF2-40B4-BE49-F238E27FC236}">
                <a16:creationId xmlns:a16="http://schemas.microsoft.com/office/drawing/2014/main" id="{14429524-4989-E411-0973-09F76E61F248}"/>
              </a:ext>
            </a:extLst>
          </p:cNvPr>
          <p:cNvSpPr txBox="1"/>
          <p:nvPr/>
        </p:nvSpPr>
        <p:spPr>
          <a:xfrm>
            <a:off x="1057838" y="2081506"/>
            <a:ext cx="7789312" cy="769441"/>
          </a:xfrm>
          <a:prstGeom prst="rect">
            <a:avLst/>
          </a:prstGeom>
          <a:noFill/>
        </p:spPr>
        <p:txBody>
          <a:bodyPr wrap="none" rtlCol="0">
            <a:spAutoFit/>
          </a:bodyPr>
          <a:lstStyle/>
          <a:p>
            <a:r>
              <a:rPr lang="en-US" sz="4400" b="1">
                <a:solidFill>
                  <a:srgbClr val="FF0000"/>
                </a:solidFill>
                <a:latin typeface="HP001 5 hàng" panose="020B0603050302020204" pitchFamily="34" charset="0"/>
              </a:rPr>
              <a:t>Trò đùa của chú bé rất tai hại.</a:t>
            </a:r>
            <a:endParaRPr lang="en-US" sz="4400" b="1" dirty="0">
              <a:solidFill>
                <a:srgbClr val="FF0000"/>
              </a:solidFill>
              <a:latin typeface="HP001 5 hàng" panose="020B0603050302020204" pitchFamily="34" charset="0"/>
            </a:endParaRPr>
          </a:p>
        </p:txBody>
      </p:sp>
      <p:sp>
        <p:nvSpPr>
          <p:cNvPr id="3" name="TextBox 2">
            <a:extLst>
              <a:ext uri="{FF2B5EF4-FFF2-40B4-BE49-F238E27FC236}">
                <a16:creationId xmlns:a16="http://schemas.microsoft.com/office/drawing/2014/main" id="{CD635237-AEEE-4431-8E0A-DA50EFA64CF6}"/>
              </a:ext>
            </a:extLst>
          </p:cNvPr>
          <p:cNvSpPr txBox="1"/>
          <p:nvPr/>
        </p:nvSpPr>
        <p:spPr>
          <a:xfrm>
            <a:off x="959717" y="3637570"/>
            <a:ext cx="6053260" cy="769441"/>
          </a:xfrm>
          <a:prstGeom prst="rect">
            <a:avLst/>
          </a:prstGeom>
          <a:noFill/>
        </p:spPr>
        <p:txBody>
          <a:bodyPr wrap="none" rtlCol="0">
            <a:spAutoFit/>
          </a:bodyPr>
          <a:lstStyle/>
          <a:p>
            <a:r>
              <a:rPr lang="en-US" sz="4400" b="1">
                <a:solidFill>
                  <a:srgbClr val="FF0000"/>
                </a:solidFill>
                <a:latin typeface="HP001 5 hàng" panose="020B0603050302020204" pitchFamily="34" charset="0"/>
              </a:rPr>
              <a:t>Nói dối là một thói xấu.</a:t>
            </a:r>
            <a:endParaRPr lang="en-US" sz="4400" b="1" dirty="0">
              <a:solidFill>
                <a:srgbClr val="FF0000"/>
              </a:solidFill>
              <a:latin typeface="HP001 5 hàng" panose="020B0603050302020204" pitchFamily="34" charset="0"/>
            </a:endParaRPr>
          </a:p>
        </p:txBody>
      </p:sp>
    </p:spTree>
    <p:extLst>
      <p:ext uri="{BB962C8B-B14F-4D97-AF65-F5344CB8AC3E}">
        <p14:creationId xmlns:p14="http://schemas.microsoft.com/office/powerpoint/2010/main" val="34241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screen"/>
          <a:stretch>
            <a:fillRect/>
          </a:stretch>
        </p:blipFill>
        <p:spPr>
          <a:xfrm>
            <a:off x="0" y="3182191"/>
            <a:ext cx="12192000" cy="3655880"/>
          </a:xfrm>
          <a:prstGeom prst="rect">
            <a:avLst/>
          </a:prstGeom>
        </p:spPr>
      </p:pic>
      <p:sp>
        <p:nvSpPr>
          <p:cNvPr id="32" name="TextBox 7"/>
          <p:cNvSpPr txBox="1"/>
          <p:nvPr/>
        </p:nvSpPr>
        <p:spPr>
          <a:xfrm>
            <a:off x="3132455" y="2192655"/>
            <a:ext cx="3155315" cy="579755"/>
          </a:xfrm>
          <a:prstGeom prst="rect">
            <a:avLst/>
          </a:prstGeom>
          <a:noFill/>
        </p:spPr>
        <p:txBody>
          <a:bodyPr wrap="square" lIns="0" tIns="0" rIns="0" bIns="0">
            <a:noAutofit/>
          </a:bodyPr>
          <a:lstStyle/>
          <a:p>
            <a:pPr algn="ctr"/>
            <a:r>
              <a:rPr lang="en-US" sz="3200"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Củng cố bài học</a:t>
            </a:r>
            <a:endParaRPr lang="en-US" sz="3200"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endParaRPr>
          </a:p>
        </p:txBody>
      </p:sp>
      <p:sp>
        <p:nvSpPr>
          <p:cNvPr id="30" name="TextBox 68"/>
          <p:cNvSpPr txBox="1"/>
          <p:nvPr/>
        </p:nvSpPr>
        <p:spPr>
          <a:xfrm>
            <a:off x="2927648" y="2862167"/>
            <a:ext cx="3478417" cy="2160167"/>
          </a:xfrm>
          <a:prstGeom prst="rect">
            <a:avLst/>
          </a:prstGeom>
        </p:spPr>
        <p:txBody>
          <a:bodyPr vert="horz" wrap="square" lIns="0" tIns="96000" rIns="0" bIns="0" anchor="t" anchorCtr="1">
            <a:normAutofit/>
          </a:bodyPr>
          <a:lstStyle/>
          <a:p>
            <a:pPr>
              <a:lnSpc>
                <a:spcPct val="120000"/>
              </a:lnSpc>
            </a:pPr>
            <a:r>
              <a:rPr lang="en-US" altLang="zh-CN" sz="1335" dirty="0">
                <a:solidFill>
                  <a:schemeClr val="tx1">
                    <a:lumMod val="75000"/>
                    <a:lumOff val="25000"/>
                  </a:schemeClr>
                </a:solidFill>
                <a:latin typeface="inpin heiti" charset="-122"/>
                <a:ea typeface="inpin heiti" charset="-122"/>
              </a:rPr>
              <a:t>……………………………………………………………………………………………………………………………………………………………………………………………………………..</a:t>
            </a:r>
            <a:endParaRPr lang="zh-CN" altLang="en-US" sz="1335" dirty="0">
              <a:solidFill>
                <a:schemeClr val="tx1">
                  <a:lumMod val="75000"/>
                  <a:lumOff val="25000"/>
                </a:schemeClr>
              </a:solidFill>
              <a:latin typeface="inpin heiti" charset="-122"/>
              <a:ea typeface="inpin heiti" charset="-122"/>
            </a:endParaRPr>
          </a:p>
        </p:txBody>
      </p:sp>
      <p:pic>
        <p:nvPicPr>
          <p:cNvPr id="6" name="图片 5"/>
          <p:cNvPicPr>
            <a:picLocks noChangeAspect="1"/>
          </p:cNvPicPr>
          <p:nvPr/>
        </p:nvPicPr>
        <p:blipFill>
          <a:blip r:embed="rId4" cstate="screen"/>
          <a:stretch>
            <a:fillRect/>
          </a:stretch>
        </p:blipFill>
        <p:spPr>
          <a:xfrm>
            <a:off x="6384032" y="3280047"/>
            <a:ext cx="4734144" cy="3484573"/>
          </a:xfrm>
          <a:prstGeom prst="rect">
            <a:avLst/>
          </a:prstGeom>
        </p:spPr>
      </p:pic>
    </p:spTree>
  </p:cSld>
  <p:clrMapOvr>
    <a:masterClrMapping/>
  </p:clrMapOvr>
  <p:transition spd="slow" advTm="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randombar(horizontal)">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up)">
                                      <p:cBhvr>
                                        <p:cTn id="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4830143" y="1307496"/>
            <a:ext cx="5337371" cy="4651583"/>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9" name="组合 8"/>
          <p:cNvGrpSpPr/>
          <p:nvPr/>
        </p:nvGrpSpPr>
        <p:grpSpPr>
          <a:xfrm>
            <a:off x="3119619" y="2355148"/>
            <a:ext cx="2377840" cy="1161044"/>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2" name="组合 11"/>
          <p:cNvGrpSpPr/>
          <p:nvPr/>
        </p:nvGrpSpPr>
        <p:grpSpPr>
          <a:xfrm>
            <a:off x="5092777" y="5237587"/>
            <a:ext cx="1795349" cy="87732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5" name="组合 14"/>
          <p:cNvGrpSpPr/>
          <p:nvPr/>
        </p:nvGrpSpPr>
        <p:grpSpPr>
          <a:xfrm>
            <a:off x="8332552" y="4613425"/>
            <a:ext cx="563241" cy="10268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8" name="组合 17"/>
          <p:cNvGrpSpPr/>
          <p:nvPr/>
        </p:nvGrpSpPr>
        <p:grpSpPr>
          <a:xfrm>
            <a:off x="8540788" y="5419917"/>
            <a:ext cx="949967" cy="467604"/>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21" name="组合 20"/>
          <p:cNvGrpSpPr/>
          <p:nvPr/>
        </p:nvGrpSpPr>
        <p:grpSpPr>
          <a:xfrm>
            <a:off x="6823537" y="2817503"/>
            <a:ext cx="563241" cy="10268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24" name="组合 23"/>
          <p:cNvGrpSpPr/>
          <p:nvPr/>
        </p:nvGrpSpPr>
        <p:grpSpPr>
          <a:xfrm>
            <a:off x="7119096" y="3543347"/>
            <a:ext cx="968409" cy="467603"/>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27" name="组合 26"/>
          <p:cNvGrpSpPr/>
          <p:nvPr/>
        </p:nvGrpSpPr>
        <p:grpSpPr>
          <a:xfrm>
            <a:off x="10118465" y="1667331"/>
            <a:ext cx="563241" cy="10268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0" name="组合 29"/>
          <p:cNvGrpSpPr/>
          <p:nvPr/>
        </p:nvGrpSpPr>
        <p:grpSpPr>
          <a:xfrm>
            <a:off x="9492491" y="1658296"/>
            <a:ext cx="467603" cy="968409"/>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3" name="组合 32"/>
          <p:cNvGrpSpPr/>
          <p:nvPr/>
        </p:nvGrpSpPr>
        <p:grpSpPr>
          <a:xfrm>
            <a:off x="10177216" y="2388953"/>
            <a:ext cx="2717813" cy="1398511"/>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6" name="组合 35"/>
          <p:cNvGrpSpPr/>
          <p:nvPr/>
        </p:nvGrpSpPr>
        <p:grpSpPr>
          <a:xfrm rot="2799594" flipH="1">
            <a:off x="6935352" y="47104"/>
            <a:ext cx="1398511" cy="2717813"/>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5" name="组合 4"/>
          <p:cNvGrpSpPr/>
          <p:nvPr/>
        </p:nvGrpSpPr>
        <p:grpSpPr>
          <a:xfrm>
            <a:off x="-798787" y="-104781"/>
            <a:ext cx="6950841" cy="6410988"/>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0" name="文本框 109"/>
          <p:cNvSpPr txBox="1"/>
          <p:nvPr/>
        </p:nvSpPr>
        <p:spPr>
          <a:xfrm>
            <a:off x="230972" y="3100804"/>
            <a:ext cx="4784539" cy="993775"/>
          </a:xfrm>
          <a:prstGeom prst="rect">
            <a:avLst/>
          </a:prstGeom>
          <a:noFill/>
        </p:spPr>
        <p:txBody>
          <a:bodyPr wrap="square" rtlCol="0">
            <a:spAutoFit/>
          </a:bodyPr>
          <a:lstStyle/>
          <a:p>
            <a:pPr algn="ctr"/>
            <a:r>
              <a:rPr lang="en-US" sz="5865" b="1" dirty="0">
                <a:pattFill prst="ltDnDiag">
                  <a:fgClr>
                    <a:srgbClr val="00B0F0"/>
                  </a:fgClr>
                  <a:bgClr>
                    <a:srgbClr val="0070C0"/>
                  </a:bgClr>
                </a:pattFill>
                <a:effectLst>
                  <a:outerShdw dist="38100" dir="2700000" sx="101000" sy="101000" algn="tl" rotWithShape="0">
                    <a:srgbClr val="0070C0"/>
                  </a:outerShdw>
                </a:effectLst>
                <a:latin typeface="+mj-lt"/>
                <a:ea typeface="Arial-Rounded" panose="020B0500000000000000" pitchFamily="34" charset="-93"/>
                <a:cs typeface="+mj-lt"/>
                <a:sym typeface="+mn-lt"/>
              </a:rPr>
              <a:t>Đọc</a:t>
            </a:r>
          </a:p>
        </p:txBody>
      </p:sp>
      <p:sp>
        <p:nvSpPr>
          <p:cNvPr id="42" name="文本框 41"/>
          <p:cNvSpPr txBox="1"/>
          <p:nvPr/>
        </p:nvSpPr>
        <p:spPr>
          <a:xfrm>
            <a:off x="1927087" y="1845039"/>
            <a:ext cx="1347900" cy="119888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72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7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9855" y="605700"/>
            <a:ext cx="2998059" cy="1004180"/>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19968" y="3269456"/>
            <a:ext cx="1501113" cy="34769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1000">
        <p14:conveyor dir="l"/>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549910" y="683260"/>
            <a:ext cx="11043285" cy="6000750"/>
          </a:xfrm>
          <a:prstGeom prst="rect">
            <a:avLst/>
          </a:prstGeom>
          <a:noFill/>
        </p:spPr>
        <p:txBody>
          <a:bodyPr wrap="square" rtlCol="0">
            <a:spAutoFit/>
          </a:bodyPr>
          <a:lstStyle/>
          <a:p>
            <a:pPr algn="ctr"/>
            <a:r>
              <a:rPr lang="en-US" sz="3200" b="1"/>
              <a:t>Chú bé chăn cừu</a:t>
            </a:r>
          </a:p>
          <a:p>
            <a:pPr algn="just"/>
            <a:r>
              <a:rPr lang="en-US" sz="3200"/>
              <a:t>Có một chú bé chăn cừu thường thả cừu gần chân núi. Một hôm thấy buồn quá, chú nghĩ ra một trò đùa cho vui. Chú giả vờ kêu toáng lên:</a:t>
            </a:r>
          </a:p>
          <a:p>
            <a:pPr algn="just"/>
            <a:r>
              <a:rPr lang="en-US" sz="3200"/>
              <a:t>-  Sói! Sói! Cứu tôi với!</a:t>
            </a:r>
          </a:p>
          <a:p>
            <a:pPr algn="just"/>
            <a:r>
              <a:rPr lang="en-US" sz="3200"/>
              <a:t>Nghe tiếng kêu cứu, mấy bác nông dân đang làm việc gần đấy tức tốc chạy tới. Nhưng họ không thấy sói đâu. Thấy vậy, chú khoái chí lắm.</a:t>
            </a:r>
          </a:p>
          <a:p>
            <a:pPr algn="just"/>
            <a:r>
              <a:rPr lang="en-US" sz="3200"/>
              <a:t>Mấy hôm sau, chú lại bày ra trò ấy. Các bác nông dân lại chạy tới. Rồi một hôm, sói đến thật. Chú hốt hoảng kêu gào xin cứu giúp. Các bác nông dân nghĩ là chú lại lừa mình, nên vẫn thản nhiên làm việc. Thế là sói thỏa thuê ăn thịt hết cả đàn cừu.</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549910" y="683260"/>
            <a:ext cx="11043285" cy="5262979"/>
          </a:xfrm>
          <a:prstGeom prst="rect">
            <a:avLst/>
          </a:prstGeom>
          <a:noFill/>
        </p:spPr>
        <p:txBody>
          <a:bodyPr wrap="square" rtlCol="0">
            <a:spAutoFit/>
          </a:bodyPr>
          <a:lstStyle/>
          <a:p>
            <a:pPr algn="ctr"/>
            <a:r>
              <a:rPr lang="en-US" sz="5400" b="1">
                <a:solidFill>
                  <a:prstClr val="black"/>
                </a:solidFill>
              </a:rPr>
              <a:t>Chú bé chăn cừu</a:t>
            </a:r>
          </a:p>
          <a:p>
            <a:pPr algn="just"/>
            <a:r>
              <a:rPr lang="en-US" sz="5400">
                <a:solidFill>
                  <a:prstClr val="black"/>
                </a:solidFill>
              </a:rPr>
              <a:t>Có một chú bé chăn cừu thường thả cừu gần chân núi. Một hôm thấy buồn quá, chú nghĩ ra một trò đùa cho vui. Chú giả vờ kêu toáng lên:</a:t>
            </a:r>
          </a:p>
          <a:p>
            <a:pPr algn="just"/>
            <a:r>
              <a:rPr lang="en-US" sz="5400">
                <a:solidFill>
                  <a:prstClr val="black"/>
                </a:solidFill>
              </a:rPr>
              <a:t>-  Sói! Sói! Cứu tôi với!</a:t>
            </a:r>
          </a:p>
        </p:txBody>
      </p:sp>
    </p:spTree>
    <p:extLst>
      <p:ext uri="{BB962C8B-B14F-4D97-AF65-F5344CB8AC3E}">
        <p14:creationId xmlns:p14="http://schemas.microsoft.com/office/powerpoint/2010/main" val="470152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549910" y="683260"/>
            <a:ext cx="11043285" cy="4247317"/>
          </a:xfrm>
          <a:prstGeom prst="rect">
            <a:avLst/>
          </a:prstGeom>
          <a:noFill/>
        </p:spPr>
        <p:txBody>
          <a:bodyPr wrap="square" rtlCol="0">
            <a:spAutoFit/>
          </a:bodyPr>
          <a:lstStyle/>
          <a:p>
            <a:pPr algn="ctr"/>
            <a:r>
              <a:rPr lang="en-US" sz="5400" b="1">
                <a:solidFill>
                  <a:prstClr val="black"/>
                </a:solidFill>
              </a:rPr>
              <a:t>Chú bé chăn cừu</a:t>
            </a:r>
          </a:p>
          <a:p>
            <a:pPr algn="just"/>
            <a:r>
              <a:rPr lang="en-US" sz="5400">
                <a:solidFill>
                  <a:prstClr val="black"/>
                </a:solidFill>
              </a:rPr>
              <a:t>Nghe tiếng kêu cứu, mấy bác nông dân đang làm việc gần đấy tức tốc chạy tới. Nhưng họ không thấy sói đâu. Thấy vậy, chú khoái chí lắm.</a:t>
            </a:r>
          </a:p>
        </p:txBody>
      </p:sp>
    </p:spTree>
    <p:extLst>
      <p:ext uri="{BB962C8B-B14F-4D97-AF65-F5344CB8AC3E}">
        <p14:creationId xmlns:p14="http://schemas.microsoft.com/office/powerpoint/2010/main" val="63291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549910" y="683260"/>
            <a:ext cx="11043285" cy="5262979"/>
          </a:xfrm>
          <a:prstGeom prst="rect">
            <a:avLst/>
          </a:prstGeom>
          <a:noFill/>
        </p:spPr>
        <p:txBody>
          <a:bodyPr wrap="square" rtlCol="0">
            <a:spAutoFit/>
          </a:bodyPr>
          <a:lstStyle/>
          <a:p>
            <a:pPr algn="ctr"/>
            <a:r>
              <a:rPr lang="en-US" sz="4800" b="1">
                <a:solidFill>
                  <a:prstClr val="black"/>
                </a:solidFill>
              </a:rPr>
              <a:t>Chú bé chăn cừu</a:t>
            </a:r>
          </a:p>
          <a:p>
            <a:pPr algn="just"/>
            <a:r>
              <a:rPr lang="en-US" sz="4800">
                <a:solidFill>
                  <a:prstClr val="black"/>
                </a:solidFill>
              </a:rPr>
              <a:t>  Mấy hôm sau, chú lại bày ra trò ấy. Các bác nông dân lại chạy tới. Rồi một hôm, sói đến thật. Chú hốt hoảng kêu gào xin cứu giúp. Các bác nông dân nghĩ là chú lại lừa mình, nên vẫn thản nhiên làm việc. Thế là sói thỏa thuê ăn thịt hết cả đàn cừu.</a:t>
            </a:r>
          </a:p>
        </p:txBody>
      </p:sp>
    </p:spTree>
    <p:extLst>
      <p:ext uri="{BB962C8B-B14F-4D97-AF65-F5344CB8AC3E}">
        <p14:creationId xmlns:p14="http://schemas.microsoft.com/office/powerpoint/2010/main" val="2666874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822960" y="451077"/>
            <a:ext cx="10180320" cy="1200329"/>
          </a:xfrm>
          <a:prstGeom prst="rect">
            <a:avLst/>
          </a:prstGeom>
          <a:noFill/>
        </p:spPr>
        <p:txBody>
          <a:bodyPr wrap="square" rtlCol="0">
            <a:spAutoFit/>
          </a:bodyPr>
          <a:lstStyle/>
          <a:p>
            <a:r>
              <a:rPr lang="en-US" sz="2400">
                <a:solidFill>
                  <a:schemeClr val="tx1">
                    <a:lumMod val="75000"/>
                    <a:lumOff val="25000"/>
                  </a:schemeClr>
                </a:solidFill>
                <a:latin typeface="+mj-lt"/>
                <a:ea typeface="Microsoft YaHei" panose="020B0503020204020204" charset="-122"/>
                <a:cs typeface="+mj-lt"/>
              </a:rPr>
              <a:t>a. </a:t>
            </a:r>
            <a:r>
              <a:rPr lang="en-US" sz="3600">
                <a:solidFill>
                  <a:schemeClr val="tx1">
                    <a:lumMod val="75000"/>
                    <a:lumOff val="25000"/>
                  </a:schemeClr>
                </a:solidFill>
                <a:latin typeface="+mj-lt"/>
                <a:ea typeface="Microsoft YaHei" panose="020B0503020204020204" charset="-122"/>
                <a:cs typeface="+mj-lt"/>
              </a:rPr>
              <a:t> </a:t>
            </a:r>
            <a:r>
              <a:rPr lang="en-US" sz="3600" dirty="0">
                <a:solidFill>
                  <a:schemeClr val="tx1">
                    <a:lumMod val="75000"/>
                    <a:lumOff val="25000"/>
                  </a:schemeClr>
                </a:solidFill>
                <a:latin typeface="+mj-lt"/>
                <a:ea typeface="Microsoft YaHei" panose="020B0503020204020204" charset="-122"/>
                <a:cs typeface="+mj-lt"/>
              </a:rPr>
              <a:t>Ban đầu thấy tiếng kêu cứu, mấy bác nông dân đã làm gì?</a:t>
            </a:r>
          </a:p>
        </p:txBody>
      </p:sp>
      <p:sp>
        <p:nvSpPr>
          <p:cNvPr id="3" name="7-Point Star 2"/>
          <p:cNvSpPr/>
          <p:nvPr/>
        </p:nvSpPr>
        <p:spPr>
          <a:xfrm>
            <a:off x="2636520" y="1538922"/>
            <a:ext cx="6156961" cy="1788795"/>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Tức tốc chạy tới</a:t>
            </a:r>
          </a:p>
        </p:txBody>
      </p:sp>
      <p:sp>
        <p:nvSpPr>
          <p:cNvPr id="4" name="Text Box 3"/>
          <p:cNvSpPr txBox="1"/>
          <p:nvPr/>
        </p:nvSpPr>
        <p:spPr>
          <a:xfrm>
            <a:off x="975360" y="3097530"/>
            <a:ext cx="10607040" cy="646331"/>
          </a:xfrm>
          <a:prstGeom prst="rect">
            <a:avLst/>
          </a:prstGeom>
          <a:noFill/>
        </p:spPr>
        <p:txBody>
          <a:bodyPr wrap="square" rtlCol="0">
            <a:spAutoFit/>
          </a:bodyPr>
          <a:lstStyle/>
          <a:p>
            <a:r>
              <a:rPr lang="en-US" sz="2400">
                <a:solidFill>
                  <a:schemeClr val="tx1">
                    <a:lumMod val="75000"/>
                    <a:lumOff val="25000"/>
                  </a:schemeClr>
                </a:solidFill>
                <a:latin typeface="+mj-lt"/>
                <a:ea typeface="Microsoft YaHei" panose="020B0503020204020204" charset="-122"/>
                <a:cs typeface="+mj-lt"/>
              </a:rPr>
              <a:t>.b.</a:t>
            </a:r>
            <a:r>
              <a:rPr lang="en-US" sz="3600">
                <a:solidFill>
                  <a:schemeClr val="tx1">
                    <a:lumMod val="75000"/>
                    <a:lumOff val="25000"/>
                  </a:schemeClr>
                </a:solidFill>
                <a:latin typeface="+mj-lt"/>
                <a:ea typeface="Microsoft YaHei" panose="020B0503020204020204" charset="-122"/>
                <a:cs typeface="+mj-lt"/>
              </a:rPr>
              <a:t>Vì </a:t>
            </a:r>
            <a:r>
              <a:rPr lang="en-US" sz="3600" dirty="0">
                <a:solidFill>
                  <a:schemeClr val="tx1">
                    <a:lumMod val="75000"/>
                    <a:lumOff val="25000"/>
                  </a:schemeClr>
                </a:solidFill>
                <a:latin typeface="+mj-lt"/>
                <a:ea typeface="Microsoft YaHei" panose="020B0503020204020204" charset="-122"/>
                <a:cs typeface="+mj-lt"/>
              </a:rPr>
              <a:t>sao bầy sói có thể thỏa thuê ăn thịt đàn cừu?</a:t>
            </a:r>
          </a:p>
        </p:txBody>
      </p:sp>
      <p:sp>
        <p:nvSpPr>
          <p:cNvPr id="5" name="7-Point Star 4"/>
          <p:cNvSpPr/>
          <p:nvPr/>
        </p:nvSpPr>
        <p:spPr>
          <a:xfrm>
            <a:off x="822959" y="3559810"/>
            <a:ext cx="11186159" cy="1914525"/>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Vì chú bé nói dối nên không ai tin nữa</a:t>
            </a:r>
          </a:p>
        </p:txBody>
      </p:sp>
      <p:sp>
        <p:nvSpPr>
          <p:cNvPr id="6" name="Text Box 5"/>
          <p:cNvSpPr txBox="1"/>
          <p:nvPr/>
        </p:nvSpPr>
        <p:spPr>
          <a:xfrm>
            <a:off x="198119" y="5474335"/>
            <a:ext cx="11993881" cy="584775"/>
          </a:xfrm>
          <a:prstGeom prst="rect">
            <a:avLst/>
          </a:prstGeom>
          <a:noFill/>
        </p:spPr>
        <p:txBody>
          <a:bodyPr wrap="square" rtlCol="0">
            <a:spAutoFit/>
          </a:bodyPr>
          <a:lstStyle/>
          <a:p>
            <a:r>
              <a:rPr lang="en-US" sz="3200">
                <a:solidFill>
                  <a:schemeClr val="tx1">
                    <a:lumMod val="75000"/>
                    <a:lumOff val="25000"/>
                  </a:schemeClr>
                </a:solidFill>
                <a:latin typeface="+mj-lt"/>
                <a:ea typeface="Microsoft YaHei" panose="020B0503020204020204" charset="-122"/>
                <a:cs typeface="+mj-lt"/>
              </a:rPr>
              <a:t>c. </a:t>
            </a:r>
            <a:r>
              <a:rPr lang="en-US" sz="3200" dirty="0">
                <a:solidFill>
                  <a:schemeClr val="tx1">
                    <a:lumMod val="75000"/>
                    <a:lumOff val="25000"/>
                  </a:schemeClr>
                </a:solidFill>
                <a:latin typeface="+mj-lt"/>
                <a:ea typeface="Microsoft YaHei" panose="020B0503020204020204" charset="-122"/>
                <a:cs typeface="+mj-lt"/>
              </a:rPr>
              <a:t>Em rút ra được bài học gì từ câu chuyện này?</a:t>
            </a:r>
          </a:p>
        </p:txBody>
      </p:sp>
      <p:sp>
        <p:nvSpPr>
          <p:cNvPr id="7" name="Flowchart: Preparation 6"/>
          <p:cNvSpPr/>
          <p:nvPr/>
        </p:nvSpPr>
        <p:spPr>
          <a:xfrm>
            <a:off x="1600200" y="6064250"/>
            <a:ext cx="8641080" cy="676910"/>
          </a:xfrm>
          <a:prstGeom prst="flowChartPrepa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Không nên nói dối</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P spid="3" grpId="1" animBg="1"/>
      <p:bldP spid="4" grpId="0"/>
      <p:bldP spid="4" grpId="1"/>
      <p:bldP spid="5" grpId="0" animBg="1"/>
      <p:bldP spid="5" grpId="1" animBg="1"/>
      <p:bldP spid="6" grpId="0"/>
      <p:bldP spid="6" grpId="1"/>
      <p:bldP spid="7" grpId="0" animBg="1"/>
      <p:bldP spid="7"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charset="-122"/>
            <a:ea typeface="Microsoft YaHei" panose="020B050302020402020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277</TotalTime>
  <Words>699</Words>
  <Application>Microsoft Office PowerPoint</Application>
  <PresentationFormat>Widescreen</PresentationFormat>
  <Paragraphs>90</Paragraphs>
  <Slides>32</Slides>
  <Notes>6</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32</vt:i4>
      </vt:variant>
    </vt:vector>
  </HeadingPairs>
  <TitlesOfParts>
    <vt:vector size="43" baseType="lpstr">
      <vt:lpstr>Arial</vt:lpstr>
      <vt:lpstr>Arial-Rounded</vt:lpstr>
      <vt:lpstr>Calibri</vt:lpstr>
      <vt:lpstr>Calibri Light</vt:lpstr>
      <vt:lpstr>HP001 5 hàng</vt:lpstr>
      <vt:lpstr>inpin heiti</vt:lpstr>
      <vt:lpstr>Times New Roman</vt:lpstr>
      <vt:lpstr>Office Theme</vt:lpstr>
      <vt:lpstr>Default Design</vt:lpstr>
      <vt:lpstr>第一PPT，www.1ppt.com</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Administrator</cp:lastModifiedBy>
  <cp:revision>16</cp:revision>
  <dcterms:created xsi:type="dcterms:W3CDTF">2020-08-26T04:14:31Z</dcterms:created>
  <dcterms:modified xsi:type="dcterms:W3CDTF">2025-03-30T03:55:55Z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