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7" r:id="rId2"/>
    <p:sldMasterId id="2147483772" r:id="rId3"/>
    <p:sldMasterId id="2147483820" r:id="rId4"/>
  </p:sldMasterIdLst>
  <p:notesMasterIdLst>
    <p:notesMasterId r:id="rId34"/>
  </p:notesMasterIdLst>
  <p:sldIdLst>
    <p:sldId id="297" r:id="rId5"/>
    <p:sldId id="545" r:id="rId6"/>
    <p:sldId id="438" r:id="rId7"/>
    <p:sldId id="437" r:id="rId8"/>
    <p:sldId id="507" r:id="rId9"/>
    <p:sldId id="508" r:id="rId10"/>
    <p:sldId id="520" r:id="rId11"/>
    <p:sldId id="405" r:id="rId12"/>
    <p:sldId id="492" r:id="rId13"/>
    <p:sldId id="406" r:id="rId14"/>
    <p:sldId id="521" r:id="rId15"/>
    <p:sldId id="522" r:id="rId16"/>
    <p:sldId id="539" r:id="rId17"/>
    <p:sldId id="523" r:id="rId18"/>
    <p:sldId id="524" r:id="rId19"/>
    <p:sldId id="528" r:id="rId20"/>
    <p:sldId id="529" r:id="rId21"/>
    <p:sldId id="319" r:id="rId22"/>
    <p:sldId id="530" r:id="rId23"/>
    <p:sldId id="525" r:id="rId24"/>
    <p:sldId id="526" r:id="rId25"/>
    <p:sldId id="414" r:id="rId26"/>
    <p:sldId id="531" r:id="rId27"/>
    <p:sldId id="422" r:id="rId28"/>
    <p:sldId id="416" r:id="rId29"/>
    <p:sldId id="417" r:id="rId30"/>
    <p:sldId id="542" r:id="rId31"/>
    <p:sldId id="504" r:id="rId32"/>
    <p:sldId id="52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57" d="100"/>
          <a:sy n="57" d="100"/>
        </p:scale>
        <p:origin x="84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1D71773-5A0B-472D-BACC-ADA20FE383F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SimSun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7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33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934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25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20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6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48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84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C0271-4D86-2D3F-96E3-08B689E06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EC1DD-8433-0534-B053-F1E81FAE6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9B35B-3CC6-4F2E-94AA-A92D39D7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FFB45-6D21-0D71-4390-30F15FA7E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1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0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3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39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36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4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923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2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06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9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46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82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9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55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89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588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824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7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DABAE-6ED1-4470-BED8-4E85F157B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54150"/>
      </p:ext>
    </p:extLst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287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02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321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29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0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98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97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568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349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7667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399576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3663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2549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0029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90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FD78-BE32-4A22-A575-D204E533973B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16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9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3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277352" y="3781517"/>
            <a:ext cx="1390651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488114" y="4620117"/>
            <a:ext cx="1581151" cy="666751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265888" y="1847480"/>
            <a:ext cx="4787533" cy="9740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30">
              <a:buClr>
                <a:srgbClr val="000000"/>
              </a:buClr>
              <a:defRPr/>
            </a:pPr>
            <a:r>
              <a:rPr lang="en-US" altLang="zh-CN" sz="3300" b="1" ker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TIẾNG VIỆT LỚP </a:t>
            </a:r>
            <a:r>
              <a:rPr lang="en-US" altLang="zh-CN" sz="33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zh-CN" altLang="en-US" sz="3300" b="1" kern="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799924" y="960096"/>
            <a:ext cx="7719461" cy="4112121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2">
              <a:buClr>
                <a:srgbClr val="000000"/>
              </a:buClr>
            </a:pPr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8064A2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63" y="1717831"/>
            <a:ext cx="1729280" cy="32356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9DC967-09B2-B41B-8EEF-748502EFD16A}"/>
              </a:ext>
            </a:extLst>
          </p:cNvPr>
          <p:cNvSpPr/>
          <p:nvPr/>
        </p:nvSpPr>
        <p:spPr>
          <a:xfrm>
            <a:off x="2704393" y="3221897"/>
            <a:ext cx="5910522" cy="97406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BÀI: </a:t>
            </a:r>
            <a:r>
              <a:rPr lang="en-GB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Tiếng</a:t>
            </a:r>
            <a:r>
              <a:rPr lang="en-GB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vọng</a:t>
            </a:r>
            <a:r>
              <a:rPr lang="en-GB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GB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núi</a:t>
            </a:r>
            <a:endParaRPr lang="en-GB" sz="3733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925612" y="1835215"/>
            <a:ext cx="3263695" cy="1238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tieáng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voïng</a:t>
            </a:r>
            <a:r>
              <a:rPr lang="en-US" sz="3600" b="1" dirty="0">
                <a:latin typeface="VNI-Avo" pitchFamily="2" charset="0"/>
                <a:cs typeface="Arial" pitchFamily="34" charset="0"/>
              </a:rPr>
              <a:t>:</a:t>
            </a:r>
            <a:endParaRPr lang="en-US" sz="36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25612" y="2841047"/>
            <a:ext cx="3263695" cy="1238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böïc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töùc</a:t>
            </a:r>
            <a:r>
              <a:rPr lang="en-US" sz="3600" b="1" dirty="0">
                <a:latin typeface="VNI-Avo" pitchFamily="2" charset="0"/>
                <a:cs typeface="Arial" pitchFamily="34" charset="0"/>
              </a:rPr>
              <a:t>:</a:t>
            </a:r>
            <a:endParaRPr lang="en-US" sz="36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25612" y="3826646"/>
            <a:ext cx="3263695" cy="1238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tuûi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thaân</a:t>
            </a:r>
            <a:r>
              <a:rPr lang="en-US" sz="3600" b="1" dirty="0">
                <a:latin typeface="VNI-Avo" pitchFamily="2" charset="0"/>
                <a:cs typeface="Arial" pitchFamily="34" charset="0"/>
              </a:rPr>
              <a:t>:</a:t>
            </a:r>
            <a:endParaRPr lang="en-US" sz="36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5612" y="4832478"/>
            <a:ext cx="3263695" cy="1238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quaû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nhieân</a:t>
            </a:r>
            <a:r>
              <a:rPr lang="en-US" sz="3600" b="1" dirty="0">
                <a:latin typeface="VNI-Avo" pitchFamily="2" charset="0"/>
                <a:cs typeface="Arial" pitchFamily="34" charset="0"/>
              </a:rPr>
              <a:t>:</a:t>
            </a:r>
            <a:endParaRPr lang="en-US" sz="3600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" y="857250"/>
            <a:ext cx="527050" cy="369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" y="4393581"/>
            <a:ext cx="527050" cy="164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-74667" y="2985608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84192" y="521359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82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18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3684443_248740734878072_8933238752629049796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1833"/>
          <a:stretch/>
        </p:blipFill>
        <p:spPr>
          <a:xfrm>
            <a:off x="134386" y="1635980"/>
            <a:ext cx="12009488" cy="29931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00" y="6188928"/>
            <a:ext cx="7006200" cy="5928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8365960" y="2600118"/>
            <a:ext cx="3462397" cy="5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0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345183" y="29500"/>
            <a:ext cx="7916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Thöù </a:t>
            </a:r>
            <a:r>
              <a:rPr lang="en-US" b="1" dirty="0" err="1">
                <a:solidFill>
                  <a:prstClr val="black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ö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HP001" pitchFamily="34" charset="0"/>
                <a:cs typeface="Times New Roman" pitchFamily="18" charset="0"/>
              </a:rPr>
              <a:t>ngµy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HP001" pitchFamily="34" charset="0"/>
                <a:cs typeface="Times New Roman" pitchFamily="18" charset="0"/>
              </a:rPr>
              <a:t> 27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HP001" pitchFamily="34" charset="0"/>
                <a:cs typeface="Times New Roman" pitchFamily="18" charset="0"/>
              </a:rPr>
              <a:t>th¸ng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HP001" pitchFamily="34" charset="0"/>
                <a:cs typeface="Times New Roman" pitchFamily="18" charset="0"/>
              </a:rPr>
              <a:t>03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naêm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HP001" pitchFamily="34" charset="0"/>
                <a:cs typeface="Times New Roman" pitchFamily="18" charset="0"/>
              </a:rPr>
              <a:t> 202</a:t>
            </a:r>
            <a:r>
              <a:rPr lang="en-US" b="1" dirty="0">
                <a:solidFill>
                  <a:prstClr val="black"/>
                </a:solidFill>
                <a:latin typeface=".VnAvant" pitchFamily="34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58644"/>
          <a:stretch/>
        </p:blipFill>
        <p:spPr>
          <a:xfrm>
            <a:off x="86260" y="4629149"/>
            <a:ext cx="12009488" cy="21281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2" y="6248400"/>
            <a:ext cx="6103988" cy="4707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9642310" y="5158200"/>
            <a:ext cx="2161070" cy="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4364" y="5647487"/>
            <a:ext cx="49391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58644"/>
          <a:stretch/>
        </p:blipFill>
        <p:spPr>
          <a:xfrm>
            <a:off x="86260" y="4629149"/>
            <a:ext cx="12009488" cy="212811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6124127" y="6093872"/>
            <a:ext cx="4162873" cy="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53" y="6170612"/>
            <a:ext cx="7235358" cy="5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4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7232" y="1578913"/>
            <a:ext cx="996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hoûi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muïc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3: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97" y="2407069"/>
            <a:ext cx="10027903" cy="774213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73" y="3707109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208936" y="3922228"/>
            <a:ext cx="8302111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	Sau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0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9849" y="365124"/>
            <a:ext cx="5578475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F7F4-5603-D026-37B5-73EA5D4E0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9E29FA84-73A3-2B1C-21FA-7C4C10A9F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8C1957C0-981E-ED9D-F8C2-B14B38C2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0" name="Rectangle 36">
            <a:extLst>
              <a:ext uri="{FF2B5EF4-FFF2-40B4-BE49-F238E27FC236}">
                <a16:creationId xmlns:a16="http://schemas.microsoft.com/office/drawing/2014/main" id="{3786D1D4-6413-6EDF-3432-47AA46FA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73E17242-C0CE-710C-AD16-5889CCD0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Chuù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beù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chaên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cöøu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A21348-124C-7BD3-3B5E-2CC489123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4C94EB-E7DD-312B-96CE-1278F7D11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5"/>
          <a:stretch/>
        </p:blipFill>
        <p:spPr>
          <a:xfrm>
            <a:off x="705496" y="1592407"/>
            <a:ext cx="10982018" cy="20367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A9B13D-7F53-7709-6B17-B44CDAC84E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8" t="3755" b="59056"/>
          <a:stretch/>
        </p:blipFill>
        <p:spPr>
          <a:xfrm>
            <a:off x="691429" y="3629206"/>
            <a:ext cx="10996085" cy="1247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777115-25E1-5D08-3ABE-523B622F25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8" t="46748" b="-1"/>
          <a:stretch/>
        </p:blipFill>
        <p:spPr>
          <a:xfrm>
            <a:off x="705496" y="4995311"/>
            <a:ext cx="10996085" cy="17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4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44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36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225" y="1714645"/>
            <a:ext cx="11631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thieän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Google Shape;412;p14"/>
          <p:cNvSpPr/>
          <p:nvPr/>
        </p:nvSpPr>
        <p:spPr>
          <a:xfrm>
            <a:off x="314003" y="2995120"/>
            <a:ext cx="10827915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" name="Google Shape;415;p14"/>
          <p:cNvSpPr/>
          <p:nvPr/>
        </p:nvSpPr>
        <p:spPr>
          <a:xfrm>
            <a:off x="552450" y="4139249"/>
            <a:ext cx="114982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a. Haø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 luoân giuùp ñôõ baïn neân ñöôïc caû lôùp                 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" name="Google Shape;414;p14"/>
          <p:cNvSpPr/>
          <p:nvPr/>
        </p:nvSpPr>
        <p:spPr>
          <a:xfrm>
            <a:off x="2760503" y="3114733"/>
            <a:ext cx="20689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yeâu meán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06793" y="4067888"/>
            <a:ext cx="2494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 2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</a:p>
        </p:txBody>
      </p:sp>
      <p:sp>
        <p:nvSpPr>
          <p:cNvPr id="15" name="Google Shape;414;p14"/>
          <p:cNvSpPr/>
          <p:nvPr/>
        </p:nvSpPr>
        <p:spPr>
          <a:xfrm>
            <a:off x="344451" y="3116536"/>
            <a:ext cx="219640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vui möøng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9" name="Google Shape;414;p14"/>
          <p:cNvSpPr/>
          <p:nvPr/>
        </p:nvSpPr>
        <p:spPr>
          <a:xfrm>
            <a:off x="9046462" y="4138833"/>
            <a:ext cx="23911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yeâu meán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" name="Google Shape;414;p14"/>
          <p:cNvSpPr/>
          <p:nvPr/>
        </p:nvSpPr>
        <p:spPr>
          <a:xfrm>
            <a:off x="9294401" y="3114735"/>
            <a:ext cx="184751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reo leân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" name="Google Shape;415;p14"/>
          <p:cNvSpPr/>
          <p:nvPr/>
        </p:nvSpPr>
        <p:spPr>
          <a:xfrm>
            <a:off x="552450" y="5106551"/>
            <a:ext cx="114982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b. Gaáu con                vì caùc baïn khoâng chôi cuøng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73382" y="4998995"/>
            <a:ext cx="18561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 2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</a:p>
        </p:txBody>
      </p:sp>
      <p:sp>
        <p:nvSpPr>
          <p:cNvPr id="37" name="Google Shape;414;p14"/>
          <p:cNvSpPr/>
          <p:nvPr/>
        </p:nvSpPr>
        <p:spPr>
          <a:xfrm>
            <a:off x="3128183" y="5106550"/>
            <a:ext cx="24389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tuûi thaân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" name="Google Shape;414;p14"/>
          <p:cNvSpPr/>
          <p:nvPr/>
        </p:nvSpPr>
        <p:spPr>
          <a:xfrm>
            <a:off x="7287199" y="3114732"/>
            <a:ext cx="17592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tuûi thaân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9" name="Google Shape;414;p14"/>
          <p:cNvSpPr/>
          <p:nvPr/>
        </p:nvSpPr>
        <p:spPr>
          <a:xfrm>
            <a:off x="4962280" y="3114731"/>
            <a:ext cx="21052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nhìn thaáy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242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513 0.01157 L 0.09101 0.03241 L 0.13659 0.07153 L 0.34349 0.12801 L 0.53255 0.15255 L 0.53255 0.15602 " pathEditMode="relative" rAng="0" ptsTypes="AAAAAAA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332 0.02199 L -0.05885 0.06065 L -0.08828 0.1338 L -0.22161 0.23981 L -0.34323 0.28565 L -0.34323 0.29213 " pathEditMode="relative" rAng="0" ptsTypes="AAAAAAA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8" grpId="1"/>
      <p:bldP spid="28" grpId="2"/>
      <p:bldP spid="22" grpId="0"/>
      <p:bldP spid="22" grpId="1"/>
      <p:bldP spid="15" grpId="0"/>
      <p:bldP spid="19" grpId="0"/>
      <p:bldP spid="30" grpId="0"/>
      <p:bldP spid="36" grpId="0"/>
      <p:bldP spid="36" grpId="1"/>
      <p:bldP spid="37" grpId="0"/>
      <p:bldP spid="38" grpId="0"/>
      <p:bldP spid="38" grpId="1"/>
      <p:bldP spid="38" grpId="2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7500" y="1458440"/>
            <a:ext cx="8724900" cy="3285010"/>
            <a:chOff x="190500" y="133350"/>
            <a:chExt cx="8724900" cy="328501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 b="46972"/>
            <a:stretch/>
          </p:blipFill>
          <p:spPr bwMode="auto">
            <a:xfrm>
              <a:off x="190500" y="2404505"/>
              <a:ext cx="8724900" cy="1013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2209800" y="1936750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a.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Hà luŪ giúp đỡ bạn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Ζ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łn đư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ϑ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cả lġ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6700" y="2639308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ΐ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êu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Ε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Ğn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1614" y="3333750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b.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Gấu c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Ϊ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Ǉủi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κ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ân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ν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Ű các bạn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Ūg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4022748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εΠ </a:t>
            </a:r>
            <a:r>
              <a:rPr lang="vi-VN" sz="3500" b="1" dirty="0">
                <a:solidFill>
                  <a:srgbClr val="7030A0"/>
                </a:solidFill>
                <a:latin typeface="HP001 5 hàng" pitchFamily="34" charset="0"/>
              </a:rPr>
              <a:t>cùng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6108" y="65318"/>
            <a:ext cx="12165892" cy="679268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225" y="1516525"/>
            <a:ext cx="11631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6.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duøng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töø ngöõ trong khung ñeå noùi theo tranh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7433"/>
          <a:stretch/>
        </p:blipFill>
        <p:spPr>
          <a:xfrm>
            <a:off x="681045" y="2686050"/>
            <a:ext cx="11131204" cy="4171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730" t="3166" r="20063" b="89570"/>
          <a:stretch/>
        </p:blipFill>
        <p:spPr>
          <a:xfrm>
            <a:off x="4424691" y="2174338"/>
            <a:ext cx="5314950" cy="5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1225" y="1505095"/>
            <a:ext cx="419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7.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360" b="65858"/>
          <a:stretch/>
        </p:blipFill>
        <p:spPr>
          <a:xfrm>
            <a:off x="1518258" y="2242454"/>
            <a:ext cx="10076842" cy="1174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2625" t="34623" r="16599" b="5965"/>
          <a:stretch/>
        </p:blipFill>
        <p:spPr>
          <a:xfrm>
            <a:off x="9019352" y="467112"/>
            <a:ext cx="2952750" cy="1799838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81758" y="3563087"/>
            <a:ext cx="8724900" cy="2599210"/>
            <a:chOff x="190500" y="133350"/>
            <a:chExt cx="8724900" cy="259921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 b="77168"/>
            <a:stretch/>
          </p:blipFill>
          <p:spPr bwMode="auto">
            <a:xfrm>
              <a:off x="190500" y="2404505"/>
              <a:ext cx="8724900" cy="328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2204058" y="4041397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T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Β΄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o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lƟ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Ε−,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gấu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c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Ϊ 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Ǖ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ί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ay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lại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wĀ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vƞ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wúi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30958" y="4743955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là gấu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ΐ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êu wúi. Quả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ηΗ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łn,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ắp wúi vŧg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18258" y="5415369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lại lƟ ΐêu κưΩg. Gấu cΪ bật cưƟ νίi ωǪ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6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4" y="1611447"/>
            <a:ext cx="11325950" cy="11508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6570" y="2691748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ieât: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2091" y="2689643"/>
            <a:ext cx="256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taäp vieát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0453" y="2693298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tieát hoïc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8815" y="2693298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hieåu bieát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90066" y="2689643"/>
            <a:ext cx="25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taïm bieät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570" y="3428587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ieâp: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1616" y="3426482"/>
            <a:ext cx="256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rau dieáp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8680" y="3430137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thieäp môøi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2355" y="3427196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tieáp tuïc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36145" y="3426482"/>
            <a:ext cx="296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baïn Hieäp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6570" y="4211300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öc: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4202" y="4209195"/>
            <a:ext cx="282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böùc tranh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9853" y="4210872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söùc khoûe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00135" y="4203261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töùc giaän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24608" y="4212627"/>
            <a:ext cx="25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thöùc aên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6570" y="4991907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uc: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57300" y="4989802"/>
            <a:ext cx="306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buïc giaûng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23887" y="4994548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luùc naõy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47511" y="4984270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 cuùc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33112" y="4991907"/>
            <a:ext cx="322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chuùc möøng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40" grpId="0"/>
      <p:bldP spid="41" grpId="0"/>
      <p:bldP spid="42" grpId="0"/>
      <p:bldP spid="43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3684443_248740734878072_8933238752629049796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2" y="1642224"/>
            <a:ext cx="10623988" cy="502527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5181600" y="3400926"/>
            <a:ext cx="705853" cy="1925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665727" y="3882146"/>
            <a:ext cx="1211073" cy="5775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130791" y="5001225"/>
            <a:ext cx="4114851" cy="466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89308" y="3691646"/>
            <a:ext cx="4377176" cy="23050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483773" y="5234288"/>
            <a:ext cx="894752" cy="5443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8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0" y="0"/>
            <a:ext cx="1008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4" y="76202"/>
            <a:ext cx="11956342" cy="2148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36" y="2666893"/>
            <a:ext cx="8078327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1775054" y="19209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5654006" y="245070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1775054" y="232109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7869804" y="285079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593204" y="333364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373754" y="383438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5900579" y="386573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1772975" y="376093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7126854" y="437844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9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1734800" y="4303933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6185252" y="5017599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5366102" y="5455798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9696450" y="5492580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5889977" y="6032368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0287000" y="5892679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890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61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1775054" y="19209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5654006" y="245070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1775054" y="232109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7869804" y="285079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593204" y="333364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373754" y="383438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5900579" y="386573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1772975" y="376093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7126854" y="437844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1734800" y="4303933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6185252" y="5017599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5366102" y="5455798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9696450" y="5492580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5889977" y="6032368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0287000" y="5892679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713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189307" y="103840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5877" t="370" b="89589"/>
          <a:stretch/>
        </p:blipFill>
        <p:spPr>
          <a:xfrm>
            <a:off x="453206" y="2916793"/>
            <a:ext cx="11303742" cy="516671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 flipH="1">
            <a:off x="4880828" y="297374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11633909" y="2963356"/>
            <a:ext cx="98712" cy="435617"/>
            <a:chOff x="2590800" y="2272159"/>
            <a:chExt cx="98712" cy="435617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flipH="1">
            <a:off x="6442737" y="297374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81950" y="528091"/>
            <a:ext cx="437176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Moân: Tieáng Vieät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" y="857250"/>
            <a:ext cx="527050" cy="369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" y="4393581"/>
            <a:ext cx="527050" cy="164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-74667" y="2985608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84192" y="521359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55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11523</TotalTime>
  <Words>554</Words>
  <Application>Microsoft Office PowerPoint</Application>
  <PresentationFormat>Widescreen</PresentationFormat>
  <Paragraphs>168</Paragraphs>
  <Slides>29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.VnAvant</vt:lpstr>
      <vt:lpstr>Arial</vt:lpstr>
      <vt:lpstr>Arial Rounded</vt:lpstr>
      <vt:lpstr>Calibri</vt:lpstr>
      <vt:lpstr>Calibri Light</vt:lpstr>
      <vt:lpstr>Century Gothic</vt:lpstr>
      <vt:lpstr>HP001 4 hàng</vt:lpstr>
      <vt:lpstr>HP001 4 hàng 2 ô ly</vt:lpstr>
      <vt:lpstr>HP001 5 hàng</vt:lpstr>
      <vt:lpstr>Times New Roman</vt:lpstr>
      <vt:lpstr>VNI-Avo</vt:lpstr>
      <vt:lpstr>Wingdings 3</vt:lpstr>
      <vt:lpstr>3_Office Theme</vt:lpstr>
      <vt:lpstr>1_Default Design</vt:lpstr>
      <vt:lpstr>Office Theme</vt:lpstr>
      <vt:lpstr>3_Wisp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2511</cp:revision>
  <dcterms:created xsi:type="dcterms:W3CDTF">2021-01-08T15:14:22Z</dcterms:created>
  <dcterms:modified xsi:type="dcterms:W3CDTF">2025-03-30T04:04:41Z</dcterms:modified>
</cp:coreProperties>
</file>