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7" r:id="rId2"/>
    <p:sldId id="308" r:id="rId3"/>
    <p:sldId id="310" r:id="rId4"/>
    <p:sldId id="311" r:id="rId5"/>
    <p:sldId id="256" r:id="rId6"/>
    <p:sldId id="257" r:id="rId7"/>
    <p:sldId id="262" r:id="rId8"/>
    <p:sldId id="286" r:id="rId9"/>
    <p:sldId id="287" r:id="rId10"/>
    <p:sldId id="258" r:id="rId11"/>
    <p:sldId id="264" r:id="rId12"/>
    <p:sldId id="268" r:id="rId13"/>
    <p:sldId id="259" r:id="rId14"/>
    <p:sldId id="270" r:id="rId15"/>
    <p:sldId id="271" r:id="rId16"/>
    <p:sldId id="285" r:id="rId17"/>
    <p:sldId id="312" r:id="rId18"/>
    <p:sldId id="288" r:id="rId19"/>
    <p:sldId id="289" r:id="rId20"/>
    <p:sldId id="291" r:id="rId21"/>
    <p:sldId id="292" r:id="rId22"/>
    <p:sldId id="293" r:id="rId23"/>
    <p:sldId id="294" r:id="rId24"/>
    <p:sldId id="295" r:id="rId25"/>
    <p:sldId id="306" r:id="rId26"/>
    <p:sldId id="296" r:id="rId27"/>
    <p:sldId id="313" r:id="rId28"/>
    <p:sldId id="297" r:id="rId29"/>
    <p:sldId id="298" r:id="rId30"/>
    <p:sldId id="299" r:id="rId31"/>
    <p:sldId id="300" r:id="rId32"/>
    <p:sldId id="314" r:id="rId33"/>
    <p:sldId id="301" r:id="rId34"/>
    <p:sldId id="302" r:id="rId35"/>
    <p:sldId id="303" r:id="rId36"/>
    <p:sldId id="304" r:id="rId37"/>
    <p:sldId id="305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1T19:20:06.15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D4E4-14FD-474E-8784-BD38BFFDADF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E0552-6F7F-4C10-9C15-3BB783DA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  <p:bldP spid="224" grpId="0"/>
      <p:bldP spid="224" grpId="1"/>
      <p:bldP spid="224" grpId="2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2.png"/><Relationship Id="rId4" Type="http://schemas.openxmlformats.org/officeDocument/2006/relationships/slide" Target="slide4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video" Target="../media/media1.mp4"/><Relationship Id="rId7" Type="http://schemas.openxmlformats.org/officeDocument/2006/relationships/slide" Target="slide2.xml"/><Relationship Id="rId2" Type="http://schemas.microsoft.com/office/2007/relationships/media" Target="../media/media1.mp4"/><Relationship Id="rId1" Type="http://schemas.openxmlformats.org/officeDocument/2006/relationships/audio" Target="file:///C:\Users\HP\Downloads\Am-thanh-tra-loi-dung-www_yeualo_com.mp3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ideo" Target="../media/media1.mp4"/><Relationship Id="rId7" Type="http://schemas.openxmlformats.org/officeDocument/2006/relationships/slide" Target="slide2.xml"/><Relationship Id="rId2" Type="http://schemas.microsoft.com/office/2007/relationships/media" Target="../media/media1.mp4"/><Relationship Id="rId1" Type="http://schemas.openxmlformats.org/officeDocument/2006/relationships/audio" Target="file:///C:\Users\HP\Downloads\Am-thanh-tra-loi-dung-www_yeualo_com.mp3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34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5" Type="http://schemas.microsoft.com/office/2007/relationships/hdphoto" Target="../media/hdphoto23.wdp"/><Relationship Id="rId2" Type="http://schemas.openxmlformats.org/officeDocument/2006/relationships/image" Target="../media/image23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microsoft.com/office/2007/relationships/hdphoto" Target="../media/hdphoto15.wdp"/><Relationship Id="rId24" Type="http://schemas.openxmlformats.org/officeDocument/2006/relationships/image" Target="../media/image33.png"/><Relationship Id="rId5" Type="http://schemas.microsoft.com/office/2007/relationships/hdphoto" Target="../media/hdphoto12.wdp"/><Relationship Id="rId15" Type="http://schemas.openxmlformats.org/officeDocument/2006/relationships/image" Target="../media/image29.png"/><Relationship Id="rId23" Type="http://schemas.microsoft.com/office/2007/relationships/hdphoto" Target="../media/hdphoto22.wdp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32.png"/><Relationship Id="rId27" Type="http://schemas.microsoft.com/office/2007/relationships/hdphoto" Target="../media/hdphoto2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microsoft.com/office/2007/relationships/hdphoto" Target="../media/hdphoto28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3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../media/media1.mp4"/><Relationship Id="rId7" Type="http://schemas.openxmlformats.org/officeDocument/2006/relationships/slide" Target="slide2.xml"/><Relationship Id="rId2" Type="http://schemas.microsoft.com/office/2007/relationships/media" Target="../media/media1.mp4"/><Relationship Id="rId1" Type="http://schemas.openxmlformats.org/officeDocument/2006/relationships/audio" Target="file:///C:\Users\HP\Downloads\Am-thanh-tra-loi-dung-www_yeualo_com.mp3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/>
        </p:nvSpPr>
        <p:spPr bwMode="auto">
          <a:xfrm rot="2038944" flipH="1">
            <a:off x="3259138" y="2986088"/>
            <a:ext cx="830262" cy="3571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10"/>
          <p:cNvSpPr/>
          <p:nvPr/>
        </p:nvSpPr>
        <p:spPr bwMode="auto">
          <a:xfrm rot="20465032">
            <a:off x="7115175" y="2613025"/>
            <a:ext cx="1306513" cy="5603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12"/>
          <p:cNvSpPr/>
          <p:nvPr/>
        </p:nvSpPr>
        <p:spPr bwMode="auto">
          <a:xfrm>
            <a:off x="4849813" y="2727325"/>
            <a:ext cx="2927350" cy="1927225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190503"/>
              <a:gd name="connsiteY0" fmla="*/ 6316 h 955886"/>
              <a:gd name="connsiteX1" fmla="*/ 1027614 w 1190503"/>
              <a:gd name="connsiteY1" fmla="*/ 371930 h 955886"/>
              <a:gd name="connsiteX2" fmla="*/ 1185016 w 1190503"/>
              <a:gd name="connsiteY2" fmla="*/ 598028 h 955886"/>
              <a:gd name="connsiteX3" fmla="*/ 781546 w 1190503"/>
              <a:gd name="connsiteY3" fmla="*/ 740410 h 955886"/>
              <a:gd name="connsiteX4" fmla="*/ 399540 w 1190503"/>
              <a:gd name="connsiteY4" fmla="*/ 849142 h 955886"/>
              <a:gd name="connsiteX5" fmla="*/ 250629 w 1190503"/>
              <a:gd name="connsiteY5" fmla="*/ 955886 h 955886"/>
              <a:gd name="connsiteX6" fmla="*/ 0 w 1190503"/>
              <a:gd name="connsiteY6" fmla="*/ 869680 h 955886"/>
              <a:gd name="connsiteX7" fmla="*/ 708721 w 1190503"/>
              <a:gd name="connsiteY7" fmla="*/ 626257 h 955886"/>
              <a:gd name="connsiteX8" fmla="*/ 938329 w 1190503"/>
              <a:gd name="connsiteY8" fmla="*/ 375008 h 955886"/>
              <a:gd name="connsiteX9" fmla="*/ 955253 w 1190503"/>
              <a:gd name="connsiteY9" fmla="*/ 6316 h 955886"/>
              <a:gd name="connsiteX0" fmla="*/ 955253 w 1192019"/>
              <a:gd name="connsiteY0" fmla="*/ 6316 h 955886"/>
              <a:gd name="connsiteX1" fmla="*/ 1027614 w 1192019"/>
              <a:gd name="connsiteY1" fmla="*/ 371930 h 955886"/>
              <a:gd name="connsiteX2" fmla="*/ 899266 w 1192019"/>
              <a:gd name="connsiteY2" fmla="*/ 591678 h 955886"/>
              <a:gd name="connsiteX3" fmla="*/ 1185016 w 1192019"/>
              <a:gd name="connsiteY3" fmla="*/ 598028 h 955886"/>
              <a:gd name="connsiteX4" fmla="*/ 781546 w 1192019"/>
              <a:gd name="connsiteY4" fmla="*/ 740410 h 955886"/>
              <a:gd name="connsiteX5" fmla="*/ 399540 w 1192019"/>
              <a:gd name="connsiteY5" fmla="*/ 849142 h 955886"/>
              <a:gd name="connsiteX6" fmla="*/ 250629 w 1192019"/>
              <a:gd name="connsiteY6" fmla="*/ 955886 h 955886"/>
              <a:gd name="connsiteX7" fmla="*/ 0 w 1192019"/>
              <a:gd name="connsiteY7" fmla="*/ 869680 h 955886"/>
              <a:gd name="connsiteX8" fmla="*/ 708721 w 1192019"/>
              <a:gd name="connsiteY8" fmla="*/ 626257 h 955886"/>
              <a:gd name="connsiteX9" fmla="*/ 938329 w 1192019"/>
              <a:gd name="connsiteY9" fmla="*/ 375008 h 955886"/>
              <a:gd name="connsiteX10" fmla="*/ 955253 w 1192019"/>
              <a:gd name="connsiteY10" fmla="*/ 6316 h 955886"/>
              <a:gd name="connsiteX0" fmla="*/ 955253 w 1241948"/>
              <a:gd name="connsiteY0" fmla="*/ 6316 h 955886"/>
              <a:gd name="connsiteX1" fmla="*/ 1027614 w 1241948"/>
              <a:gd name="connsiteY1" fmla="*/ 371930 h 955886"/>
              <a:gd name="connsiteX2" fmla="*/ 899266 w 1241948"/>
              <a:gd name="connsiteY2" fmla="*/ 591678 h 955886"/>
              <a:gd name="connsiteX3" fmla="*/ 1235816 w 1241948"/>
              <a:gd name="connsiteY3" fmla="*/ 636128 h 955886"/>
              <a:gd name="connsiteX4" fmla="*/ 781546 w 1241948"/>
              <a:gd name="connsiteY4" fmla="*/ 740410 h 955886"/>
              <a:gd name="connsiteX5" fmla="*/ 399540 w 1241948"/>
              <a:gd name="connsiteY5" fmla="*/ 849142 h 955886"/>
              <a:gd name="connsiteX6" fmla="*/ 250629 w 1241948"/>
              <a:gd name="connsiteY6" fmla="*/ 955886 h 955886"/>
              <a:gd name="connsiteX7" fmla="*/ 0 w 1241948"/>
              <a:gd name="connsiteY7" fmla="*/ 869680 h 955886"/>
              <a:gd name="connsiteX8" fmla="*/ 708721 w 1241948"/>
              <a:gd name="connsiteY8" fmla="*/ 626257 h 955886"/>
              <a:gd name="connsiteX9" fmla="*/ 938329 w 1241948"/>
              <a:gd name="connsiteY9" fmla="*/ 375008 h 955886"/>
              <a:gd name="connsiteX10" fmla="*/ 955253 w 1241948"/>
              <a:gd name="connsiteY10" fmla="*/ 6316 h 955886"/>
              <a:gd name="connsiteX0" fmla="*/ 955253 w 1240391"/>
              <a:gd name="connsiteY0" fmla="*/ 6316 h 955886"/>
              <a:gd name="connsiteX1" fmla="*/ 1027614 w 1240391"/>
              <a:gd name="connsiteY1" fmla="*/ 371930 h 955886"/>
              <a:gd name="connsiteX2" fmla="*/ 899266 w 1240391"/>
              <a:gd name="connsiteY2" fmla="*/ 591678 h 955886"/>
              <a:gd name="connsiteX3" fmla="*/ 1235816 w 1240391"/>
              <a:gd name="connsiteY3" fmla="*/ 636128 h 955886"/>
              <a:gd name="connsiteX4" fmla="*/ 1077065 w 1240391"/>
              <a:gd name="connsiteY4" fmla="*/ 756778 h 955886"/>
              <a:gd name="connsiteX5" fmla="*/ 781546 w 1240391"/>
              <a:gd name="connsiteY5" fmla="*/ 740410 h 955886"/>
              <a:gd name="connsiteX6" fmla="*/ 399540 w 1240391"/>
              <a:gd name="connsiteY6" fmla="*/ 849142 h 955886"/>
              <a:gd name="connsiteX7" fmla="*/ 250629 w 1240391"/>
              <a:gd name="connsiteY7" fmla="*/ 955886 h 955886"/>
              <a:gd name="connsiteX8" fmla="*/ 0 w 1240391"/>
              <a:gd name="connsiteY8" fmla="*/ 869680 h 955886"/>
              <a:gd name="connsiteX9" fmla="*/ 708721 w 1240391"/>
              <a:gd name="connsiteY9" fmla="*/ 626257 h 955886"/>
              <a:gd name="connsiteX10" fmla="*/ 938329 w 1240391"/>
              <a:gd name="connsiteY10" fmla="*/ 375008 h 955886"/>
              <a:gd name="connsiteX11" fmla="*/ 955253 w 1240391"/>
              <a:gd name="connsiteY11" fmla="*/ 6316 h 955886"/>
              <a:gd name="connsiteX0" fmla="*/ 955253 w 1235854"/>
              <a:gd name="connsiteY0" fmla="*/ 6316 h 955886"/>
              <a:gd name="connsiteX1" fmla="*/ 1027614 w 1235854"/>
              <a:gd name="connsiteY1" fmla="*/ 371930 h 955886"/>
              <a:gd name="connsiteX2" fmla="*/ 899266 w 1235854"/>
              <a:gd name="connsiteY2" fmla="*/ 591678 h 955886"/>
              <a:gd name="connsiteX3" fmla="*/ 1045316 w 1235854"/>
              <a:gd name="connsiteY3" fmla="*/ 686928 h 955886"/>
              <a:gd name="connsiteX4" fmla="*/ 1235816 w 1235854"/>
              <a:gd name="connsiteY4" fmla="*/ 636128 h 955886"/>
              <a:gd name="connsiteX5" fmla="*/ 1077065 w 1235854"/>
              <a:gd name="connsiteY5" fmla="*/ 756778 h 955886"/>
              <a:gd name="connsiteX6" fmla="*/ 781546 w 1235854"/>
              <a:gd name="connsiteY6" fmla="*/ 740410 h 955886"/>
              <a:gd name="connsiteX7" fmla="*/ 399540 w 1235854"/>
              <a:gd name="connsiteY7" fmla="*/ 849142 h 955886"/>
              <a:gd name="connsiteX8" fmla="*/ 250629 w 1235854"/>
              <a:gd name="connsiteY8" fmla="*/ 955886 h 955886"/>
              <a:gd name="connsiteX9" fmla="*/ 0 w 1235854"/>
              <a:gd name="connsiteY9" fmla="*/ 869680 h 955886"/>
              <a:gd name="connsiteX10" fmla="*/ 708721 w 1235854"/>
              <a:gd name="connsiteY10" fmla="*/ 626257 h 955886"/>
              <a:gd name="connsiteX11" fmla="*/ 938329 w 1235854"/>
              <a:gd name="connsiteY11" fmla="*/ 375008 h 955886"/>
              <a:gd name="connsiteX12" fmla="*/ 955253 w 1235854"/>
              <a:gd name="connsiteY12" fmla="*/ 6316 h 9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854" h="955886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1056383" y="452557"/>
                  <a:pt x="873032" y="553995"/>
                  <a:pt x="899266" y="591678"/>
                </a:cubicBezTo>
                <a:cubicBezTo>
                  <a:pt x="905391" y="633594"/>
                  <a:pt x="989224" y="679520"/>
                  <a:pt x="1045316" y="686928"/>
                </a:cubicBezTo>
                <a:cubicBezTo>
                  <a:pt x="1101408" y="694336"/>
                  <a:pt x="1233700" y="613903"/>
                  <a:pt x="1235816" y="636128"/>
                </a:cubicBezTo>
                <a:cubicBezTo>
                  <a:pt x="1237933" y="658353"/>
                  <a:pt x="1152777" y="739398"/>
                  <a:pt x="1077065" y="756778"/>
                </a:cubicBezTo>
                <a:cubicBezTo>
                  <a:pt x="1001353" y="774158"/>
                  <a:pt x="893408" y="711258"/>
                  <a:pt x="781546" y="740410"/>
                </a:cubicBezTo>
                <a:cubicBezTo>
                  <a:pt x="681920" y="781785"/>
                  <a:pt x="499166" y="807767"/>
                  <a:pt x="399540" y="849142"/>
                </a:cubicBezTo>
                <a:lnTo>
                  <a:pt x="250629" y="955886"/>
                </a:lnTo>
                <a:lnTo>
                  <a:pt x="0" y="869680"/>
                </a:lnTo>
                <a:cubicBezTo>
                  <a:pt x="176559" y="707978"/>
                  <a:pt x="470587" y="686358"/>
                  <a:pt x="708721" y="626257"/>
                </a:cubicBezTo>
                <a:cubicBezTo>
                  <a:pt x="879990" y="529957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10"/>
          <p:cNvSpPr/>
          <p:nvPr/>
        </p:nvSpPr>
        <p:spPr bwMode="auto">
          <a:xfrm rot="20748657" flipH="1">
            <a:off x="1130300" y="3081338"/>
            <a:ext cx="731838" cy="4095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9"/>
          <p:cNvSpPr/>
          <p:nvPr/>
        </p:nvSpPr>
        <p:spPr bwMode="auto">
          <a:xfrm>
            <a:off x="1779588" y="3179763"/>
            <a:ext cx="5129212" cy="3573462"/>
          </a:xfrm>
          <a:custGeom>
            <a:avLst/>
            <a:gdLst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1112292 w 1808328"/>
              <a:gd name="connsiteY0" fmla="*/ 1337481 h 1337481"/>
              <a:gd name="connsiteX1" fmla="*/ 0 w 1808328"/>
              <a:gd name="connsiteY1" fmla="*/ 0 h 1337481"/>
              <a:gd name="connsiteX2" fmla="*/ 1808328 w 1808328"/>
              <a:gd name="connsiteY2" fmla="*/ 1337481 h 1337481"/>
              <a:gd name="connsiteX3" fmla="*/ 1112292 w 1808328"/>
              <a:gd name="connsiteY3" fmla="*/ 1337481 h 1337481"/>
              <a:gd name="connsiteX0" fmla="*/ 1112679 w 2046882"/>
              <a:gd name="connsiteY0" fmla="*/ 1457784 h 1457784"/>
              <a:gd name="connsiteX1" fmla="*/ 387 w 2046882"/>
              <a:gd name="connsiteY1" fmla="*/ 120303 h 1457784"/>
              <a:gd name="connsiteX2" fmla="*/ 1945192 w 2046882"/>
              <a:gd name="connsiteY2" fmla="*/ 161246 h 1457784"/>
              <a:gd name="connsiteX3" fmla="*/ 1808715 w 2046882"/>
              <a:gd name="connsiteY3" fmla="*/ 1457784 h 1457784"/>
              <a:gd name="connsiteX4" fmla="*/ 1112679 w 2046882"/>
              <a:gd name="connsiteY4" fmla="*/ 1457784 h 1457784"/>
              <a:gd name="connsiteX0" fmla="*/ 1135827 w 2070030"/>
              <a:gd name="connsiteY0" fmla="*/ 1457784 h 1457784"/>
              <a:gd name="connsiteX1" fmla="*/ 1654441 w 2070030"/>
              <a:gd name="connsiteY1" fmla="*/ 284076 h 1457784"/>
              <a:gd name="connsiteX2" fmla="*/ 23535 w 2070030"/>
              <a:gd name="connsiteY2" fmla="*/ 120303 h 1457784"/>
              <a:gd name="connsiteX3" fmla="*/ 1968340 w 2070030"/>
              <a:gd name="connsiteY3" fmla="*/ 161246 h 1457784"/>
              <a:gd name="connsiteX4" fmla="*/ 1831863 w 2070030"/>
              <a:gd name="connsiteY4" fmla="*/ 1457784 h 1457784"/>
              <a:gd name="connsiteX5" fmla="*/ 1135827 w 2070030"/>
              <a:gd name="connsiteY5" fmla="*/ 1457784 h 1457784"/>
              <a:gd name="connsiteX0" fmla="*/ 1138405 w 2072608"/>
              <a:gd name="connsiteY0" fmla="*/ 1457784 h 1457784"/>
              <a:gd name="connsiteX1" fmla="*/ 1657019 w 2072608"/>
              <a:gd name="connsiteY1" fmla="*/ 284076 h 1457784"/>
              <a:gd name="connsiteX2" fmla="*/ 838154 w 2072608"/>
              <a:gd name="connsiteY2" fmla="*/ 679861 h 1457784"/>
              <a:gd name="connsiteX3" fmla="*/ 26113 w 2072608"/>
              <a:gd name="connsiteY3" fmla="*/ 120303 h 1457784"/>
              <a:gd name="connsiteX4" fmla="*/ 1970918 w 2072608"/>
              <a:gd name="connsiteY4" fmla="*/ 161246 h 1457784"/>
              <a:gd name="connsiteX5" fmla="*/ 1834441 w 2072608"/>
              <a:gd name="connsiteY5" fmla="*/ 1457784 h 1457784"/>
              <a:gd name="connsiteX6" fmla="*/ 1138405 w 2072608"/>
              <a:gd name="connsiteY6" fmla="*/ 1457784 h 1457784"/>
              <a:gd name="connsiteX0" fmla="*/ 1112730 w 1998172"/>
              <a:gd name="connsiteY0" fmla="*/ 1360349 h 1360349"/>
              <a:gd name="connsiteX1" fmla="*/ 1631344 w 1998172"/>
              <a:gd name="connsiteY1" fmla="*/ 186641 h 1360349"/>
              <a:gd name="connsiteX2" fmla="*/ 812479 w 1998172"/>
              <a:gd name="connsiteY2" fmla="*/ 582426 h 1360349"/>
              <a:gd name="connsiteX3" fmla="*/ 438 w 1998172"/>
              <a:gd name="connsiteY3" fmla="*/ 22868 h 1360349"/>
              <a:gd name="connsiteX4" fmla="*/ 730592 w 1998172"/>
              <a:gd name="connsiteY4" fmla="*/ 364062 h 1360349"/>
              <a:gd name="connsiteX5" fmla="*/ 1945243 w 1998172"/>
              <a:gd name="connsiteY5" fmla="*/ 63811 h 1360349"/>
              <a:gd name="connsiteX6" fmla="*/ 1808766 w 1998172"/>
              <a:gd name="connsiteY6" fmla="*/ 1360349 h 1360349"/>
              <a:gd name="connsiteX7" fmla="*/ 1112730 w 1998172"/>
              <a:gd name="connsiteY7" fmla="*/ 1360349 h 1360349"/>
              <a:gd name="connsiteX0" fmla="*/ 558217 w 1443659"/>
              <a:gd name="connsiteY0" fmla="*/ 1704152 h 1704152"/>
              <a:gd name="connsiteX1" fmla="*/ 1076831 w 1443659"/>
              <a:gd name="connsiteY1" fmla="*/ 530444 h 1704152"/>
              <a:gd name="connsiteX2" fmla="*/ 257966 w 1443659"/>
              <a:gd name="connsiteY2" fmla="*/ 926229 h 1704152"/>
              <a:gd name="connsiteX3" fmla="*/ 87369 w 1443659"/>
              <a:gd name="connsiteY3" fmla="*/ 11829 h 1704152"/>
              <a:gd name="connsiteX4" fmla="*/ 176079 w 1443659"/>
              <a:gd name="connsiteY4" fmla="*/ 707865 h 1704152"/>
              <a:gd name="connsiteX5" fmla="*/ 1390730 w 1443659"/>
              <a:gd name="connsiteY5" fmla="*/ 407614 h 1704152"/>
              <a:gd name="connsiteX6" fmla="*/ 1254253 w 1443659"/>
              <a:gd name="connsiteY6" fmla="*/ 1704152 h 1704152"/>
              <a:gd name="connsiteX7" fmla="*/ 558217 w 1443659"/>
              <a:gd name="connsiteY7" fmla="*/ 1704152 h 1704152"/>
              <a:gd name="connsiteX0" fmla="*/ 482647 w 1368089"/>
              <a:gd name="connsiteY0" fmla="*/ 1705811 h 1705811"/>
              <a:gd name="connsiteX1" fmla="*/ 1001261 w 1368089"/>
              <a:gd name="connsiteY1" fmla="*/ 532103 h 1705811"/>
              <a:gd name="connsiteX2" fmla="*/ 182396 w 1368089"/>
              <a:gd name="connsiteY2" fmla="*/ 927888 h 1705811"/>
              <a:gd name="connsiteX3" fmla="*/ 11799 w 1368089"/>
              <a:gd name="connsiteY3" fmla="*/ 13488 h 1705811"/>
              <a:gd name="connsiteX4" fmla="*/ 305226 w 1368089"/>
              <a:gd name="connsiteY4" fmla="*/ 600342 h 1705811"/>
              <a:gd name="connsiteX5" fmla="*/ 1315160 w 1368089"/>
              <a:gd name="connsiteY5" fmla="*/ 409273 h 1705811"/>
              <a:gd name="connsiteX6" fmla="*/ 1178683 w 1368089"/>
              <a:gd name="connsiteY6" fmla="*/ 1705811 h 1705811"/>
              <a:gd name="connsiteX7" fmla="*/ 482647 w 1368089"/>
              <a:gd name="connsiteY7" fmla="*/ 1705811 h 1705811"/>
              <a:gd name="connsiteX0" fmla="*/ 482647 w 1368089"/>
              <a:gd name="connsiteY0" fmla="*/ 1692323 h 1692323"/>
              <a:gd name="connsiteX1" fmla="*/ 1001261 w 1368089"/>
              <a:gd name="connsiteY1" fmla="*/ 51861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305226 w 1368089"/>
              <a:gd name="connsiteY4" fmla="*/ 586854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01261 w 1368089"/>
              <a:gd name="connsiteY1" fmla="*/ 51861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55852 w 1368089"/>
              <a:gd name="connsiteY1" fmla="*/ 64144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42204 w 1368089"/>
              <a:gd name="connsiteY1" fmla="*/ 76427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40377 w 1320476"/>
              <a:gd name="connsiteY4" fmla="*/ 816369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40377 w 1320476"/>
              <a:gd name="connsiteY4" fmla="*/ 816369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505441 w 1343270"/>
              <a:gd name="connsiteY0" fmla="*/ 1692323 h 1692323"/>
              <a:gd name="connsiteX1" fmla="*/ 1064998 w 1343270"/>
              <a:gd name="connsiteY1" fmla="*/ 764275 h 1692323"/>
              <a:gd name="connsiteX2" fmla="*/ 205190 w 1343270"/>
              <a:gd name="connsiteY2" fmla="*/ 914400 h 1692323"/>
              <a:gd name="connsiteX3" fmla="*/ 34593 w 1343270"/>
              <a:gd name="connsiteY3" fmla="*/ 0 h 1692323"/>
              <a:gd name="connsiteX4" fmla="*/ 263171 w 1343270"/>
              <a:gd name="connsiteY4" fmla="*/ 816369 h 1692323"/>
              <a:gd name="connsiteX5" fmla="*/ 1283363 w 1343270"/>
              <a:gd name="connsiteY5" fmla="*/ 641445 h 1692323"/>
              <a:gd name="connsiteX6" fmla="*/ 1201477 w 1343270"/>
              <a:gd name="connsiteY6" fmla="*/ 1692323 h 1692323"/>
              <a:gd name="connsiteX7" fmla="*/ 505441 w 1343270"/>
              <a:gd name="connsiteY7" fmla="*/ 1692323 h 1692323"/>
              <a:gd name="connsiteX0" fmla="*/ 505441 w 1343270"/>
              <a:gd name="connsiteY0" fmla="*/ 1692323 h 1692323"/>
              <a:gd name="connsiteX1" fmla="*/ 1064998 w 1343270"/>
              <a:gd name="connsiteY1" fmla="*/ 764275 h 1692323"/>
              <a:gd name="connsiteX2" fmla="*/ 205190 w 1343270"/>
              <a:gd name="connsiteY2" fmla="*/ 914400 h 1692323"/>
              <a:gd name="connsiteX3" fmla="*/ 34593 w 1343270"/>
              <a:gd name="connsiteY3" fmla="*/ 0 h 1692323"/>
              <a:gd name="connsiteX4" fmla="*/ 263171 w 1343270"/>
              <a:gd name="connsiteY4" fmla="*/ 816369 h 1692323"/>
              <a:gd name="connsiteX5" fmla="*/ 1283363 w 1343270"/>
              <a:gd name="connsiteY5" fmla="*/ 641445 h 1692323"/>
              <a:gd name="connsiteX6" fmla="*/ 1201477 w 1343270"/>
              <a:gd name="connsiteY6" fmla="*/ 1692323 h 1692323"/>
              <a:gd name="connsiteX7" fmla="*/ 505441 w 1343270"/>
              <a:gd name="connsiteY7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63171 w 1287477"/>
              <a:gd name="connsiteY4" fmla="*/ 81636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17451 w 1287477"/>
              <a:gd name="connsiteY4" fmla="*/ 74778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17451 w 1287477"/>
              <a:gd name="connsiteY4" fmla="*/ 74778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69194 w 1351230"/>
              <a:gd name="connsiteY0" fmla="*/ 1722803 h 1722803"/>
              <a:gd name="connsiteX1" fmla="*/ 1128751 w 1351230"/>
              <a:gd name="connsiteY1" fmla="*/ 794755 h 1722803"/>
              <a:gd name="connsiteX2" fmla="*/ 268943 w 1351230"/>
              <a:gd name="connsiteY2" fmla="*/ 944880 h 1722803"/>
              <a:gd name="connsiteX3" fmla="*/ 14526 w 1351230"/>
              <a:gd name="connsiteY3" fmla="*/ 0 h 1722803"/>
              <a:gd name="connsiteX4" fmla="*/ 281204 w 1351230"/>
              <a:gd name="connsiteY4" fmla="*/ 778269 h 1722803"/>
              <a:gd name="connsiteX5" fmla="*/ 1102707 w 1351230"/>
              <a:gd name="connsiteY5" fmla="*/ 486430 h 1722803"/>
              <a:gd name="connsiteX6" fmla="*/ 1347116 w 1351230"/>
              <a:gd name="connsiteY6" fmla="*/ 671925 h 1722803"/>
              <a:gd name="connsiteX7" fmla="*/ 1265230 w 1351230"/>
              <a:gd name="connsiteY7" fmla="*/ 1722803 h 1722803"/>
              <a:gd name="connsiteX8" fmla="*/ 569194 w 1351230"/>
              <a:gd name="connsiteY8" fmla="*/ 1722803 h 1722803"/>
              <a:gd name="connsiteX0" fmla="*/ 618323 w 1400359"/>
              <a:gd name="connsiteY0" fmla="*/ 1722803 h 1722803"/>
              <a:gd name="connsiteX1" fmla="*/ 1177880 w 1400359"/>
              <a:gd name="connsiteY1" fmla="*/ 79475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586523 w 1368559"/>
              <a:gd name="connsiteY0" fmla="*/ 1761340 h 1761340"/>
              <a:gd name="connsiteX1" fmla="*/ 1031780 w 1368559"/>
              <a:gd name="connsiteY1" fmla="*/ 856152 h 1761340"/>
              <a:gd name="connsiteX2" fmla="*/ 286272 w 1368559"/>
              <a:gd name="connsiteY2" fmla="*/ 983417 h 1761340"/>
              <a:gd name="connsiteX3" fmla="*/ 42284 w 1368559"/>
              <a:gd name="connsiteY3" fmla="*/ 223977 h 1761340"/>
              <a:gd name="connsiteX4" fmla="*/ 31855 w 1368559"/>
              <a:gd name="connsiteY4" fmla="*/ 38537 h 1761340"/>
              <a:gd name="connsiteX5" fmla="*/ 298533 w 1368559"/>
              <a:gd name="connsiteY5" fmla="*/ 816806 h 1761340"/>
              <a:gd name="connsiteX6" fmla="*/ 1120036 w 1368559"/>
              <a:gd name="connsiteY6" fmla="*/ 524967 h 1761340"/>
              <a:gd name="connsiteX7" fmla="*/ 1364445 w 1368559"/>
              <a:gd name="connsiteY7" fmla="*/ 710462 h 1761340"/>
              <a:gd name="connsiteX8" fmla="*/ 1282559 w 1368559"/>
              <a:gd name="connsiteY8" fmla="*/ 1761340 h 1761340"/>
              <a:gd name="connsiteX9" fmla="*/ 586523 w 1368559"/>
              <a:gd name="connsiteY9" fmla="*/ 1761340 h 1761340"/>
              <a:gd name="connsiteX0" fmla="*/ 569156 w 1351192"/>
              <a:gd name="connsiteY0" fmla="*/ 1765374 h 1765374"/>
              <a:gd name="connsiteX1" fmla="*/ 1014413 w 1351192"/>
              <a:gd name="connsiteY1" fmla="*/ 860186 h 1765374"/>
              <a:gd name="connsiteX2" fmla="*/ 268905 w 1351192"/>
              <a:gd name="connsiteY2" fmla="*/ 987451 h 1765374"/>
              <a:gd name="connsiteX3" fmla="*/ 24917 w 1351192"/>
              <a:gd name="connsiteY3" fmla="*/ 228011 h 1765374"/>
              <a:gd name="connsiteX4" fmla="*/ 50206 w 1351192"/>
              <a:gd name="connsiteY4" fmla="*/ 37808 h 1765374"/>
              <a:gd name="connsiteX5" fmla="*/ 281166 w 1351192"/>
              <a:gd name="connsiteY5" fmla="*/ 820840 h 1765374"/>
              <a:gd name="connsiteX6" fmla="*/ 1102669 w 1351192"/>
              <a:gd name="connsiteY6" fmla="*/ 529001 h 1765374"/>
              <a:gd name="connsiteX7" fmla="*/ 1347078 w 1351192"/>
              <a:gd name="connsiteY7" fmla="*/ 714496 h 1765374"/>
              <a:gd name="connsiteX8" fmla="*/ 1265192 w 1351192"/>
              <a:gd name="connsiteY8" fmla="*/ 1765374 h 1765374"/>
              <a:gd name="connsiteX9" fmla="*/ 569156 w 1351192"/>
              <a:gd name="connsiteY9" fmla="*/ 1765374 h 1765374"/>
              <a:gd name="connsiteX0" fmla="*/ 576794 w 1358830"/>
              <a:gd name="connsiteY0" fmla="*/ 1727566 h 1727566"/>
              <a:gd name="connsiteX1" fmla="*/ 1022051 w 1358830"/>
              <a:gd name="connsiteY1" fmla="*/ 822378 h 1727566"/>
              <a:gd name="connsiteX2" fmla="*/ 276543 w 1358830"/>
              <a:gd name="connsiteY2" fmla="*/ 949643 h 1727566"/>
              <a:gd name="connsiteX3" fmla="*/ 32555 w 1358830"/>
              <a:gd name="connsiteY3" fmla="*/ 190203 h 1727566"/>
              <a:gd name="connsiteX4" fmla="*/ 57844 w 1358830"/>
              <a:gd name="connsiteY4" fmla="*/ 0 h 1727566"/>
              <a:gd name="connsiteX5" fmla="*/ 288804 w 1358830"/>
              <a:gd name="connsiteY5" fmla="*/ 783032 h 1727566"/>
              <a:gd name="connsiteX6" fmla="*/ 1110307 w 1358830"/>
              <a:gd name="connsiteY6" fmla="*/ 491193 h 1727566"/>
              <a:gd name="connsiteX7" fmla="*/ 1354716 w 1358830"/>
              <a:gd name="connsiteY7" fmla="*/ 676688 h 1727566"/>
              <a:gd name="connsiteX8" fmla="*/ 1272830 w 1358830"/>
              <a:gd name="connsiteY8" fmla="*/ 1727566 h 1727566"/>
              <a:gd name="connsiteX9" fmla="*/ 576794 w 1358830"/>
              <a:gd name="connsiteY9" fmla="*/ 1727566 h 1727566"/>
              <a:gd name="connsiteX0" fmla="*/ 763388 w 1545424"/>
              <a:gd name="connsiteY0" fmla="*/ 1799620 h 1799620"/>
              <a:gd name="connsiteX1" fmla="*/ 1208645 w 1545424"/>
              <a:gd name="connsiteY1" fmla="*/ 894432 h 1799620"/>
              <a:gd name="connsiteX2" fmla="*/ 463137 w 1545424"/>
              <a:gd name="connsiteY2" fmla="*/ 1021697 h 1799620"/>
              <a:gd name="connsiteX3" fmla="*/ 219149 w 1545424"/>
              <a:gd name="connsiteY3" fmla="*/ 262257 h 1799620"/>
              <a:gd name="connsiteX4" fmla="*/ 73 w 1545424"/>
              <a:gd name="connsiteY4" fmla="*/ 36038 h 1799620"/>
              <a:gd name="connsiteX5" fmla="*/ 244438 w 1545424"/>
              <a:gd name="connsiteY5" fmla="*/ 72054 h 1799620"/>
              <a:gd name="connsiteX6" fmla="*/ 475398 w 1545424"/>
              <a:gd name="connsiteY6" fmla="*/ 855086 h 1799620"/>
              <a:gd name="connsiteX7" fmla="*/ 1296901 w 1545424"/>
              <a:gd name="connsiteY7" fmla="*/ 563247 h 1799620"/>
              <a:gd name="connsiteX8" fmla="*/ 1541310 w 1545424"/>
              <a:gd name="connsiteY8" fmla="*/ 748742 h 1799620"/>
              <a:gd name="connsiteX9" fmla="*/ 1459424 w 1545424"/>
              <a:gd name="connsiteY9" fmla="*/ 1799620 h 1799620"/>
              <a:gd name="connsiteX10" fmla="*/ 763388 w 1545424"/>
              <a:gd name="connsiteY10" fmla="*/ 1799620 h 1799620"/>
              <a:gd name="connsiteX0" fmla="*/ 763870 w 1545906"/>
              <a:gd name="connsiteY0" fmla="*/ 1772670 h 1772670"/>
              <a:gd name="connsiteX1" fmla="*/ 1209127 w 1545906"/>
              <a:gd name="connsiteY1" fmla="*/ 867482 h 1772670"/>
              <a:gd name="connsiteX2" fmla="*/ 463619 w 1545906"/>
              <a:gd name="connsiteY2" fmla="*/ 994747 h 1772670"/>
              <a:gd name="connsiteX3" fmla="*/ 219631 w 1545906"/>
              <a:gd name="connsiteY3" fmla="*/ 235307 h 1772670"/>
              <a:gd name="connsiteX4" fmla="*/ 555 w 1545906"/>
              <a:gd name="connsiteY4" fmla="*/ 9088 h 1772670"/>
              <a:gd name="connsiteX5" fmla="*/ 212487 w 1545906"/>
              <a:gd name="connsiteY5" fmla="*/ 135295 h 1772670"/>
              <a:gd name="connsiteX6" fmla="*/ 244920 w 1545906"/>
              <a:gd name="connsiteY6" fmla="*/ 45104 h 1772670"/>
              <a:gd name="connsiteX7" fmla="*/ 475880 w 1545906"/>
              <a:gd name="connsiteY7" fmla="*/ 828136 h 1772670"/>
              <a:gd name="connsiteX8" fmla="*/ 1297383 w 1545906"/>
              <a:gd name="connsiteY8" fmla="*/ 536297 h 1772670"/>
              <a:gd name="connsiteX9" fmla="*/ 1541792 w 1545906"/>
              <a:gd name="connsiteY9" fmla="*/ 721792 h 1772670"/>
              <a:gd name="connsiteX10" fmla="*/ 1459906 w 1545906"/>
              <a:gd name="connsiteY10" fmla="*/ 1772670 h 1772670"/>
              <a:gd name="connsiteX11" fmla="*/ 763870 w 1545906"/>
              <a:gd name="connsiteY11" fmla="*/ 1772670 h 1772670"/>
              <a:gd name="connsiteX0" fmla="*/ 763870 w 1545906"/>
              <a:gd name="connsiteY0" fmla="*/ 1770752 h 1770752"/>
              <a:gd name="connsiteX1" fmla="*/ 1209127 w 1545906"/>
              <a:gd name="connsiteY1" fmla="*/ 865564 h 1770752"/>
              <a:gd name="connsiteX2" fmla="*/ 463619 w 1545906"/>
              <a:gd name="connsiteY2" fmla="*/ 992829 h 1770752"/>
              <a:gd name="connsiteX3" fmla="*/ 219631 w 1545906"/>
              <a:gd name="connsiteY3" fmla="*/ 233389 h 1770752"/>
              <a:gd name="connsiteX4" fmla="*/ 555 w 1545906"/>
              <a:gd name="connsiteY4" fmla="*/ 7170 h 1770752"/>
              <a:gd name="connsiteX5" fmla="*/ 212487 w 1545906"/>
              <a:gd name="connsiteY5" fmla="*/ 133377 h 1770752"/>
              <a:gd name="connsiteX6" fmla="*/ 244920 w 1545906"/>
              <a:gd name="connsiteY6" fmla="*/ 43186 h 1770752"/>
              <a:gd name="connsiteX7" fmla="*/ 475880 w 1545906"/>
              <a:gd name="connsiteY7" fmla="*/ 826218 h 1770752"/>
              <a:gd name="connsiteX8" fmla="*/ 1297383 w 1545906"/>
              <a:gd name="connsiteY8" fmla="*/ 534379 h 1770752"/>
              <a:gd name="connsiteX9" fmla="*/ 1541792 w 1545906"/>
              <a:gd name="connsiteY9" fmla="*/ 719874 h 1770752"/>
              <a:gd name="connsiteX10" fmla="*/ 1459906 w 1545906"/>
              <a:gd name="connsiteY10" fmla="*/ 1770752 h 1770752"/>
              <a:gd name="connsiteX11" fmla="*/ 763870 w 1545906"/>
              <a:gd name="connsiteY11" fmla="*/ 1770752 h 1770752"/>
              <a:gd name="connsiteX0" fmla="*/ 763870 w 1545906"/>
              <a:gd name="connsiteY0" fmla="*/ 1770752 h 1770752"/>
              <a:gd name="connsiteX1" fmla="*/ 1209127 w 1545906"/>
              <a:gd name="connsiteY1" fmla="*/ 865564 h 1770752"/>
              <a:gd name="connsiteX2" fmla="*/ 463619 w 1545906"/>
              <a:gd name="connsiteY2" fmla="*/ 992829 h 1770752"/>
              <a:gd name="connsiteX3" fmla="*/ 219631 w 1545906"/>
              <a:gd name="connsiteY3" fmla="*/ 233389 h 1770752"/>
              <a:gd name="connsiteX4" fmla="*/ 555 w 1545906"/>
              <a:gd name="connsiteY4" fmla="*/ 7170 h 1770752"/>
              <a:gd name="connsiteX5" fmla="*/ 212487 w 1545906"/>
              <a:gd name="connsiteY5" fmla="*/ 133377 h 1770752"/>
              <a:gd name="connsiteX6" fmla="*/ 244920 w 1545906"/>
              <a:gd name="connsiteY6" fmla="*/ 43186 h 1770752"/>
              <a:gd name="connsiteX7" fmla="*/ 475880 w 1545906"/>
              <a:gd name="connsiteY7" fmla="*/ 826218 h 1770752"/>
              <a:gd name="connsiteX8" fmla="*/ 1297383 w 1545906"/>
              <a:gd name="connsiteY8" fmla="*/ 534379 h 1770752"/>
              <a:gd name="connsiteX9" fmla="*/ 1541792 w 1545906"/>
              <a:gd name="connsiteY9" fmla="*/ 719874 h 1770752"/>
              <a:gd name="connsiteX10" fmla="*/ 1459906 w 1545906"/>
              <a:gd name="connsiteY10" fmla="*/ 1770752 h 1770752"/>
              <a:gd name="connsiteX11" fmla="*/ 763870 w 1545906"/>
              <a:gd name="connsiteY11" fmla="*/ 1770752 h 1770752"/>
              <a:gd name="connsiteX0" fmla="*/ 763870 w 1894058"/>
              <a:gd name="connsiteY0" fmla="*/ 1770752 h 1770752"/>
              <a:gd name="connsiteX1" fmla="*/ 1209127 w 1894058"/>
              <a:gd name="connsiteY1" fmla="*/ 865564 h 1770752"/>
              <a:gd name="connsiteX2" fmla="*/ 463619 w 1894058"/>
              <a:gd name="connsiteY2" fmla="*/ 992829 h 1770752"/>
              <a:gd name="connsiteX3" fmla="*/ 219631 w 1894058"/>
              <a:gd name="connsiteY3" fmla="*/ 233389 h 1770752"/>
              <a:gd name="connsiteX4" fmla="*/ 555 w 1894058"/>
              <a:gd name="connsiteY4" fmla="*/ 7170 h 1770752"/>
              <a:gd name="connsiteX5" fmla="*/ 212487 w 1894058"/>
              <a:gd name="connsiteY5" fmla="*/ 133377 h 1770752"/>
              <a:gd name="connsiteX6" fmla="*/ 244920 w 1894058"/>
              <a:gd name="connsiteY6" fmla="*/ 43186 h 1770752"/>
              <a:gd name="connsiteX7" fmla="*/ 475880 w 1894058"/>
              <a:gd name="connsiteY7" fmla="*/ 826218 h 1770752"/>
              <a:gd name="connsiteX8" fmla="*/ 1297383 w 1894058"/>
              <a:gd name="connsiteY8" fmla="*/ 534379 h 1770752"/>
              <a:gd name="connsiteX9" fmla="*/ 1541792 w 1894058"/>
              <a:gd name="connsiteY9" fmla="*/ 719874 h 1770752"/>
              <a:gd name="connsiteX10" fmla="*/ 1893649 w 1894058"/>
              <a:gd name="connsiteY10" fmla="*/ 1095402 h 1770752"/>
              <a:gd name="connsiteX11" fmla="*/ 1459906 w 1894058"/>
              <a:gd name="connsiteY11" fmla="*/ 1770752 h 1770752"/>
              <a:gd name="connsiteX12" fmla="*/ 763870 w 1894058"/>
              <a:gd name="connsiteY12" fmla="*/ 1770752 h 1770752"/>
              <a:gd name="connsiteX0" fmla="*/ 763870 w 1896475"/>
              <a:gd name="connsiteY0" fmla="*/ 1770752 h 1770752"/>
              <a:gd name="connsiteX1" fmla="*/ 1209127 w 1896475"/>
              <a:gd name="connsiteY1" fmla="*/ 865564 h 1770752"/>
              <a:gd name="connsiteX2" fmla="*/ 463619 w 1896475"/>
              <a:gd name="connsiteY2" fmla="*/ 992829 h 1770752"/>
              <a:gd name="connsiteX3" fmla="*/ 219631 w 1896475"/>
              <a:gd name="connsiteY3" fmla="*/ 233389 h 1770752"/>
              <a:gd name="connsiteX4" fmla="*/ 555 w 1896475"/>
              <a:gd name="connsiteY4" fmla="*/ 7170 h 1770752"/>
              <a:gd name="connsiteX5" fmla="*/ 212487 w 1896475"/>
              <a:gd name="connsiteY5" fmla="*/ 133377 h 1770752"/>
              <a:gd name="connsiteX6" fmla="*/ 244920 w 1896475"/>
              <a:gd name="connsiteY6" fmla="*/ 43186 h 1770752"/>
              <a:gd name="connsiteX7" fmla="*/ 475880 w 1896475"/>
              <a:gd name="connsiteY7" fmla="*/ 826218 h 1770752"/>
              <a:gd name="connsiteX8" fmla="*/ 1297383 w 1896475"/>
              <a:gd name="connsiteY8" fmla="*/ 534379 h 1770752"/>
              <a:gd name="connsiteX9" fmla="*/ 1541792 w 1896475"/>
              <a:gd name="connsiteY9" fmla="*/ 719874 h 1770752"/>
              <a:gd name="connsiteX10" fmla="*/ 1498362 w 1896475"/>
              <a:gd name="connsiteY10" fmla="*/ 1281139 h 1770752"/>
              <a:gd name="connsiteX11" fmla="*/ 1893649 w 1896475"/>
              <a:gd name="connsiteY11" fmla="*/ 1095402 h 1770752"/>
              <a:gd name="connsiteX12" fmla="*/ 1459906 w 1896475"/>
              <a:gd name="connsiteY12" fmla="*/ 1770752 h 1770752"/>
              <a:gd name="connsiteX13" fmla="*/ 763870 w 1896475"/>
              <a:gd name="connsiteY13" fmla="*/ 1770752 h 1770752"/>
              <a:gd name="connsiteX0" fmla="*/ 763870 w 1917418"/>
              <a:gd name="connsiteY0" fmla="*/ 1770752 h 1770752"/>
              <a:gd name="connsiteX1" fmla="*/ 1209127 w 1917418"/>
              <a:gd name="connsiteY1" fmla="*/ 865564 h 1770752"/>
              <a:gd name="connsiteX2" fmla="*/ 463619 w 1917418"/>
              <a:gd name="connsiteY2" fmla="*/ 992829 h 1770752"/>
              <a:gd name="connsiteX3" fmla="*/ 219631 w 1917418"/>
              <a:gd name="connsiteY3" fmla="*/ 233389 h 1770752"/>
              <a:gd name="connsiteX4" fmla="*/ 555 w 1917418"/>
              <a:gd name="connsiteY4" fmla="*/ 7170 h 1770752"/>
              <a:gd name="connsiteX5" fmla="*/ 212487 w 1917418"/>
              <a:gd name="connsiteY5" fmla="*/ 133377 h 1770752"/>
              <a:gd name="connsiteX6" fmla="*/ 244920 w 1917418"/>
              <a:gd name="connsiteY6" fmla="*/ 43186 h 1770752"/>
              <a:gd name="connsiteX7" fmla="*/ 475880 w 1917418"/>
              <a:gd name="connsiteY7" fmla="*/ 826218 h 1770752"/>
              <a:gd name="connsiteX8" fmla="*/ 1297383 w 1917418"/>
              <a:gd name="connsiteY8" fmla="*/ 534379 h 1770752"/>
              <a:gd name="connsiteX9" fmla="*/ 1541792 w 1917418"/>
              <a:gd name="connsiteY9" fmla="*/ 719874 h 1770752"/>
              <a:gd name="connsiteX10" fmla="*/ 1498362 w 1917418"/>
              <a:gd name="connsiteY10" fmla="*/ 1281139 h 1770752"/>
              <a:gd name="connsiteX11" fmla="*/ 1850787 w 1917418"/>
              <a:gd name="connsiteY11" fmla="*/ 766789 h 1770752"/>
              <a:gd name="connsiteX12" fmla="*/ 1893649 w 1917418"/>
              <a:gd name="connsiteY12" fmla="*/ 1095402 h 1770752"/>
              <a:gd name="connsiteX13" fmla="*/ 1459906 w 1917418"/>
              <a:gd name="connsiteY13" fmla="*/ 1770752 h 1770752"/>
              <a:gd name="connsiteX14" fmla="*/ 763870 w 1917418"/>
              <a:gd name="connsiteY14" fmla="*/ 1770752 h 1770752"/>
              <a:gd name="connsiteX0" fmla="*/ 763870 w 1910464"/>
              <a:gd name="connsiteY0" fmla="*/ 1770752 h 1770752"/>
              <a:gd name="connsiteX1" fmla="*/ 1209127 w 1910464"/>
              <a:gd name="connsiteY1" fmla="*/ 865564 h 1770752"/>
              <a:gd name="connsiteX2" fmla="*/ 463619 w 1910464"/>
              <a:gd name="connsiteY2" fmla="*/ 992829 h 1770752"/>
              <a:gd name="connsiteX3" fmla="*/ 219631 w 1910464"/>
              <a:gd name="connsiteY3" fmla="*/ 233389 h 1770752"/>
              <a:gd name="connsiteX4" fmla="*/ 555 w 1910464"/>
              <a:gd name="connsiteY4" fmla="*/ 7170 h 1770752"/>
              <a:gd name="connsiteX5" fmla="*/ 212487 w 1910464"/>
              <a:gd name="connsiteY5" fmla="*/ 133377 h 1770752"/>
              <a:gd name="connsiteX6" fmla="*/ 244920 w 1910464"/>
              <a:gd name="connsiteY6" fmla="*/ 43186 h 1770752"/>
              <a:gd name="connsiteX7" fmla="*/ 475880 w 1910464"/>
              <a:gd name="connsiteY7" fmla="*/ 826218 h 1770752"/>
              <a:gd name="connsiteX8" fmla="*/ 1297383 w 1910464"/>
              <a:gd name="connsiteY8" fmla="*/ 534379 h 1770752"/>
              <a:gd name="connsiteX9" fmla="*/ 1541792 w 1910464"/>
              <a:gd name="connsiteY9" fmla="*/ 719874 h 1770752"/>
              <a:gd name="connsiteX10" fmla="*/ 1498362 w 1910464"/>
              <a:gd name="connsiteY10" fmla="*/ 1281139 h 1770752"/>
              <a:gd name="connsiteX11" fmla="*/ 1741248 w 1910464"/>
              <a:gd name="connsiteY11" fmla="*/ 1185889 h 1770752"/>
              <a:gd name="connsiteX12" fmla="*/ 1850787 w 1910464"/>
              <a:gd name="connsiteY12" fmla="*/ 766789 h 1770752"/>
              <a:gd name="connsiteX13" fmla="*/ 1893649 w 1910464"/>
              <a:gd name="connsiteY13" fmla="*/ 1095402 h 1770752"/>
              <a:gd name="connsiteX14" fmla="*/ 1459906 w 1910464"/>
              <a:gd name="connsiteY14" fmla="*/ 1770752 h 1770752"/>
              <a:gd name="connsiteX15" fmla="*/ 763870 w 1910464"/>
              <a:gd name="connsiteY15" fmla="*/ 1770752 h 1770752"/>
              <a:gd name="connsiteX0" fmla="*/ 763870 w 1909757"/>
              <a:gd name="connsiteY0" fmla="*/ 1770752 h 1770752"/>
              <a:gd name="connsiteX1" fmla="*/ 1209127 w 1909757"/>
              <a:gd name="connsiteY1" fmla="*/ 865564 h 1770752"/>
              <a:gd name="connsiteX2" fmla="*/ 463619 w 1909757"/>
              <a:gd name="connsiteY2" fmla="*/ 992829 h 1770752"/>
              <a:gd name="connsiteX3" fmla="*/ 219631 w 1909757"/>
              <a:gd name="connsiteY3" fmla="*/ 233389 h 1770752"/>
              <a:gd name="connsiteX4" fmla="*/ 555 w 1909757"/>
              <a:gd name="connsiteY4" fmla="*/ 7170 h 1770752"/>
              <a:gd name="connsiteX5" fmla="*/ 212487 w 1909757"/>
              <a:gd name="connsiteY5" fmla="*/ 133377 h 1770752"/>
              <a:gd name="connsiteX6" fmla="*/ 244920 w 1909757"/>
              <a:gd name="connsiteY6" fmla="*/ 43186 h 1770752"/>
              <a:gd name="connsiteX7" fmla="*/ 475880 w 1909757"/>
              <a:gd name="connsiteY7" fmla="*/ 826218 h 1770752"/>
              <a:gd name="connsiteX8" fmla="*/ 1297383 w 1909757"/>
              <a:gd name="connsiteY8" fmla="*/ 534379 h 1770752"/>
              <a:gd name="connsiteX9" fmla="*/ 1541792 w 1909757"/>
              <a:gd name="connsiteY9" fmla="*/ 719874 h 1770752"/>
              <a:gd name="connsiteX10" fmla="*/ 1498362 w 1909757"/>
              <a:gd name="connsiteY10" fmla="*/ 1281139 h 1770752"/>
              <a:gd name="connsiteX11" fmla="*/ 1741248 w 1909757"/>
              <a:gd name="connsiteY11" fmla="*/ 1185889 h 1770752"/>
              <a:gd name="connsiteX12" fmla="*/ 1850787 w 1909757"/>
              <a:gd name="connsiteY12" fmla="*/ 766789 h 1770752"/>
              <a:gd name="connsiteX13" fmla="*/ 1893649 w 1909757"/>
              <a:gd name="connsiteY13" fmla="*/ 1095402 h 1770752"/>
              <a:gd name="connsiteX14" fmla="*/ 1341198 w 1909757"/>
              <a:gd name="connsiteY14" fmla="*/ 1600227 h 1770752"/>
              <a:gd name="connsiteX15" fmla="*/ 1459906 w 1909757"/>
              <a:gd name="connsiteY15" fmla="*/ 1770752 h 1770752"/>
              <a:gd name="connsiteX16" fmla="*/ 763870 w 1909757"/>
              <a:gd name="connsiteY16" fmla="*/ 1770752 h 1770752"/>
              <a:gd name="connsiteX0" fmla="*/ 763870 w 1905704"/>
              <a:gd name="connsiteY0" fmla="*/ 1770752 h 1770752"/>
              <a:gd name="connsiteX1" fmla="*/ 1209127 w 1905704"/>
              <a:gd name="connsiteY1" fmla="*/ 865564 h 1770752"/>
              <a:gd name="connsiteX2" fmla="*/ 463619 w 1905704"/>
              <a:gd name="connsiteY2" fmla="*/ 992829 h 1770752"/>
              <a:gd name="connsiteX3" fmla="*/ 219631 w 1905704"/>
              <a:gd name="connsiteY3" fmla="*/ 233389 h 1770752"/>
              <a:gd name="connsiteX4" fmla="*/ 555 w 1905704"/>
              <a:gd name="connsiteY4" fmla="*/ 7170 h 1770752"/>
              <a:gd name="connsiteX5" fmla="*/ 212487 w 1905704"/>
              <a:gd name="connsiteY5" fmla="*/ 133377 h 1770752"/>
              <a:gd name="connsiteX6" fmla="*/ 244920 w 1905704"/>
              <a:gd name="connsiteY6" fmla="*/ 43186 h 1770752"/>
              <a:gd name="connsiteX7" fmla="*/ 475880 w 1905704"/>
              <a:gd name="connsiteY7" fmla="*/ 826218 h 1770752"/>
              <a:gd name="connsiteX8" fmla="*/ 1297383 w 1905704"/>
              <a:gd name="connsiteY8" fmla="*/ 534379 h 1770752"/>
              <a:gd name="connsiteX9" fmla="*/ 1541792 w 1905704"/>
              <a:gd name="connsiteY9" fmla="*/ 719874 h 1770752"/>
              <a:gd name="connsiteX10" fmla="*/ 1498362 w 1905704"/>
              <a:gd name="connsiteY10" fmla="*/ 1281139 h 1770752"/>
              <a:gd name="connsiteX11" fmla="*/ 1741248 w 1905704"/>
              <a:gd name="connsiteY11" fmla="*/ 1185889 h 1770752"/>
              <a:gd name="connsiteX12" fmla="*/ 1850787 w 1905704"/>
              <a:gd name="connsiteY12" fmla="*/ 766789 h 1770752"/>
              <a:gd name="connsiteX13" fmla="*/ 1893649 w 1905704"/>
              <a:gd name="connsiteY13" fmla="*/ 1095402 h 1770752"/>
              <a:gd name="connsiteX14" fmla="*/ 1712674 w 1905704"/>
              <a:gd name="connsiteY14" fmla="*/ 1414489 h 1770752"/>
              <a:gd name="connsiteX15" fmla="*/ 1341198 w 1905704"/>
              <a:gd name="connsiteY15" fmla="*/ 1600227 h 1770752"/>
              <a:gd name="connsiteX16" fmla="*/ 1459906 w 1905704"/>
              <a:gd name="connsiteY16" fmla="*/ 1770752 h 1770752"/>
              <a:gd name="connsiteX17" fmla="*/ 763870 w 1905704"/>
              <a:gd name="connsiteY17" fmla="*/ 1770752 h 1770752"/>
              <a:gd name="connsiteX0" fmla="*/ 763870 w 2284277"/>
              <a:gd name="connsiteY0" fmla="*/ 1770752 h 1770752"/>
              <a:gd name="connsiteX1" fmla="*/ 1209127 w 2284277"/>
              <a:gd name="connsiteY1" fmla="*/ 865564 h 1770752"/>
              <a:gd name="connsiteX2" fmla="*/ 463619 w 2284277"/>
              <a:gd name="connsiteY2" fmla="*/ 992829 h 1770752"/>
              <a:gd name="connsiteX3" fmla="*/ 219631 w 2284277"/>
              <a:gd name="connsiteY3" fmla="*/ 233389 h 1770752"/>
              <a:gd name="connsiteX4" fmla="*/ 555 w 2284277"/>
              <a:gd name="connsiteY4" fmla="*/ 7170 h 1770752"/>
              <a:gd name="connsiteX5" fmla="*/ 212487 w 2284277"/>
              <a:gd name="connsiteY5" fmla="*/ 133377 h 1770752"/>
              <a:gd name="connsiteX6" fmla="*/ 244920 w 2284277"/>
              <a:gd name="connsiteY6" fmla="*/ 43186 h 1770752"/>
              <a:gd name="connsiteX7" fmla="*/ 475880 w 2284277"/>
              <a:gd name="connsiteY7" fmla="*/ 826218 h 1770752"/>
              <a:gd name="connsiteX8" fmla="*/ 1297383 w 2284277"/>
              <a:gd name="connsiteY8" fmla="*/ 534379 h 1770752"/>
              <a:gd name="connsiteX9" fmla="*/ 1541792 w 2284277"/>
              <a:gd name="connsiteY9" fmla="*/ 719874 h 1770752"/>
              <a:gd name="connsiteX10" fmla="*/ 1498362 w 2284277"/>
              <a:gd name="connsiteY10" fmla="*/ 1281139 h 1770752"/>
              <a:gd name="connsiteX11" fmla="*/ 1741248 w 2284277"/>
              <a:gd name="connsiteY11" fmla="*/ 1185889 h 1770752"/>
              <a:gd name="connsiteX12" fmla="*/ 1850787 w 2284277"/>
              <a:gd name="connsiteY12" fmla="*/ 766789 h 1770752"/>
              <a:gd name="connsiteX13" fmla="*/ 2284174 w 2284277"/>
              <a:gd name="connsiteY13" fmla="*/ 938239 h 1770752"/>
              <a:gd name="connsiteX14" fmla="*/ 1893649 w 2284277"/>
              <a:gd name="connsiteY14" fmla="*/ 1095402 h 1770752"/>
              <a:gd name="connsiteX15" fmla="*/ 1712674 w 2284277"/>
              <a:gd name="connsiteY15" fmla="*/ 1414489 h 1770752"/>
              <a:gd name="connsiteX16" fmla="*/ 1341198 w 2284277"/>
              <a:gd name="connsiteY16" fmla="*/ 1600227 h 1770752"/>
              <a:gd name="connsiteX17" fmla="*/ 1459906 w 2284277"/>
              <a:gd name="connsiteY17" fmla="*/ 1770752 h 1770752"/>
              <a:gd name="connsiteX18" fmla="*/ 763870 w 2284277"/>
              <a:gd name="connsiteY18" fmla="*/ 1770752 h 1770752"/>
              <a:gd name="connsiteX0" fmla="*/ 763870 w 2285824"/>
              <a:gd name="connsiteY0" fmla="*/ 1770752 h 1770752"/>
              <a:gd name="connsiteX1" fmla="*/ 1209127 w 2285824"/>
              <a:gd name="connsiteY1" fmla="*/ 865564 h 1770752"/>
              <a:gd name="connsiteX2" fmla="*/ 463619 w 2285824"/>
              <a:gd name="connsiteY2" fmla="*/ 992829 h 1770752"/>
              <a:gd name="connsiteX3" fmla="*/ 219631 w 2285824"/>
              <a:gd name="connsiteY3" fmla="*/ 233389 h 1770752"/>
              <a:gd name="connsiteX4" fmla="*/ 555 w 2285824"/>
              <a:gd name="connsiteY4" fmla="*/ 7170 h 1770752"/>
              <a:gd name="connsiteX5" fmla="*/ 212487 w 2285824"/>
              <a:gd name="connsiteY5" fmla="*/ 133377 h 1770752"/>
              <a:gd name="connsiteX6" fmla="*/ 244920 w 2285824"/>
              <a:gd name="connsiteY6" fmla="*/ 43186 h 1770752"/>
              <a:gd name="connsiteX7" fmla="*/ 475880 w 2285824"/>
              <a:gd name="connsiteY7" fmla="*/ 826218 h 1770752"/>
              <a:gd name="connsiteX8" fmla="*/ 1297383 w 2285824"/>
              <a:gd name="connsiteY8" fmla="*/ 534379 h 1770752"/>
              <a:gd name="connsiteX9" fmla="*/ 1541792 w 2285824"/>
              <a:gd name="connsiteY9" fmla="*/ 719874 h 1770752"/>
              <a:gd name="connsiteX10" fmla="*/ 1498362 w 2285824"/>
              <a:gd name="connsiteY10" fmla="*/ 1281139 h 1770752"/>
              <a:gd name="connsiteX11" fmla="*/ 1741248 w 2285824"/>
              <a:gd name="connsiteY11" fmla="*/ 1185889 h 1770752"/>
              <a:gd name="connsiteX12" fmla="*/ 1850787 w 2285824"/>
              <a:gd name="connsiteY12" fmla="*/ 766789 h 1770752"/>
              <a:gd name="connsiteX13" fmla="*/ 1926987 w 2285824"/>
              <a:gd name="connsiteY13" fmla="*/ 985864 h 1770752"/>
              <a:gd name="connsiteX14" fmla="*/ 2284174 w 2285824"/>
              <a:gd name="connsiteY14" fmla="*/ 938239 h 1770752"/>
              <a:gd name="connsiteX15" fmla="*/ 1893649 w 2285824"/>
              <a:gd name="connsiteY15" fmla="*/ 1095402 h 1770752"/>
              <a:gd name="connsiteX16" fmla="*/ 1712674 w 2285824"/>
              <a:gd name="connsiteY16" fmla="*/ 1414489 h 1770752"/>
              <a:gd name="connsiteX17" fmla="*/ 1341198 w 2285824"/>
              <a:gd name="connsiteY17" fmla="*/ 1600227 h 1770752"/>
              <a:gd name="connsiteX18" fmla="*/ 1459906 w 2285824"/>
              <a:gd name="connsiteY18" fmla="*/ 1770752 h 1770752"/>
              <a:gd name="connsiteX19" fmla="*/ 763870 w 2285824"/>
              <a:gd name="connsiteY19" fmla="*/ 1770752 h 1770752"/>
              <a:gd name="connsiteX0" fmla="*/ 763870 w 2158274"/>
              <a:gd name="connsiteY0" fmla="*/ 1770752 h 1770752"/>
              <a:gd name="connsiteX1" fmla="*/ 1209127 w 2158274"/>
              <a:gd name="connsiteY1" fmla="*/ 865564 h 1770752"/>
              <a:gd name="connsiteX2" fmla="*/ 463619 w 2158274"/>
              <a:gd name="connsiteY2" fmla="*/ 992829 h 1770752"/>
              <a:gd name="connsiteX3" fmla="*/ 219631 w 2158274"/>
              <a:gd name="connsiteY3" fmla="*/ 233389 h 1770752"/>
              <a:gd name="connsiteX4" fmla="*/ 555 w 2158274"/>
              <a:gd name="connsiteY4" fmla="*/ 7170 h 1770752"/>
              <a:gd name="connsiteX5" fmla="*/ 212487 w 2158274"/>
              <a:gd name="connsiteY5" fmla="*/ 133377 h 1770752"/>
              <a:gd name="connsiteX6" fmla="*/ 244920 w 2158274"/>
              <a:gd name="connsiteY6" fmla="*/ 43186 h 1770752"/>
              <a:gd name="connsiteX7" fmla="*/ 475880 w 2158274"/>
              <a:gd name="connsiteY7" fmla="*/ 826218 h 1770752"/>
              <a:gd name="connsiteX8" fmla="*/ 1297383 w 2158274"/>
              <a:gd name="connsiteY8" fmla="*/ 534379 h 1770752"/>
              <a:gd name="connsiteX9" fmla="*/ 1541792 w 2158274"/>
              <a:gd name="connsiteY9" fmla="*/ 719874 h 1770752"/>
              <a:gd name="connsiteX10" fmla="*/ 1498362 w 2158274"/>
              <a:gd name="connsiteY10" fmla="*/ 1281139 h 1770752"/>
              <a:gd name="connsiteX11" fmla="*/ 1741248 w 2158274"/>
              <a:gd name="connsiteY11" fmla="*/ 1185889 h 1770752"/>
              <a:gd name="connsiteX12" fmla="*/ 1850787 w 2158274"/>
              <a:gd name="connsiteY12" fmla="*/ 766789 h 1770752"/>
              <a:gd name="connsiteX13" fmla="*/ 1926987 w 2158274"/>
              <a:gd name="connsiteY13" fmla="*/ 985864 h 1770752"/>
              <a:gd name="connsiteX14" fmla="*/ 2155586 w 2158274"/>
              <a:gd name="connsiteY14" fmla="*/ 819177 h 1770752"/>
              <a:gd name="connsiteX15" fmla="*/ 1893649 w 2158274"/>
              <a:gd name="connsiteY15" fmla="*/ 1095402 h 1770752"/>
              <a:gd name="connsiteX16" fmla="*/ 1712674 w 2158274"/>
              <a:gd name="connsiteY16" fmla="*/ 1414489 h 1770752"/>
              <a:gd name="connsiteX17" fmla="*/ 1341198 w 2158274"/>
              <a:gd name="connsiteY17" fmla="*/ 1600227 h 1770752"/>
              <a:gd name="connsiteX18" fmla="*/ 1459906 w 2158274"/>
              <a:gd name="connsiteY18" fmla="*/ 1770752 h 1770752"/>
              <a:gd name="connsiteX19" fmla="*/ 763870 w 2158274"/>
              <a:gd name="connsiteY19" fmla="*/ 1770752 h 1770752"/>
              <a:gd name="connsiteX0" fmla="*/ 763870 w 2164587"/>
              <a:gd name="connsiteY0" fmla="*/ 1770752 h 1770752"/>
              <a:gd name="connsiteX1" fmla="*/ 1209127 w 2164587"/>
              <a:gd name="connsiteY1" fmla="*/ 865564 h 1770752"/>
              <a:gd name="connsiteX2" fmla="*/ 463619 w 2164587"/>
              <a:gd name="connsiteY2" fmla="*/ 992829 h 1770752"/>
              <a:gd name="connsiteX3" fmla="*/ 219631 w 2164587"/>
              <a:gd name="connsiteY3" fmla="*/ 233389 h 1770752"/>
              <a:gd name="connsiteX4" fmla="*/ 555 w 2164587"/>
              <a:gd name="connsiteY4" fmla="*/ 7170 h 1770752"/>
              <a:gd name="connsiteX5" fmla="*/ 212487 w 2164587"/>
              <a:gd name="connsiteY5" fmla="*/ 133377 h 1770752"/>
              <a:gd name="connsiteX6" fmla="*/ 244920 w 2164587"/>
              <a:gd name="connsiteY6" fmla="*/ 43186 h 1770752"/>
              <a:gd name="connsiteX7" fmla="*/ 475880 w 2164587"/>
              <a:gd name="connsiteY7" fmla="*/ 826218 h 1770752"/>
              <a:gd name="connsiteX8" fmla="*/ 1297383 w 2164587"/>
              <a:gd name="connsiteY8" fmla="*/ 534379 h 1770752"/>
              <a:gd name="connsiteX9" fmla="*/ 1541792 w 2164587"/>
              <a:gd name="connsiteY9" fmla="*/ 719874 h 1770752"/>
              <a:gd name="connsiteX10" fmla="*/ 1498362 w 2164587"/>
              <a:gd name="connsiteY10" fmla="*/ 1281139 h 1770752"/>
              <a:gd name="connsiteX11" fmla="*/ 1741248 w 2164587"/>
              <a:gd name="connsiteY11" fmla="*/ 1185889 h 1770752"/>
              <a:gd name="connsiteX12" fmla="*/ 1850787 w 2164587"/>
              <a:gd name="connsiteY12" fmla="*/ 766789 h 1770752"/>
              <a:gd name="connsiteX13" fmla="*/ 1926987 w 2164587"/>
              <a:gd name="connsiteY13" fmla="*/ 985864 h 1770752"/>
              <a:gd name="connsiteX14" fmla="*/ 2155586 w 2164587"/>
              <a:gd name="connsiteY14" fmla="*/ 819177 h 1770752"/>
              <a:gd name="connsiteX15" fmla="*/ 1893649 w 2164587"/>
              <a:gd name="connsiteY15" fmla="*/ 1095402 h 1770752"/>
              <a:gd name="connsiteX16" fmla="*/ 1712674 w 2164587"/>
              <a:gd name="connsiteY16" fmla="*/ 1414489 h 1770752"/>
              <a:gd name="connsiteX17" fmla="*/ 1341198 w 2164587"/>
              <a:gd name="connsiteY17" fmla="*/ 1600227 h 1770752"/>
              <a:gd name="connsiteX18" fmla="*/ 1459906 w 2164587"/>
              <a:gd name="connsiteY18" fmla="*/ 1770752 h 1770752"/>
              <a:gd name="connsiteX19" fmla="*/ 763870 w 2164587"/>
              <a:gd name="connsiteY19" fmla="*/ 1770752 h 1770752"/>
              <a:gd name="connsiteX0" fmla="*/ 763870 w 2164587"/>
              <a:gd name="connsiteY0" fmla="*/ 1770752 h 1770752"/>
              <a:gd name="connsiteX1" fmla="*/ 1209127 w 2164587"/>
              <a:gd name="connsiteY1" fmla="*/ 865564 h 1770752"/>
              <a:gd name="connsiteX2" fmla="*/ 463619 w 2164587"/>
              <a:gd name="connsiteY2" fmla="*/ 992829 h 1770752"/>
              <a:gd name="connsiteX3" fmla="*/ 219631 w 2164587"/>
              <a:gd name="connsiteY3" fmla="*/ 233389 h 1770752"/>
              <a:gd name="connsiteX4" fmla="*/ 555 w 2164587"/>
              <a:gd name="connsiteY4" fmla="*/ 7170 h 1770752"/>
              <a:gd name="connsiteX5" fmla="*/ 212487 w 2164587"/>
              <a:gd name="connsiteY5" fmla="*/ 133377 h 1770752"/>
              <a:gd name="connsiteX6" fmla="*/ 244920 w 2164587"/>
              <a:gd name="connsiteY6" fmla="*/ 43186 h 1770752"/>
              <a:gd name="connsiteX7" fmla="*/ 475880 w 2164587"/>
              <a:gd name="connsiteY7" fmla="*/ 826218 h 1770752"/>
              <a:gd name="connsiteX8" fmla="*/ 1297383 w 2164587"/>
              <a:gd name="connsiteY8" fmla="*/ 534379 h 1770752"/>
              <a:gd name="connsiteX9" fmla="*/ 1541792 w 2164587"/>
              <a:gd name="connsiteY9" fmla="*/ 719874 h 1770752"/>
              <a:gd name="connsiteX10" fmla="*/ 1498362 w 2164587"/>
              <a:gd name="connsiteY10" fmla="*/ 1281139 h 1770752"/>
              <a:gd name="connsiteX11" fmla="*/ 1741248 w 2164587"/>
              <a:gd name="connsiteY11" fmla="*/ 1185889 h 1770752"/>
              <a:gd name="connsiteX12" fmla="*/ 1850787 w 2164587"/>
              <a:gd name="connsiteY12" fmla="*/ 766789 h 1770752"/>
              <a:gd name="connsiteX13" fmla="*/ 1926987 w 2164587"/>
              <a:gd name="connsiteY13" fmla="*/ 985864 h 1770752"/>
              <a:gd name="connsiteX14" fmla="*/ 2155586 w 2164587"/>
              <a:gd name="connsiteY14" fmla="*/ 819177 h 1770752"/>
              <a:gd name="connsiteX15" fmla="*/ 1893649 w 2164587"/>
              <a:gd name="connsiteY15" fmla="*/ 1095402 h 1770752"/>
              <a:gd name="connsiteX16" fmla="*/ 1712674 w 2164587"/>
              <a:gd name="connsiteY16" fmla="*/ 1414489 h 1770752"/>
              <a:gd name="connsiteX17" fmla="*/ 1341198 w 2164587"/>
              <a:gd name="connsiteY17" fmla="*/ 1600227 h 1770752"/>
              <a:gd name="connsiteX18" fmla="*/ 1459906 w 2164587"/>
              <a:gd name="connsiteY18" fmla="*/ 1770752 h 1770752"/>
              <a:gd name="connsiteX19" fmla="*/ 763870 w 2164587"/>
              <a:gd name="connsiteY19" fmla="*/ 1770752 h 177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4587" h="1770752">
                <a:moveTo>
                  <a:pt x="763870" y="1770752"/>
                </a:moveTo>
                <a:cubicBezTo>
                  <a:pt x="545506" y="1645648"/>
                  <a:pt x="1162771" y="1325445"/>
                  <a:pt x="1209127" y="865564"/>
                </a:cubicBezTo>
                <a:cubicBezTo>
                  <a:pt x="1167570" y="707529"/>
                  <a:pt x="735437" y="1020124"/>
                  <a:pt x="463619" y="992829"/>
                </a:cubicBezTo>
                <a:cubicBezTo>
                  <a:pt x="287591" y="878735"/>
                  <a:pt x="262034" y="390869"/>
                  <a:pt x="219631" y="233389"/>
                </a:cubicBezTo>
                <a:cubicBezTo>
                  <a:pt x="174601" y="93322"/>
                  <a:pt x="-3660" y="38870"/>
                  <a:pt x="555" y="7170"/>
                </a:cubicBezTo>
                <a:cubicBezTo>
                  <a:pt x="-11351" y="-35692"/>
                  <a:pt x="171760" y="127374"/>
                  <a:pt x="212487" y="133377"/>
                </a:cubicBezTo>
                <a:cubicBezTo>
                  <a:pt x="253214" y="139380"/>
                  <a:pt x="290318" y="230131"/>
                  <a:pt x="244920" y="43186"/>
                </a:cubicBezTo>
                <a:cubicBezTo>
                  <a:pt x="352481" y="37369"/>
                  <a:pt x="280240" y="705691"/>
                  <a:pt x="475880" y="826218"/>
                </a:cubicBezTo>
                <a:cubicBezTo>
                  <a:pt x="640733" y="918720"/>
                  <a:pt x="1127351" y="563533"/>
                  <a:pt x="1297383" y="534379"/>
                </a:cubicBezTo>
                <a:cubicBezTo>
                  <a:pt x="1467415" y="505225"/>
                  <a:pt x="1475752" y="666058"/>
                  <a:pt x="1541792" y="719874"/>
                </a:cubicBezTo>
                <a:cubicBezTo>
                  <a:pt x="1607832" y="773690"/>
                  <a:pt x="1470676" y="1238395"/>
                  <a:pt x="1498362" y="1281139"/>
                </a:cubicBezTo>
                <a:cubicBezTo>
                  <a:pt x="1526049" y="1323883"/>
                  <a:pt x="1682511" y="1271614"/>
                  <a:pt x="1741248" y="1185889"/>
                </a:cubicBezTo>
                <a:cubicBezTo>
                  <a:pt x="1799985" y="1100164"/>
                  <a:pt x="1798399" y="829495"/>
                  <a:pt x="1850787" y="766789"/>
                </a:cubicBezTo>
                <a:cubicBezTo>
                  <a:pt x="1903175" y="704083"/>
                  <a:pt x="1854756" y="957289"/>
                  <a:pt x="1926987" y="985864"/>
                </a:cubicBezTo>
                <a:cubicBezTo>
                  <a:pt x="1999218" y="1014439"/>
                  <a:pt x="2144473" y="847752"/>
                  <a:pt x="2155586" y="819177"/>
                </a:cubicBezTo>
                <a:cubicBezTo>
                  <a:pt x="2219086" y="909665"/>
                  <a:pt x="1926986" y="1021583"/>
                  <a:pt x="1893649" y="1095402"/>
                </a:cubicBezTo>
                <a:cubicBezTo>
                  <a:pt x="1860312" y="1169221"/>
                  <a:pt x="1804749" y="1330352"/>
                  <a:pt x="1712674" y="1414489"/>
                </a:cubicBezTo>
                <a:cubicBezTo>
                  <a:pt x="1620599" y="1498627"/>
                  <a:pt x="1372213" y="1530531"/>
                  <a:pt x="1341198" y="1600227"/>
                </a:cubicBezTo>
                <a:cubicBezTo>
                  <a:pt x="1310183" y="1669923"/>
                  <a:pt x="1597402" y="1744712"/>
                  <a:pt x="1459906" y="1770752"/>
                </a:cubicBezTo>
                <a:lnTo>
                  <a:pt x="763870" y="1770752"/>
                </a:ln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auto">
          <a:xfrm rot="20465032">
            <a:off x="1771650" y="2901950"/>
            <a:ext cx="774700" cy="3206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auto">
          <a:xfrm rot="20465032">
            <a:off x="4270375" y="757238"/>
            <a:ext cx="1047750" cy="4270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 bwMode="auto">
          <a:xfrm rot="17579392">
            <a:off x="3065463" y="1690688"/>
            <a:ext cx="3278187" cy="2522537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1625027 w 1626763"/>
              <a:gd name="connsiteY0" fmla="*/ 5320 h 1018320"/>
              <a:gd name="connsiteX1" fmla="*/ 1027614 w 1626763"/>
              <a:gd name="connsiteY1" fmla="*/ 434364 h 1018320"/>
              <a:gd name="connsiteX2" fmla="*/ 781546 w 1626763"/>
              <a:gd name="connsiteY2" fmla="*/ 802844 h 1018320"/>
              <a:gd name="connsiteX3" fmla="*/ 399540 w 1626763"/>
              <a:gd name="connsiteY3" fmla="*/ 911576 h 1018320"/>
              <a:gd name="connsiteX4" fmla="*/ 250629 w 1626763"/>
              <a:gd name="connsiteY4" fmla="*/ 1018320 h 1018320"/>
              <a:gd name="connsiteX5" fmla="*/ 0 w 1626763"/>
              <a:gd name="connsiteY5" fmla="*/ 932114 h 1018320"/>
              <a:gd name="connsiteX6" fmla="*/ 708721 w 1626763"/>
              <a:gd name="connsiteY6" fmla="*/ 688691 h 1018320"/>
              <a:gd name="connsiteX7" fmla="*/ 938329 w 1626763"/>
              <a:gd name="connsiteY7" fmla="*/ 437442 h 1018320"/>
              <a:gd name="connsiteX8" fmla="*/ 1625027 w 1626763"/>
              <a:gd name="connsiteY8" fmla="*/ 5320 h 1018320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938329 w 1627041"/>
              <a:gd name="connsiteY7" fmla="*/ 437299 h 1018177"/>
              <a:gd name="connsiteX8" fmla="*/ 1625027 w 1627041"/>
              <a:gd name="connsiteY8" fmla="*/ 5177 h 1018177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1007058 w 1627041"/>
              <a:gd name="connsiteY7" fmla="*/ 339161 h 1018177"/>
              <a:gd name="connsiteX8" fmla="*/ 1625027 w 1627041"/>
              <a:gd name="connsiteY8" fmla="*/ 5177 h 1018177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1007058 w 1627041"/>
              <a:gd name="connsiteY7" fmla="*/ 339161 h 1018177"/>
              <a:gd name="connsiteX8" fmla="*/ 1625027 w 1627041"/>
              <a:gd name="connsiteY8" fmla="*/ 5177 h 1018177"/>
              <a:gd name="connsiteX0" fmla="*/ 1625027 w 1627041"/>
              <a:gd name="connsiteY0" fmla="*/ 10376 h 1023376"/>
              <a:gd name="connsiteX1" fmla="*/ 1115121 w 1627041"/>
              <a:gd name="connsiteY1" fmla="*/ 450578 h 1023376"/>
              <a:gd name="connsiteX2" fmla="*/ 781546 w 1627041"/>
              <a:gd name="connsiteY2" fmla="*/ 807900 h 1023376"/>
              <a:gd name="connsiteX3" fmla="*/ 399540 w 1627041"/>
              <a:gd name="connsiteY3" fmla="*/ 916632 h 1023376"/>
              <a:gd name="connsiteX4" fmla="*/ 250629 w 1627041"/>
              <a:gd name="connsiteY4" fmla="*/ 1023376 h 1023376"/>
              <a:gd name="connsiteX5" fmla="*/ 0 w 1627041"/>
              <a:gd name="connsiteY5" fmla="*/ 937170 h 1023376"/>
              <a:gd name="connsiteX6" fmla="*/ 708721 w 1627041"/>
              <a:gd name="connsiteY6" fmla="*/ 693747 h 1023376"/>
              <a:gd name="connsiteX7" fmla="*/ 1007058 w 1627041"/>
              <a:gd name="connsiteY7" fmla="*/ 344360 h 1023376"/>
              <a:gd name="connsiteX8" fmla="*/ 1625027 w 1627041"/>
              <a:gd name="connsiteY8" fmla="*/ 10376 h 1023376"/>
              <a:gd name="connsiteX0" fmla="*/ 1625027 w 1625208"/>
              <a:gd name="connsiteY0" fmla="*/ 10376 h 1023376"/>
              <a:gd name="connsiteX1" fmla="*/ 1115121 w 1625208"/>
              <a:gd name="connsiteY1" fmla="*/ 450578 h 1023376"/>
              <a:gd name="connsiteX2" fmla="*/ 781546 w 1625208"/>
              <a:gd name="connsiteY2" fmla="*/ 807900 h 1023376"/>
              <a:gd name="connsiteX3" fmla="*/ 399540 w 1625208"/>
              <a:gd name="connsiteY3" fmla="*/ 916632 h 1023376"/>
              <a:gd name="connsiteX4" fmla="*/ 250629 w 1625208"/>
              <a:gd name="connsiteY4" fmla="*/ 1023376 h 1023376"/>
              <a:gd name="connsiteX5" fmla="*/ 0 w 1625208"/>
              <a:gd name="connsiteY5" fmla="*/ 937170 h 1023376"/>
              <a:gd name="connsiteX6" fmla="*/ 708721 w 1625208"/>
              <a:gd name="connsiteY6" fmla="*/ 693747 h 1023376"/>
              <a:gd name="connsiteX7" fmla="*/ 1007058 w 1625208"/>
              <a:gd name="connsiteY7" fmla="*/ 344360 h 1023376"/>
              <a:gd name="connsiteX8" fmla="*/ 1625027 w 1625208"/>
              <a:gd name="connsiteY8" fmla="*/ 10376 h 1023376"/>
              <a:gd name="connsiteX0" fmla="*/ 1625027 w 1625208"/>
              <a:gd name="connsiteY0" fmla="*/ 8717 h 1021717"/>
              <a:gd name="connsiteX1" fmla="*/ 1115121 w 1625208"/>
              <a:gd name="connsiteY1" fmla="*/ 448919 h 1021717"/>
              <a:gd name="connsiteX2" fmla="*/ 781546 w 1625208"/>
              <a:gd name="connsiteY2" fmla="*/ 806241 h 1021717"/>
              <a:gd name="connsiteX3" fmla="*/ 399540 w 1625208"/>
              <a:gd name="connsiteY3" fmla="*/ 914973 h 1021717"/>
              <a:gd name="connsiteX4" fmla="*/ 250629 w 1625208"/>
              <a:gd name="connsiteY4" fmla="*/ 1021717 h 1021717"/>
              <a:gd name="connsiteX5" fmla="*/ 0 w 1625208"/>
              <a:gd name="connsiteY5" fmla="*/ 935511 h 1021717"/>
              <a:gd name="connsiteX6" fmla="*/ 708721 w 1625208"/>
              <a:gd name="connsiteY6" fmla="*/ 692088 h 1021717"/>
              <a:gd name="connsiteX7" fmla="*/ 1042665 w 1625208"/>
              <a:gd name="connsiteY7" fmla="*/ 410369 h 1021717"/>
              <a:gd name="connsiteX8" fmla="*/ 1625027 w 1625208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781546 w 1625210"/>
              <a:gd name="connsiteY2" fmla="*/ 806241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08721 w 1625210"/>
              <a:gd name="connsiteY6" fmla="*/ 692088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781546 w 1625210"/>
              <a:gd name="connsiteY2" fmla="*/ 806241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23602 w 1625210"/>
              <a:gd name="connsiteY6" fmla="*/ 727162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23602 w 1625210"/>
              <a:gd name="connsiteY6" fmla="*/ 727162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80468 w 1625210"/>
              <a:gd name="connsiteY6" fmla="*/ 909971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461718 w 1625210"/>
              <a:gd name="connsiteY3" fmla="*/ 1012755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80468 w 1625210"/>
              <a:gd name="connsiteY6" fmla="*/ 909971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50364"/>
              <a:gd name="connsiteX1" fmla="*/ 1120791 w 1625210"/>
              <a:gd name="connsiteY1" fmla="*/ 494799 h 1050364"/>
              <a:gd name="connsiteX2" fmla="*/ 823355 w 1625210"/>
              <a:gd name="connsiteY2" fmla="*/ 1002336 h 1050364"/>
              <a:gd name="connsiteX3" fmla="*/ 250629 w 1625210"/>
              <a:gd name="connsiteY3" fmla="*/ 1021717 h 1050364"/>
              <a:gd name="connsiteX4" fmla="*/ 0 w 1625210"/>
              <a:gd name="connsiteY4" fmla="*/ 935511 h 1050364"/>
              <a:gd name="connsiteX5" fmla="*/ 780468 w 1625210"/>
              <a:gd name="connsiteY5" fmla="*/ 909971 h 1050364"/>
              <a:gd name="connsiteX6" fmla="*/ 1042665 w 1625210"/>
              <a:gd name="connsiteY6" fmla="*/ 410369 h 1050364"/>
              <a:gd name="connsiteX7" fmla="*/ 1625027 w 1625210"/>
              <a:gd name="connsiteY7" fmla="*/ 8717 h 1050364"/>
              <a:gd name="connsiteX0" fmla="*/ 1625027 w 1625210"/>
              <a:gd name="connsiteY0" fmla="*/ 9090 h 1050737"/>
              <a:gd name="connsiteX1" fmla="*/ 1120791 w 1625210"/>
              <a:gd name="connsiteY1" fmla="*/ 495172 h 1050737"/>
              <a:gd name="connsiteX2" fmla="*/ 823355 w 1625210"/>
              <a:gd name="connsiteY2" fmla="*/ 1002709 h 1050737"/>
              <a:gd name="connsiteX3" fmla="*/ 250629 w 1625210"/>
              <a:gd name="connsiteY3" fmla="*/ 1022090 h 1050737"/>
              <a:gd name="connsiteX4" fmla="*/ 0 w 1625210"/>
              <a:gd name="connsiteY4" fmla="*/ 935884 h 1050737"/>
              <a:gd name="connsiteX5" fmla="*/ 780468 w 1625210"/>
              <a:gd name="connsiteY5" fmla="*/ 910344 h 1050737"/>
              <a:gd name="connsiteX6" fmla="*/ 855957 w 1625210"/>
              <a:gd name="connsiteY6" fmla="*/ 393386 h 1050737"/>
              <a:gd name="connsiteX7" fmla="*/ 1625027 w 1625210"/>
              <a:gd name="connsiteY7" fmla="*/ 9090 h 1050737"/>
              <a:gd name="connsiteX0" fmla="*/ 1625027 w 1625165"/>
              <a:gd name="connsiteY0" fmla="*/ 9090 h 1050737"/>
              <a:gd name="connsiteX1" fmla="*/ 961716 w 1625165"/>
              <a:gd name="connsiteY1" fmla="*/ 445398 h 1050737"/>
              <a:gd name="connsiteX2" fmla="*/ 823355 w 1625165"/>
              <a:gd name="connsiteY2" fmla="*/ 1002709 h 1050737"/>
              <a:gd name="connsiteX3" fmla="*/ 250629 w 1625165"/>
              <a:gd name="connsiteY3" fmla="*/ 1022090 h 1050737"/>
              <a:gd name="connsiteX4" fmla="*/ 0 w 1625165"/>
              <a:gd name="connsiteY4" fmla="*/ 935884 h 1050737"/>
              <a:gd name="connsiteX5" fmla="*/ 780468 w 1625165"/>
              <a:gd name="connsiteY5" fmla="*/ 910344 h 1050737"/>
              <a:gd name="connsiteX6" fmla="*/ 855957 w 1625165"/>
              <a:gd name="connsiteY6" fmla="*/ 393386 h 1050737"/>
              <a:gd name="connsiteX7" fmla="*/ 1625027 w 1625165"/>
              <a:gd name="connsiteY7" fmla="*/ 9090 h 1050737"/>
              <a:gd name="connsiteX0" fmla="*/ 1625027 w 1625165"/>
              <a:gd name="connsiteY0" fmla="*/ 23729 h 1065376"/>
              <a:gd name="connsiteX1" fmla="*/ 961716 w 1625165"/>
              <a:gd name="connsiteY1" fmla="*/ 460037 h 1065376"/>
              <a:gd name="connsiteX2" fmla="*/ 823355 w 1625165"/>
              <a:gd name="connsiteY2" fmla="*/ 1017348 h 1065376"/>
              <a:gd name="connsiteX3" fmla="*/ 250629 w 1625165"/>
              <a:gd name="connsiteY3" fmla="*/ 1036729 h 1065376"/>
              <a:gd name="connsiteX4" fmla="*/ 0 w 1625165"/>
              <a:gd name="connsiteY4" fmla="*/ 950523 h 1065376"/>
              <a:gd name="connsiteX5" fmla="*/ 780468 w 1625165"/>
              <a:gd name="connsiteY5" fmla="*/ 924983 h 1065376"/>
              <a:gd name="connsiteX6" fmla="*/ 692627 w 1625165"/>
              <a:gd name="connsiteY6" fmla="*/ 153120 h 1065376"/>
              <a:gd name="connsiteX7" fmla="*/ 1625027 w 162516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23355 w 1625145"/>
              <a:gd name="connsiteY2" fmla="*/ 1017348 h 1065376"/>
              <a:gd name="connsiteX3" fmla="*/ 250629 w 1625145"/>
              <a:gd name="connsiteY3" fmla="*/ 1036729 h 1065376"/>
              <a:gd name="connsiteX4" fmla="*/ 0 w 1625145"/>
              <a:gd name="connsiteY4" fmla="*/ 950523 h 1065376"/>
              <a:gd name="connsiteX5" fmla="*/ 780468 w 1625145"/>
              <a:gd name="connsiteY5" fmla="*/ 924983 h 1065376"/>
              <a:gd name="connsiteX6" fmla="*/ 692627 w 1625145"/>
              <a:gd name="connsiteY6" fmla="*/ 153120 h 1065376"/>
              <a:gd name="connsiteX7" fmla="*/ 1625027 w 162514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23355 w 1625145"/>
              <a:gd name="connsiteY2" fmla="*/ 1017348 h 1065376"/>
              <a:gd name="connsiteX3" fmla="*/ 250629 w 1625145"/>
              <a:gd name="connsiteY3" fmla="*/ 1036729 h 1065376"/>
              <a:gd name="connsiteX4" fmla="*/ 0 w 1625145"/>
              <a:gd name="connsiteY4" fmla="*/ 950523 h 1065376"/>
              <a:gd name="connsiteX5" fmla="*/ 696325 w 1625145"/>
              <a:gd name="connsiteY5" fmla="*/ 905499 h 1065376"/>
              <a:gd name="connsiteX6" fmla="*/ 692627 w 1625145"/>
              <a:gd name="connsiteY6" fmla="*/ 153120 h 1065376"/>
              <a:gd name="connsiteX7" fmla="*/ 1625027 w 162514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1155827 w 1625145"/>
              <a:gd name="connsiteY2" fmla="*/ 506458 h 1065376"/>
              <a:gd name="connsiteX3" fmla="*/ 823355 w 1625145"/>
              <a:gd name="connsiteY3" fmla="*/ 1017348 h 1065376"/>
              <a:gd name="connsiteX4" fmla="*/ 250629 w 1625145"/>
              <a:gd name="connsiteY4" fmla="*/ 1036729 h 1065376"/>
              <a:gd name="connsiteX5" fmla="*/ 0 w 1625145"/>
              <a:gd name="connsiteY5" fmla="*/ 950523 h 1065376"/>
              <a:gd name="connsiteX6" fmla="*/ 696325 w 1625145"/>
              <a:gd name="connsiteY6" fmla="*/ 905499 h 1065376"/>
              <a:gd name="connsiteX7" fmla="*/ 692627 w 1625145"/>
              <a:gd name="connsiteY7" fmla="*/ 153120 h 1065376"/>
              <a:gd name="connsiteX8" fmla="*/ 1625027 w 1625145"/>
              <a:gd name="connsiteY8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823355 w 1625145"/>
              <a:gd name="connsiteY4" fmla="*/ 1017348 h 1065376"/>
              <a:gd name="connsiteX5" fmla="*/ 250629 w 1625145"/>
              <a:gd name="connsiteY5" fmla="*/ 1036729 h 1065376"/>
              <a:gd name="connsiteX6" fmla="*/ 0 w 1625145"/>
              <a:gd name="connsiteY6" fmla="*/ 950523 h 1065376"/>
              <a:gd name="connsiteX7" fmla="*/ 696325 w 1625145"/>
              <a:gd name="connsiteY7" fmla="*/ 905499 h 1065376"/>
              <a:gd name="connsiteX8" fmla="*/ 692627 w 1625145"/>
              <a:gd name="connsiteY8" fmla="*/ 153120 h 1065376"/>
              <a:gd name="connsiteX9" fmla="*/ 1625027 w 1625145"/>
              <a:gd name="connsiteY9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1405957 w 1625145"/>
              <a:gd name="connsiteY4" fmla="*/ 738332 h 1065376"/>
              <a:gd name="connsiteX5" fmla="*/ 823355 w 1625145"/>
              <a:gd name="connsiteY5" fmla="*/ 1017348 h 1065376"/>
              <a:gd name="connsiteX6" fmla="*/ 250629 w 1625145"/>
              <a:gd name="connsiteY6" fmla="*/ 1036729 h 1065376"/>
              <a:gd name="connsiteX7" fmla="*/ 0 w 1625145"/>
              <a:gd name="connsiteY7" fmla="*/ 950523 h 1065376"/>
              <a:gd name="connsiteX8" fmla="*/ 696325 w 1625145"/>
              <a:gd name="connsiteY8" fmla="*/ 905499 h 1065376"/>
              <a:gd name="connsiteX9" fmla="*/ 692627 w 1625145"/>
              <a:gd name="connsiteY9" fmla="*/ 153120 h 1065376"/>
              <a:gd name="connsiteX10" fmla="*/ 1625027 w 1625145"/>
              <a:gd name="connsiteY10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977982 w 1625145"/>
              <a:gd name="connsiteY4" fmla="*/ 802643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96325 w 1625145"/>
              <a:gd name="connsiteY9" fmla="*/ 905499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977982 w 1625145"/>
              <a:gd name="connsiteY4" fmla="*/ 802643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234481 w 1625145"/>
              <a:gd name="connsiteY5" fmla="*/ 659330 h 1065376"/>
              <a:gd name="connsiteX6" fmla="*/ 1405957 w 1625145"/>
              <a:gd name="connsiteY6" fmla="*/ 738332 h 1065376"/>
              <a:gd name="connsiteX7" fmla="*/ 823355 w 1625145"/>
              <a:gd name="connsiteY7" fmla="*/ 1017348 h 1065376"/>
              <a:gd name="connsiteX8" fmla="*/ 250629 w 1625145"/>
              <a:gd name="connsiteY8" fmla="*/ 1036729 h 1065376"/>
              <a:gd name="connsiteX9" fmla="*/ 0 w 1625145"/>
              <a:gd name="connsiteY9" fmla="*/ 950523 h 1065376"/>
              <a:gd name="connsiteX10" fmla="*/ 650621 w 1625145"/>
              <a:gd name="connsiteY10" fmla="*/ 862808 h 1065376"/>
              <a:gd name="connsiteX11" fmla="*/ 692627 w 1625145"/>
              <a:gd name="connsiteY11" fmla="*/ 153120 h 1065376"/>
              <a:gd name="connsiteX12" fmla="*/ 1625027 w 1625145"/>
              <a:gd name="connsiteY12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234481 w 1625145"/>
              <a:gd name="connsiteY5" fmla="*/ 659330 h 1065376"/>
              <a:gd name="connsiteX6" fmla="*/ 1148016 w 1625145"/>
              <a:gd name="connsiteY6" fmla="*/ 790860 h 1065376"/>
              <a:gd name="connsiteX7" fmla="*/ 1405957 w 1625145"/>
              <a:gd name="connsiteY7" fmla="*/ 738332 h 1065376"/>
              <a:gd name="connsiteX8" fmla="*/ 823355 w 1625145"/>
              <a:gd name="connsiteY8" fmla="*/ 1017348 h 1065376"/>
              <a:gd name="connsiteX9" fmla="*/ 250629 w 1625145"/>
              <a:gd name="connsiteY9" fmla="*/ 1036729 h 1065376"/>
              <a:gd name="connsiteX10" fmla="*/ 0 w 1625145"/>
              <a:gd name="connsiteY10" fmla="*/ 950523 h 1065376"/>
              <a:gd name="connsiteX11" fmla="*/ 650621 w 1625145"/>
              <a:gd name="connsiteY11" fmla="*/ 862808 h 1065376"/>
              <a:gd name="connsiteX12" fmla="*/ 692627 w 1625145"/>
              <a:gd name="connsiteY12" fmla="*/ 153120 h 1065376"/>
              <a:gd name="connsiteX13" fmla="*/ 1625027 w 1625145"/>
              <a:gd name="connsiteY13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995166 w 1625145"/>
              <a:gd name="connsiteY5" fmla="*/ 863469 h 1065376"/>
              <a:gd name="connsiteX6" fmla="*/ 1234481 w 1625145"/>
              <a:gd name="connsiteY6" fmla="*/ 659330 h 1065376"/>
              <a:gd name="connsiteX7" fmla="*/ 1148016 w 1625145"/>
              <a:gd name="connsiteY7" fmla="*/ 790860 h 1065376"/>
              <a:gd name="connsiteX8" fmla="*/ 1405957 w 1625145"/>
              <a:gd name="connsiteY8" fmla="*/ 738332 h 1065376"/>
              <a:gd name="connsiteX9" fmla="*/ 823355 w 1625145"/>
              <a:gd name="connsiteY9" fmla="*/ 1017348 h 1065376"/>
              <a:gd name="connsiteX10" fmla="*/ 250629 w 1625145"/>
              <a:gd name="connsiteY10" fmla="*/ 1036729 h 1065376"/>
              <a:gd name="connsiteX11" fmla="*/ 0 w 1625145"/>
              <a:gd name="connsiteY11" fmla="*/ 950523 h 1065376"/>
              <a:gd name="connsiteX12" fmla="*/ 650621 w 1625145"/>
              <a:gd name="connsiteY12" fmla="*/ 862808 h 1065376"/>
              <a:gd name="connsiteX13" fmla="*/ 692627 w 1625145"/>
              <a:gd name="connsiteY13" fmla="*/ 153120 h 1065376"/>
              <a:gd name="connsiteX14" fmla="*/ 1625027 w 1625145"/>
              <a:gd name="connsiteY14" fmla="*/ 23729 h 10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5145" h="1065376">
                <a:moveTo>
                  <a:pt x="1625027" y="23729"/>
                </a:moveTo>
                <a:cubicBezTo>
                  <a:pt x="1636018" y="133890"/>
                  <a:pt x="877292" y="102977"/>
                  <a:pt x="848341" y="225326"/>
                </a:cubicBezTo>
                <a:cubicBezTo>
                  <a:pt x="744101" y="282339"/>
                  <a:pt x="804504" y="662791"/>
                  <a:pt x="855752" y="709646"/>
                </a:cubicBezTo>
                <a:cubicBezTo>
                  <a:pt x="907000" y="756501"/>
                  <a:pt x="1092853" y="512482"/>
                  <a:pt x="1155827" y="506458"/>
                </a:cubicBezTo>
                <a:cubicBezTo>
                  <a:pt x="1218801" y="500434"/>
                  <a:pt x="888510" y="810568"/>
                  <a:pt x="863549" y="858091"/>
                </a:cubicBezTo>
                <a:cubicBezTo>
                  <a:pt x="838588" y="905614"/>
                  <a:pt x="933344" y="896596"/>
                  <a:pt x="995166" y="863469"/>
                </a:cubicBezTo>
                <a:cubicBezTo>
                  <a:pt x="1056988" y="830342"/>
                  <a:pt x="1210822" y="659452"/>
                  <a:pt x="1234481" y="659330"/>
                </a:cubicBezTo>
                <a:cubicBezTo>
                  <a:pt x="1258140" y="659208"/>
                  <a:pt x="1119437" y="777693"/>
                  <a:pt x="1148016" y="790860"/>
                </a:cubicBezTo>
                <a:cubicBezTo>
                  <a:pt x="1176595" y="804027"/>
                  <a:pt x="1492661" y="679858"/>
                  <a:pt x="1405957" y="738332"/>
                </a:cubicBezTo>
                <a:cubicBezTo>
                  <a:pt x="1319253" y="796806"/>
                  <a:pt x="958397" y="962125"/>
                  <a:pt x="823355" y="1017348"/>
                </a:cubicBezTo>
                <a:cubicBezTo>
                  <a:pt x="678328" y="1105168"/>
                  <a:pt x="387855" y="1047867"/>
                  <a:pt x="250629" y="1036729"/>
                </a:cubicBezTo>
                <a:lnTo>
                  <a:pt x="0" y="950523"/>
                </a:lnTo>
                <a:cubicBezTo>
                  <a:pt x="176559" y="788821"/>
                  <a:pt x="412487" y="922909"/>
                  <a:pt x="650621" y="862808"/>
                </a:cubicBezTo>
                <a:cubicBezTo>
                  <a:pt x="821890" y="766508"/>
                  <a:pt x="649999" y="255930"/>
                  <a:pt x="692627" y="153120"/>
                </a:cubicBezTo>
                <a:cubicBezTo>
                  <a:pt x="735255" y="50310"/>
                  <a:pt x="1561741" y="-46017"/>
                  <a:pt x="1625027" y="23729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0"/>
          <p:cNvSpPr/>
          <p:nvPr/>
        </p:nvSpPr>
        <p:spPr bwMode="auto">
          <a:xfrm rot="20465032">
            <a:off x="1474788" y="2133600"/>
            <a:ext cx="547687" cy="2365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 bwMode="auto">
          <a:xfrm flipH="1">
            <a:off x="2127250" y="1627188"/>
            <a:ext cx="1822450" cy="1135062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988" h="941599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998663" y="494279"/>
                  <a:pt x="946261" y="699488"/>
                  <a:pt x="781546" y="778510"/>
                </a:cubicBezTo>
                <a:cubicBezTo>
                  <a:pt x="681920" y="819885"/>
                  <a:pt x="563459" y="786336"/>
                  <a:pt x="378108" y="820567"/>
                </a:cubicBezTo>
                <a:lnTo>
                  <a:pt x="86322" y="941599"/>
                </a:lnTo>
                <a:lnTo>
                  <a:pt x="0" y="869680"/>
                </a:lnTo>
                <a:cubicBezTo>
                  <a:pt x="176559" y="707978"/>
                  <a:pt x="472968" y="710170"/>
                  <a:pt x="720627" y="690550"/>
                </a:cubicBezTo>
                <a:cubicBezTo>
                  <a:pt x="891896" y="594250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0"/>
          <p:cNvSpPr/>
          <p:nvPr/>
        </p:nvSpPr>
        <p:spPr bwMode="auto">
          <a:xfrm rot="2493324" flipH="1">
            <a:off x="801688" y="1814513"/>
            <a:ext cx="549275" cy="23495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0"/>
          <p:cNvSpPr/>
          <p:nvPr/>
        </p:nvSpPr>
        <p:spPr bwMode="auto">
          <a:xfrm rot="768465">
            <a:off x="7494588" y="4113213"/>
            <a:ext cx="830262" cy="3571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 bwMode="auto">
          <a:xfrm rot="19914006">
            <a:off x="7524750" y="3744913"/>
            <a:ext cx="831850" cy="3571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0"/>
          <p:cNvSpPr/>
          <p:nvPr/>
        </p:nvSpPr>
        <p:spPr bwMode="auto">
          <a:xfrm rot="1369150" flipH="1">
            <a:off x="4238625" y="2330450"/>
            <a:ext cx="830263" cy="3587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0"/>
          <p:cNvSpPr/>
          <p:nvPr/>
        </p:nvSpPr>
        <p:spPr bwMode="auto">
          <a:xfrm rot="2038944" flipH="1">
            <a:off x="5078413" y="2609850"/>
            <a:ext cx="557212" cy="2762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0"/>
          <p:cNvSpPr/>
          <p:nvPr/>
        </p:nvSpPr>
        <p:spPr bwMode="auto">
          <a:xfrm rot="19725041">
            <a:off x="1287463" y="1693863"/>
            <a:ext cx="546100" cy="2365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2"/>
          <p:cNvSpPr/>
          <p:nvPr/>
        </p:nvSpPr>
        <p:spPr bwMode="auto">
          <a:xfrm rot="20860009" flipH="1">
            <a:off x="1314450" y="1681163"/>
            <a:ext cx="1427163" cy="1135062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988" h="941599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998663" y="494279"/>
                  <a:pt x="946261" y="699488"/>
                  <a:pt x="781546" y="778510"/>
                </a:cubicBezTo>
                <a:cubicBezTo>
                  <a:pt x="681920" y="819885"/>
                  <a:pt x="563459" y="786336"/>
                  <a:pt x="378108" y="820567"/>
                </a:cubicBezTo>
                <a:lnTo>
                  <a:pt x="86322" y="941599"/>
                </a:lnTo>
                <a:lnTo>
                  <a:pt x="0" y="869680"/>
                </a:lnTo>
                <a:cubicBezTo>
                  <a:pt x="176559" y="707978"/>
                  <a:pt x="472968" y="710170"/>
                  <a:pt x="720627" y="690550"/>
                </a:cubicBezTo>
                <a:cubicBezTo>
                  <a:pt x="891896" y="594250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0"/>
          <p:cNvSpPr/>
          <p:nvPr/>
        </p:nvSpPr>
        <p:spPr bwMode="auto">
          <a:xfrm flipH="1">
            <a:off x="771525" y="2085975"/>
            <a:ext cx="549275" cy="32861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0"/>
          <p:cNvSpPr/>
          <p:nvPr/>
        </p:nvSpPr>
        <p:spPr bwMode="auto">
          <a:xfrm rot="17074289">
            <a:off x="3817144" y="3082132"/>
            <a:ext cx="547687" cy="23495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12"/>
          <p:cNvSpPr/>
          <p:nvPr/>
        </p:nvSpPr>
        <p:spPr bwMode="auto">
          <a:xfrm rot="18988596">
            <a:off x="3116263" y="3514725"/>
            <a:ext cx="1444625" cy="1254125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1040442"/>
              <a:gd name="connsiteX1" fmla="*/ 1027614 w 1034988"/>
              <a:gd name="connsiteY1" fmla="*/ 371930 h 1040442"/>
              <a:gd name="connsiteX2" fmla="*/ 781546 w 1034988"/>
              <a:gd name="connsiteY2" fmla="*/ 778510 h 1040442"/>
              <a:gd name="connsiteX3" fmla="*/ 378108 w 1034988"/>
              <a:gd name="connsiteY3" fmla="*/ 820567 h 1040442"/>
              <a:gd name="connsiteX4" fmla="*/ 459222 w 1034988"/>
              <a:gd name="connsiteY4" fmla="*/ 1040442 h 1040442"/>
              <a:gd name="connsiteX5" fmla="*/ 0 w 1034988"/>
              <a:gd name="connsiteY5" fmla="*/ 869680 h 1040442"/>
              <a:gd name="connsiteX6" fmla="*/ 720627 w 1034988"/>
              <a:gd name="connsiteY6" fmla="*/ 690550 h 1040442"/>
              <a:gd name="connsiteX7" fmla="*/ 938329 w 1034988"/>
              <a:gd name="connsiteY7" fmla="*/ 375008 h 1040442"/>
              <a:gd name="connsiteX8" fmla="*/ 955253 w 1034988"/>
              <a:gd name="connsiteY8" fmla="*/ 6316 h 1040442"/>
              <a:gd name="connsiteX0" fmla="*/ 940089 w 1019824"/>
              <a:gd name="connsiteY0" fmla="*/ 6316 h 1040442"/>
              <a:gd name="connsiteX1" fmla="*/ 1012450 w 1019824"/>
              <a:gd name="connsiteY1" fmla="*/ 371930 h 1040442"/>
              <a:gd name="connsiteX2" fmla="*/ 766382 w 1019824"/>
              <a:gd name="connsiteY2" fmla="*/ 778510 h 1040442"/>
              <a:gd name="connsiteX3" fmla="*/ 362944 w 1019824"/>
              <a:gd name="connsiteY3" fmla="*/ 820567 h 1040442"/>
              <a:gd name="connsiteX4" fmla="*/ 444058 w 1019824"/>
              <a:gd name="connsiteY4" fmla="*/ 1040442 h 1040442"/>
              <a:gd name="connsiteX5" fmla="*/ -1 w 1019824"/>
              <a:gd name="connsiteY5" fmla="*/ 743059 h 1040442"/>
              <a:gd name="connsiteX6" fmla="*/ 705463 w 1019824"/>
              <a:gd name="connsiteY6" fmla="*/ 690550 h 1040442"/>
              <a:gd name="connsiteX7" fmla="*/ 923165 w 1019824"/>
              <a:gd name="connsiteY7" fmla="*/ 375008 h 1040442"/>
              <a:gd name="connsiteX8" fmla="*/ 940089 w 1019824"/>
              <a:gd name="connsiteY8" fmla="*/ 6316 h 1040442"/>
              <a:gd name="connsiteX0" fmla="*/ 940091 w 1019826"/>
              <a:gd name="connsiteY0" fmla="*/ 6316 h 1040442"/>
              <a:gd name="connsiteX1" fmla="*/ 1012452 w 1019826"/>
              <a:gd name="connsiteY1" fmla="*/ 371930 h 1040442"/>
              <a:gd name="connsiteX2" fmla="*/ 766384 w 1019826"/>
              <a:gd name="connsiteY2" fmla="*/ 778510 h 1040442"/>
              <a:gd name="connsiteX3" fmla="*/ 454502 w 1019826"/>
              <a:gd name="connsiteY3" fmla="*/ 782200 h 1040442"/>
              <a:gd name="connsiteX4" fmla="*/ 444060 w 1019826"/>
              <a:gd name="connsiteY4" fmla="*/ 1040442 h 1040442"/>
              <a:gd name="connsiteX5" fmla="*/ 1 w 1019826"/>
              <a:gd name="connsiteY5" fmla="*/ 743059 h 1040442"/>
              <a:gd name="connsiteX6" fmla="*/ 705465 w 1019826"/>
              <a:gd name="connsiteY6" fmla="*/ 690550 h 1040442"/>
              <a:gd name="connsiteX7" fmla="*/ 923167 w 1019826"/>
              <a:gd name="connsiteY7" fmla="*/ 375008 h 1040442"/>
              <a:gd name="connsiteX8" fmla="*/ 940091 w 1019826"/>
              <a:gd name="connsiteY8" fmla="*/ 6316 h 1040442"/>
              <a:gd name="connsiteX0" fmla="*/ 965137 w 1044872"/>
              <a:gd name="connsiteY0" fmla="*/ 6316 h 1040442"/>
              <a:gd name="connsiteX1" fmla="*/ 1037498 w 1044872"/>
              <a:gd name="connsiteY1" fmla="*/ 371930 h 1040442"/>
              <a:gd name="connsiteX2" fmla="*/ 791430 w 1044872"/>
              <a:gd name="connsiteY2" fmla="*/ 778510 h 1040442"/>
              <a:gd name="connsiteX3" fmla="*/ 479548 w 1044872"/>
              <a:gd name="connsiteY3" fmla="*/ 782200 h 1040442"/>
              <a:gd name="connsiteX4" fmla="*/ 469106 w 1044872"/>
              <a:gd name="connsiteY4" fmla="*/ 1040442 h 1040442"/>
              <a:gd name="connsiteX5" fmla="*/ 0 w 1044872"/>
              <a:gd name="connsiteY5" fmla="*/ 780321 h 1040442"/>
              <a:gd name="connsiteX6" fmla="*/ 730511 w 1044872"/>
              <a:gd name="connsiteY6" fmla="*/ 690550 h 1040442"/>
              <a:gd name="connsiteX7" fmla="*/ 948213 w 1044872"/>
              <a:gd name="connsiteY7" fmla="*/ 375008 h 1040442"/>
              <a:gd name="connsiteX8" fmla="*/ 965137 w 1044872"/>
              <a:gd name="connsiteY8" fmla="*/ 6316 h 1040442"/>
              <a:gd name="connsiteX0" fmla="*/ 965137 w 1044872"/>
              <a:gd name="connsiteY0" fmla="*/ 6316 h 1040442"/>
              <a:gd name="connsiteX1" fmla="*/ 1037498 w 1044872"/>
              <a:gd name="connsiteY1" fmla="*/ 371930 h 1040442"/>
              <a:gd name="connsiteX2" fmla="*/ 791430 w 1044872"/>
              <a:gd name="connsiteY2" fmla="*/ 778510 h 1040442"/>
              <a:gd name="connsiteX3" fmla="*/ 494524 w 1044872"/>
              <a:gd name="connsiteY3" fmla="*/ 801550 h 1040442"/>
              <a:gd name="connsiteX4" fmla="*/ 469106 w 1044872"/>
              <a:gd name="connsiteY4" fmla="*/ 1040442 h 1040442"/>
              <a:gd name="connsiteX5" fmla="*/ 0 w 1044872"/>
              <a:gd name="connsiteY5" fmla="*/ 780321 h 1040442"/>
              <a:gd name="connsiteX6" fmla="*/ 730511 w 1044872"/>
              <a:gd name="connsiteY6" fmla="*/ 690550 h 1040442"/>
              <a:gd name="connsiteX7" fmla="*/ 948213 w 1044872"/>
              <a:gd name="connsiteY7" fmla="*/ 375008 h 1040442"/>
              <a:gd name="connsiteX8" fmla="*/ 965137 w 1044872"/>
              <a:gd name="connsiteY8" fmla="*/ 6316 h 1040442"/>
              <a:gd name="connsiteX0" fmla="*/ 965620 w 1045355"/>
              <a:gd name="connsiteY0" fmla="*/ 6316 h 1040442"/>
              <a:gd name="connsiteX1" fmla="*/ 1037981 w 1045355"/>
              <a:gd name="connsiteY1" fmla="*/ 371930 h 1040442"/>
              <a:gd name="connsiteX2" fmla="*/ 791913 w 1045355"/>
              <a:gd name="connsiteY2" fmla="*/ 778510 h 1040442"/>
              <a:gd name="connsiteX3" fmla="*/ 495007 w 1045355"/>
              <a:gd name="connsiteY3" fmla="*/ 801550 h 1040442"/>
              <a:gd name="connsiteX4" fmla="*/ 469589 w 1045355"/>
              <a:gd name="connsiteY4" fmla="*/ 1040442 h 1040442"/>
              <a:gd name="connsiteX5" fmla="*/ 483 w 1045355"/>
              <a:gd name="connsiteY5" fmla="*/ 780321 h 1040442"/>
              <a:gd name="connsiteX6" fmla="*/ 446314 w 1045355"/>
              <a:gd name="connsiteY6" fmla="*/ 466873 h 1040442"/>
              <a:gd name="connsiteX7" fmla="*/ 730994 w 1045355"/>
              <a:gd name="connsiteY7" fmla="*/ 690550 h 1040442"/>
              <a:gd name="connsiteX8" fmla="*/ 948696 w 1045355"/>
              <a:gd name="connsiteY8" fmla="*/ 375008 h 1040442"/>
              <a:gd name="connsiteX9" fmla="*/ 965620 w 1045355"/>
              <a:gd name="connsiteY9" fmla="*/ 6316 h 1040442"/>
              <a:gd name="connsiteX0" fmla="*/ 967612 w 1047347"/>
              <a:gd name="connsiteY0" fmla="*/ 6316 h 1040442"/>
              <a:gd name="connsiteX1" fmla="*/ 1039973 w 1047347"/>
              <a:gd name="connsiteY1" fmla="*/ 371930 h 1040442"/>
              <a:gd name="connsiteX2" fmla="*/ 793905 w 1047347"/>
              <a:gd name="connsiteY2" fmla="*/ 778510 h 1040442"/>
              <a:gd name="connsiteX3" fmla="*/ 496999 w 1047347"/>
              <a:gd name="connsiteY3" fmla="*/ 801550 h 1040442"/>
              <a:gd name="connsiteX4" fmla="*/ 471581 w 1047347"/>
              <a:gd name="connsiteY4" fmla="*/ 1040442 h 1040442"/>
              <a:gd name="connsiteX5" fmla="*/ 2475 w 1047347"/>
              <a:gd name="connsiteY5" fmla="*/ 780321 h 1040442"/>
              <a:gd name="connsiteX6" fmla="*/ 349896 w 1047347"/>
              <a:gd name="connsiteY6" fmla="*/ 683500 h 1040442"/>
              <a:gd name="connsiteX7" fmla="*/ 448306 w 1047347"/>
              <a:gd name="connsiteY7" fmla="*/ 466873 h 1040442"/>
              <a:gd name="connsiteX8" fmla="*/ 732986 w 1047347"/>
              <a:gd name="connsiteY8" fmla="*/ 690550 h 1040442"/>
              <a:gd name="connsiteX9" fmla="*/ 950688 w 1047347"/>
              <a:gd name="connsiteY9" fmla="*/ 375008 h 1040442"/>
              <a:gd name="connsiteX10" fmla="*/ 967612 w 1047347"/>
              <a:gd name="connsiteY10" fmla="*/ 6316 h 1040442"/>
              <a:gd name="connsiteX0" fmla="*/ 967614 w 1047349"/>
              <a:gd name="connsiteY0" fmla="*/ 6316 h 1040442"/>
              <a:gd name="connsiteX1" fmla="*/ 1039975 w 1047349"/>
              <a:gd name="connsiteY1" fmla="*/ 371930 h 1040442"/>
              <a:gd name="connsiteX2" fmla="*/ 793907 w 1047349"/>
              <a:gd name="connsiteY2" fmla="*/ 778510 h 1040442"/>
              <a:gd name="connsiteX3" fmla="*/ 497001 w 1047349"/>
              <a:gd name="connsiteY3" fmla="*/ 801550 h 1040442"/>
              <a:gd name="connsiteX4" fmla="*/ 471583 w 1047349"/>
              <a:gd name="connsiteY4" fmla="*/ 1040442 h 1040442"/>
              <a:gd name="connsiteX5" fmla="*/ 2477 w 1047349"/>
              <a:gd name="connsiteY5" fmla="*/ 780321 h 1040442"/>
              <a:gd name="connsiteX6" fmla="*/ 349898 w 1047349"/>
              <a:gd name="connsiteY6" fmla="*/ 683500 h 1040442"/>
              <a:gd name="connsiteX7" fmla="*/ 448308 w 1047349"/>
              <a:gd name="connsiteY7" fmla="*/ 466873 h 1040442"/>
              <a:gd name="connsiteX8" fmla="*/ 476352 w 1047349"/>
              <a:gd name="connsiteY8" fmla="*/ 652148 h 1040442"/>
              <a:gd name="connsiteX9" fmla="*/ 732988 w 1047349"/>
              <a:gd name="connsiteY9" fmla="*/ 690550 h 1040442"/>
              <a:gd name="connsiteX10" fmla="*/ 950690 w 1047349"/>
              <a:gd name="connsiteY10" fmla="*/ 375008 h 1040442"/>
              <a:gd name="connsiteX11" fmla="*/ 967614 w 1047349"/>
              <a:gd name="connsiteY11" fmla="*/ 6316 h 104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349" h="1040442">
                <a:moveTo>
                  <a:pt x="967614" y="6316"/>
                </a:moveTo>
                <a:cubicBezTo>
                  <a:pt x="1005882" y="-46848"/>
                  <a:pt x="1068926" y="249581"/>
                  <a:pt x="1039975" y="371930"/>
                </a:cubicBezTo>
                <a:cubicBezTo>
                  <a:pt x="1011024" y="494279"/>
                  <a:pt x="958622" y="699488"/>
                  <a:pt x="793907" y="778510"/>
                </a:cubicBezTo>
                <a:cubicBezTo>
                  <a:pt x="694281" y="819885"/>
                  <a:pt x="682352" y="767319"/>
                  <a:pt x="497001" y="801550"/>
                </a:cubicBezTo>
                <a:lnTo>
                  <a:pt x="471583" y="1040442"/>
                </a:lnTo>
                <a:lnTo>
                  <a:pt x="2477" y="780321"/>
                </a:lnTo>
                <a:cubicBezTo>
                  <a:pt x="-30508" y="696259"/>
                  <a:pt x="275593" y="735741"/>
                  <a:pt x="349898" y="683500"/>
                </a:cubicBezTo>
                <a:cubicBezTo>
                  <a:pt x="424203" y="631259"/>
                  <a:pt x="410060" y="479105"/>
                  <a:pt x="448308" y="466873"/>
                </a:cubicBezTo>
                <a:cubicBezTo>
                  <a:pt x="486556" y="454641"/>
                  <a:pt x="428906" y="614869"/>
                  <a:pt x="476352" y="652148"/>
                </a:cubicBezTo>
                <a:cubicBezTo>
                  <a:pt x="523798" y="689427"/>
                  <a:pt x="671104" y="729734"/>
                  <a:pt x="732988" y="690550"/>
                </a:cubicBezTo>
                <a:cubicBezTo>
                  <a:pt x="904257" y="594250"/>
                  <a:pt x="908062" y="477818"/>
                  <a:pt x="950690" y="375008"/>
                </a:cubicBezTo>
                <a:cubicBezTo>
                  <a:pt x="993318" y="272198"/>
                  <a:pt x="929129" y="-4973"/>
                  <a:pt x="967614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0"/>
          <p:cNvSpPr/>
          <p:nvPr/>
        </p:nvSpPr>
        <p:spPr bwMode="auto">
          <a:xfrm rot="20783089" flipH="1">
            <a:off x="3535363" y="3419475"/>
            <a:ext cx="547687" cy="2714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0"/>
          <p:cNvSpPr/>
          <p:nvPr/>
        </p:nvSpPr>
        <p:spPr bwMode="auto">
          <a:xfrm rot="768465">
            <a:off x="6540500" y="4879975"/>
            <a:ext cx="830263" cy="3556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0"/>
          <p:cNvSpPr/>
          <p:nvPr/>
        </p:nvSpPr>
        <p:spPr bwMode="auto">
          <a:xfrm rot="19468491">
            <a:off x="6407150" y="4562475"/>
            <a:ext cx="831850" cy="3571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0"/>
          <p:cNvSpPr/>
          <p:nvPr/>
        </p:nvSpPr>
        <p:spPr bwMode="auto">
          <a:xfrm rot="2493324" flipH="1">
            <a:off x="3333750" y="474663"/>
            <a:ext cx="974725" cy="52705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0"/>
          <p:cNvSpPr/>
          <p:nvPr/>
        </p:nvSpPr>
        <p:spPr bwMode="auto">
          <a:xfrm rot="19895557">
            <a:off x="5607050" y="1912938"/>
            <a:ext cx="1071563" cy="4587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0"/>
          <p:cNvSpPr/>
          <p:nvPr/>
        </p:nvSpPr>
        <p:spPr bwMode="auto">
          <a:xfrm rot="2493324" flipH="1">
            <a:off x="6127750" y="2403475"/>
            <a:ext cx="1306513" cy="5603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518285"/>
            <a:ext cx="2587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611">
            <a:off x="5267259" y="2118217"/>
            <a:ext cx="34940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2620">
            <a:off x="2441575" y="3089275"/>
            <a:ext cx="14922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10"/>
          <p:cNvSpPr/>
          <p:nvPr/>
        </p:nvSpPr>
        <p:spPr bwMode="auto">
          <a:xfrm rot="17289911">
            <a:off x="4873625" y="2066926"/>
            <a:ext cx="547687" cy="233362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10"/>
          <p:cNvSpPr/>
          <p:nvPr/>
        </p:nvSpPr>
        <p:spPr bwMode="auto">
          <a:xfrm rot="6193290" flipH="1">
            <a:off x="3933825" y="422275"/>
            <a:ext cx="820738" cy="3444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10"/>
          <p:cNvSpPr/>
          <p:nvPr/>
        </p:nvSpPr>
        <p:spPr bwMode="auto">
          <a:xfrm>
            <a:off x="2311400" y="1935163"/>
            <a:ext cx="1057275" cy="4413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10"/>
          <p:cNvSpPr/>
          <p:nvPr/>
        </p:nvSpPr>
        <p:spPr bwMode="auto">
          <a:xfrm rot="14451500">
            <a:off x="1578769" y="1499394"/>
            <a:ext cx="728662" cy="3683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10"/>
          <p:cNvSpPr/>
          <p:nvPr/>
        </p:nvSpPr>
        <p:spPr bwMode="auto">
          <a:xfrm rot="18995965">
            <a:off x="2176463" y="1363663"/>
            <a:ext cx="549275" cy="2365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10"/>
          <p:cNvSpPr/>
          <p:nvPr/>
        </p:nvSpPr>
        <p:spPr bwMode="auto">
          <a:xfrm rot="16706392">
            <a:off x="989012" y="1373188"/>
            <a:ext cx="536575" cy="4445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"/>
          <p:cNvSpPr/>
          <p:nvPr/>
        </p:nvSpPr>
        <p:spPr bwMode="auto">
          <a:xfrm rot="20465032">
            <a:off x="1377950" y="1909763"/>
            <a:ext cx="547688" cy="23495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"/>
          <p:cNvSpPr/>
          <p:nvPr/>
        </p:nvSpPr>
        <p:spPr bwMode="auto">
          <a:xfrm rot="20465032">
            <a:off x="4113213" y="3176588"/>
            <a:ext cx="549275" cy="2762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"/>
          <p:cNvSpPr/>
          <p:nvPr/>
        </p:nvSpPr>
        <p:spPr bwMode="auto">
          <a:xfrm flipH="1">
            <a:off x="963613" y="2389188"/>
            <a:ext cx="568325" cy="3508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"/>
          <p:cNvSpPr/>
          <p:nvPr/>
        </p:nvSpPr>
        <p:spPr bwMode="auto">
          <a:xfrm rot="20465032">
            <a:off x="2185988" y="1570038"/>
            <a:ext cx="1020762" cy="3556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"/>
          <p:cNvSpPr/>
          <p:nvPr/>
        </p:nvSpPr>
        <p:spPr bwMode="auto">
          <a:xfrm rot="15365724">
            <a:off x="1839119" y="1254919"/>
            <a:ext cx="555625" cy="2555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"/>
          <p:cNvSpPr/>
          <p:nvPr/>
        </p:nvSpPr>
        <p:spPr bwMode="auto">
          <a:xfrm rot="20783089" flipH="1">
            <a:off x="1797050" y="2292350"/>
            <a:ext cx="546100" cy="2714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"/>
          <p:cNvSpPr/>
          <p:nvPr/>
        </p:nvSpPr>
        <p:spPr bwMode="auto">
          <a:xfrm rot="21381126">
            <a:off x="4213225" y="1185863"/>
            <a:ext cx="1304925" cy="5588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"/>
          <p:cNvSpPr/>
          <p:nvPr/>
        </p:nvSpPr>
        <p:spPr bwMode="auto">
          <a:xfrm rot="1848926" flipH="1">
            <a:off x="3049588" y="871538"/>
            <a:ext cx="1065212" cy="4794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"/>
          <p:cNvSpPr/>
          <p:nvPr/>
        </p:nvSpPr>
        <p:spPr bwMode="auto">
          <a:xfrm rot="768465">
            <a:off x="6199188" y="5370513"/>
            <a:ext cx="831850" cy="3571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0"/>
          <p:cNvSpPr/>
          <p:nvPr/>
        </p:nvSpPr>
        <p:spPr bwMode="auto">
          <a:xfrm rot="2667246" flipH="1">
            <a:off x="5673725" y="4613275"/>
            <a:ext cx="546100" cy="2714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0"/>
          <p:cNvSpPr/>
          <p:nvPr/>
        </p:nvSpPr>
        <p:spPr bwMode="auto">
          <a:xfrm rot="5950500" flipH="1">
            <a:off x="5943601" y="4392612"/>
            <a:ext cx="546100" cy="2000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0"/>
          <p:cNvSpPr/>
          <p:nvPr/>
        </p:nvSpPr>
        <p:spPr bwMode="auto">
          <a:xfrm rot="20465032">
            <a:off x="6221413" y="4675188"/>
            <a:ext cx="547687" cy="2365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0"/>
          <p:cNvSpPr/>
          <p:nvPr/>
        </p:nvSpPr>
        <p:spPr bwMode="auto">
          <a:xfrm rot="20465032">
            <a:off x="7100888" y="3235325"/>
            <a:ext cx="1306512" cy="56991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0"/>
          <p:cNvSpPr/>
          <p:nvPr/>
        </p:nvSpPr>
        <p:spPr bwMode="auto">
          <a:xfrm rot="1683144" flipH="1">
            <a:off x="5846763" y="2882900"/>
            <a:ext cx="1304925" cy="5588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0"/>
          <p:cNvSpPr/>
          <p:nvPr/>
        </p:nvSpPr>
        <p:spPr bwMode="auto">
          <a:xfrm rot="6193290" flipH="1">
            <a:off x="6986588" y="2309813"/>
            <a:ext cx="820737" cy="3444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0"/>
          <p:cNvSpPr/>
          <p:nvPr/>
        </p:nvSpPr>
        <p:spPr bwMode="auto">
          <a:xfrm rot="2493324" flipH="1">
            <a:off x="4267200" y="1939925"/>
            <a:ext cx="781050" cy="3381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10"/>
          <p:cNvSpPr/>
          <p:nvPr/>
        </p:nvSpPr>
        <p:spPr bwMode="auto">
          <a:xfrm rot="2493324" flipH="1">
            <a:off x="4959350" y="1704975"/>
            <a:ext cx="781050" cy="3381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10"/>
          <p:cNvSpPr/>
          <p:nvPr/>
        </p:nvSpPr>
        <p:spPr bwMode="auto">
          <a:xfrm rot="18995965">
            <a:off x="5462588" y="1587500"/>
            <a:ext cx="877887" cy="4191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10"/>
          <p:cNvSpPr/>
          <p:nvPr/>
        </p:nvSpPr>
        <p:spPr bwMode="auto">
          <a:xfrm rot="20465032">
            <a:off x="5686425" y="2265363"/>
            <a:ext cx="1306513" cy="569912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10"/>
          <p:cNvSpPr/>
          <p:nvPr/>
        </p:nvSpPr>
        <p:spPr bwMode="auto">
          <a:xfrm rot="1072308" flipH="1">
            <a:off x="5657850" y="3359150"/>
            <a:ext cx="1304925" cy="5603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10"/>
          <p:cNvSpPr/>
          <p:nvPr/>
        </p:nvSpPr>
        <p:spPr bwMode="auto">
          <a:xfrm rot="1810517" flipH="1">
            <a:off x="5360988" y="4789488"/>
            <a:ext cx="733425" cy="4095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10"/>
          <p:cNvSpPr/>
          <p:nvPr/>
        </p:nvSpPr>
        <p:spPr bwMode="auto">
          <a:xfrm rot="21237342" flipH="1">
            <a:off x="4441825" y="2700338"/>
            <a:ext cx="731838" cy="4095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10"/>
          <p:cNvSpPr/>
          <p:nvPr/>
        </p:nvSpPr>
        <p:spPr bwMode="auto">
          <a:xfrm rot="20465032">
            <a:off x="2466975" y="3267075"/>
            <a:ext cx="773113" cy="3222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10"/>
          <p:cNvSpPr/>
          <p:nvPr/>
        </p:nvSpPr>
        <p:spPr bwMode="auto">
          <a:xfrm rot="10343559">
            <a:off x="1428750" y="3394075"/>
            <a:ext cx="774700" cy="3222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10"/>
          <p:cNvSpPr/>
          <p:nvPr/>
        </p:nvSpPr>
        <p:spPr bwMode="auto">
          <a:xfrm rot="15365724">
            <a:off x="1404938" y="2803525"/>
            <a:ext cx="554038" cy="2555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10"/>
          <p:cNvSpPr/>
          <p:nvPr/>
        </p:nvSpPr>
        <p:spPr bwMode="auto">
          <a:xfrm rot="20547332" flipH="1">
            <a:off x="1338263" y="3736975"/>
            <a:ext cx="1057275" cy="4778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10"/>
          <p:cNvSpPr/>
          <p:nvPr/>
        </p:nvSpPr>
        <p:spPr bwMode="auto">
          <a:xfrm rot="20465032">
            <a:off x="2498725" y="3471863"/>
            <a:ext cx="1306513" cy="5603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10"/>
          <p:cNvSpPr/>
          <p:nvPr/>
        </p:nvSpPr>
        <p:spPr bwMode="auto">
          <a:xfrm rot="20654968">
            <a:off x="4275138" y="3330575"/>
            <a:ext cx="831850" cy="34131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10"/>
          <p:cNvSpPr/>
          <p:nvPr/>
        </p:nvSpPr>
        <p:spPr bwMode="auto">
          <a:xfrm rot="10343559">
            <a:off x="3487738" y="3627438"/>
            <a:ext cx="774700" cy="3206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10"/>
          <p:cNvSpPr/>
          <p:nvPr/>
        </p:nvSpPr>
        <p:spPr bwMode="auto">
          <a:xfrm>
            <a:off x="2592388" y="4073525"/>
            <a:ext cx="1030287" cy="5588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10"/>
          <p:cNvSpPr/>
          <p:nvPr/>
        </p:nvSpPr>
        <p:spPr bwMode="auto">
          <a:xfrm rot="20840696" flipH="1">
            <a:off x="1195388" y="4214813"/>
            <a:ext cx="1304925" cy="5588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10"/>
          <p:cNvSpPr/>
          <p:nvPr/>
        </p:nvSpPr>
        <p:spPr bwMode="auto">
          <a:xfrm rot="1072308" flipH="1">
            <a:off x="2609850" y="1317625"/>
            <a:ext cx="1306513" cy="5603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10"/>
          <p:cNvSpPr/>
          <p:nvPr/>
        </p:nvSpPr>
        <p:spPr bwMode="auto">
          <a:xfrm rot="18995965">
            <a:off x="2382838" y="3095625"/>
            <a:ext cx="547687" cy="2365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10"/>
          <p:cNvSpPr/>
          <p:nvPr/>
        </p:nvSpPr>
        <p:spPr bwMode="auto">
          <a:xfrm rot="768465">
            <a:off x="4262438" y="3698875"/>
            <a:ext cx="831850" cy="3571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" name="Picture 7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037" y="45094"/>
            <a:ext cx="1491916" cy="10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5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en-VN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en-VN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en-VN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609874" y="754202"/>
            <a:ext cx="104194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h"/>
              </a:rPr>
              <a:t>Trên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cánh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đồng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có</a:t>
            </a:r>
            <a:r>
              <a:rPr lang="en-US" sz="4400" dirty="0" smtClean="0">
                <a:latin typeface="Th"/>
              </a:rPr>
              <a:t> 9 con </a:t>
            </a:r>
            <a:r>
              <a:rPr lang="en-US" sz="4400" dirty="0" err="1" smtClean="0">
                <a:latin typeface="Th"/>
              </a:rPr>
              <a:t>cò</a:t>
            </a:r>
            <a:r>
              <a:rPr lang="en-US" sz="4400" dirty="0" smtClean="0">
                <a:latin typeface="Th"/>
              </a:rPr>
              <a:t>. </a:t>
            </a:r>
            <a:r>
              <a:rPr lang="en-US" sz="4400" dirty="0" err="1" smtClean="0">
                <a:latin typeface="Th"/>
              </a:rPr>
              <a:t>Có</a:t>
            </a:r>
            <a:r>
              <a:rPr lang="en-US" sz="4400" dirty="0" smtClean="0">
                <a:latin typeface="Th"/>
              </a:rPr>
              <a:t> 4 con </a:t>
            </a:r>
            <a:r>
              <a:rPr lang="en-US" sz="4400" dirty="0" err="1" smtClean="0">
                <a:latin typeface="Th"/>
              </a:rPr>
              <a:t>cò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đang</a:t>
            </a:r>
            <a:r>
              <a:rPr lang="en-US" sz="4400" dirty="0" smtClean="0">
                <a:latin typeface="Th"/>
              </a:rPr>
              <a:t> bay </a:t>
            </a:r>
            <a:r>
              <a:rPr lang="en-US" sz="4400" dirty="0" err="1" smtClean="0">
                <a:latin typeface="Th"/>
              </a:rPr>
              <a:t>đến</a:t>
            </a:r>
            <a:r>
              <a:rPr lang="en-US" sz="4400" dirty="0" smtClean="0">
                <a:latin typeface="Th"/>
              </a:rPr>
              <a:t>. </a:t>
            </a:r>
            <a:r>
              <a:rPr lang="en-US" sz="4400" dirty="0" err="1" smtClean="0">
                <a:latin typeface="Th"/>
              </a:rPr>
              <a:t>Hỏi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có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tất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cả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bao</a:t>
            </a:r>
            <a:r>
              <a:rPr lang="en-US" sz="4400" dirty="0" smtClean="0">
                <a:latin typeface="Th"/>
              </a:rPr>
              <a:t> </a:t>
            </a:r>
            <a:r>
              <a:rPr lang="en-US" sz="4400" dirty="0" err="1" smtClean="0">
                <a:latin typeface="Th"/>
              </a:rPr>
              <a:t>nhiêu</a:t>
            </a:r>
            <a:r>
              <a:rPr lang="en-US" sz="4400" dirty="0" smtClean="0">
                <a:latin typeface="Th"/>
              </a:rPr>
              <a:t> con </a:t>
            </a:r>
            <a:r>
              <a:rPr lang="en-US" sz="4400" dirty="0" err="1" smtClean="0">
                <a:latin typeface="Th"/>
              </a:rPr>
              <a:t>cò</a:t>
            </a:r>
            <a:r>
              <a:rPr lang="en-US" sz="4400" dirty="0">
                <a:latin typeface="Th"/>
              </a:rPr>
              <a:t>?</a:t>
            </a:r>
            <a:endParaRPr lang="en-VN" sz="4400" dirty="0">
              <a:latin typeface="Th"/>
            </a:endParaRPr>
          </a:p>
        </p:txBody>
      </p:sp>
    </p:spTree>
    <p:extLst>
      <p:ext uri="{BB962C8B-B14F-4D97-AF65-F5344CB8AC3E}">
        <p14:creationId xmlns:p14="http://schemas.microsoft.com/office/powerpoint/2010/main" val="42569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 smtClean="0">
                <a:solidFill>
                  <a:srgbClr val="FF0000"/>
                </a:solidFill>
              </a:rPr>
              <a:t>1</a:t>
            </a:r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769350" y="2576513"/>
            <a:ext cx="29305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Snip Diagonal Corner Rectangle 2"/>
          <p:cNvSpPr/>
          <p:nvPr/>
        </p:nvSpPr>
        <p:spPr>
          <a:xfrm>
            <a:off x="1331595" y="650875"/>
            <a:ext cx="9345613" cy="1335088"/>
          </a:xfrm>
          <a:prstGeom prst="snip2Diag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71532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" y="650875"/>
            <a:ext cx="25892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4775" y="687388"/>
            <a:ext cx="74501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37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ĐỒNG HỒ 10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6423" y="2074877"/>
            <a:ext cx="2871028" cy="17939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10129" y="1872631"/>
            <a:ext cx="25543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</a:p>
          <a:p>
            <a:pPr>
              <a:lnSpc>
                <a:spcPct val="150000"/>
              </a:lnSpc>
            </a:pP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73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887" y="3799925"/>
            <a:ext cx="1438214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0" y="3797618"/>
            <a:ext cx="315087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animBg="1"/>
      <p:bldP spid="6" grpId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en-VN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en-VN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en-VN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en-VN" sz="32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en-V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en-VN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en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en-VN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en-VN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en-VN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en-VN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en-VN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en-VN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en-VN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261" y="1780406"/>
            <a:ext cx="86469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			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giải</a:t>
            </a:r>
            <a:endParaRPr lang="en-US" sz="4000" dirty="0" smtClean="0"/>
          </a:p>
          <a:p>
            <a:r>
              <a:rPr lang="en-US" sz="4000" dirty="0" err="1" smtClean="0"/>
              <a:t>Lớp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quyên</a:t>
            </a:r>
            <a:r>
              <a:rPr lang="en-US" sz="4000" dirty="0" smtClean="0"/>
              <a:t> </a:t>
            </a:r>
            <a:r>
              <a:rPr lang="en-US" sz="4000" dirty="0" err="1" smtClean="0"/>
              <a:t>góp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 </a:t>
            </a:r>
            <a:r>
              <a:rPr lang="en-US" sz="4000" dirty="0" err="1" smtClean="0"/>
              <a:t>thùng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: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		 8 + 5 = 13( </a:t>
            </a:r>
            <a:r>
              <a:rPr lang="en-US" sz="4000" dirty="0" err="1" smtClean="0"/>
              <a:t>thùng</a:t>
            </a:r>
            <a:r>
              <a:rPr lang="en-US" sz="4000" dirty="0" smtClean="0"/>
              <a:t>)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    	 </a:t>
            </a:r>
            <a:r>
              <a:rPr lang="en-US" sz="4000" dirty="0" err="1" smtClean="0"/>
              <a:t>Đáp</a:t>
            </a:r>
            <a:r>
              <a:rPr lang="en-US" sz="4000" dirty="0" smtClean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: 13 </a:t>
            </a:r>
            <a:r>
              <a:rPr lang="en-US" sz="4000" dirty="0" err="1" smtClean="0"/>
              <a:t>thùng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86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1093" y="1751526"/>
            <a:ext cx="3515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9 + 5 =</a:t>
            </a:r>
          </a:p>
          <a:p>
            <a:r>
              <a:rPr lang="en-US" sz="5400" dirty="0" smtClean="0"/>
              <a:t>8 + 4 =</a:t>
            </a:r>
          </a:p>
          <a:p>
            <a:r>
              <a:rPr lang="en-US" sz="5400" dirty="0" smtClean="0"/>
              <a:t>7 + 6 =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7212169" y="1725768"/>
            <a:ext cx="1004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13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255">
            <a:off x="532885" y="49158"/>
            <a:ext cx="150812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01532" y="631064"/>
            <a:ext cx="224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Tính</a:t>
            </a:r>
            <a:r>
              <a:rPr lang="en-US" sz="4800" dirty="0" smtClean="0"/>
              <a:t>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75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prstClr val="black"/>
                </a:solidFill>
              </a:rPr>
              <a:t>a) </a:t>
            </a:r>
            <a:endParaRPr lang="en-V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777662" y="205178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2800" dirty="0">
                  <a:solidFill>
                    <a:prstClr val="black"/>
                  </a:solidFill>
                </a:rPr>
                <a:t>a) </a:t>
              </a:r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769350" y="2576513"/>
            <a:ext cx="29305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Snip Diagonal Corner Rectangle 2"/>
          <p:cNvSpPr/>
          <p:nvPr/>
        </p:nvSpPr>
        <p:spPr>
          <a:xfrm>
            <a:off x="1285875" y="169863"/>
            <a:ext cx="8994775" cy="1816100"/>
          </a:xfrm>
          <a:prstGeom prst="snip2Diag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71532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03188"/>
            <a:ext cx="34940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352800" y="534988"/>
            <a:ext cx="6235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38650" y="2465388"/>
            <a:ext cx="337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38650" y="3484563"/>
            <a:ext cx="337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3410" y="2471738"/>
            <a:ext cx="31508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ĐỒNG HỒ 10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42150" y="3092450"/>
            <a:ext cx="4162779" cy="234156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1194" y="3532009"/>
            <a:ext cx="3381375" cy="2806160"/>
            <a:chOff x="8723914" y="3885841"/>
            <a:chExt cx="2989908" cy="2462708"/>
          </a:xfrm>
        </p:grpSpPr>
        <p:pic>
          <p:nvPicPr>
            <p:cNvPr id="12" name="Pictur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914" y="3885841"/>
              <a:ext cx="2989908" cy="246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9422963" y="4776097"/>
              <a:ext cx="596577" cy="810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6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en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255">
            <a:off x="499516" y="195902"/>
            <a:ext cx="1508125" cy="19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3075" y="3931919"/>
            <a:ext cx="3214526" cy="2497689"/>
            <a:chOff x="8723914" y="3885841"/>
            <a:chExt cx="2989908" cy="2462708"/>
          </a:xfrm>
        </p:grpSpPr>
        <p:pic>
          <p:nvPicPr>
            <p:cNvPr id="4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914" y="3885841"/>
              <a:ext cx="2989908" cy="246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422963" y="4776097"/>
              <a:ext cx="596577" cy="810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032760" y="1944916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	</a:t>
            </a:r>
            <a:r>
              <a:rPr lang="en-US" sz="4000" dirty="0" smtClean="0"/>
              <a:t>		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/>
              <a:t>giải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dirty="0" err="1" smtClean="0"/>
              <a:t>Đoàn</a:t>
            </a:r>
            <a:r>
              <a:rPr lang="en-US" sz="4000" dirty="0" smtClean="0"/>
              <a:t> </a:t>
            </a:r>
            <a:r>
              <a:rPr lang="en-US" sz="4000" dirty="0" err="1" smtClean="0"/>
              <a:t>tàu</a:t>
            </a:r>
            <a:r>
              <a:rPr lang="en-US" sz="4000" dirty="0" smtClean="0"/>
              <a:t>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tất</a:t>
            </a:r>
            <a:r>
              <a:rPr lang="en-US" sz="4000" dirty="0" smtClean="0"/>
              <a:t> </a:t>
            </a:r>
            <a:r>
              <a:rPr lang="en-US" sz="4000" dirty="0" err="1" smtClean="0"/>
              <a:t>cả</a:t>
            </a:r>
            <a:r>
              <a:rPr lang="en-US" sz="4000" dirty="0" smtClean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 </a:t>
            </a:r>
            <a:r>
              <a:rPr lang="en-US" sz="4000" dirty="0" err="1" smtClean="0"/>
              <a:t>toa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/>
              <a:t>:</a:t>
            </a:r>
          </a:p>
          <a:p>
            <a:r>
              <a:rPr lang="en-US" sz="4000" dirty="0"/>
              <a:t>  		4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7 </a:t>
            </a:r>
            <a:r>
              <a:rPr lang="en-US" sz="4000" dirty="0"/>
              <a:t>= </a:t>
            </a:r>
            <a:r>
              <a:rPr lang="en-US" sz="4000" dirty="0" smtClean="0"/>
              <a:t>11( </a:t>
            </a:r>
            <a:r>
              <a:rPr lang="en-US" sz="4000" dirty="0" err="1" smtClean="0"/>
              <a:t>toa</a:t>
            </a:r>
            <a:r>
              <a:rPr lang="en-US" sz="4000" dirty="0" smtClean="0"/>
              <a:t>)</a:t>
            </a:r>
            <a:endParaRPr lang="en-US" sz="4000" dirty="0"/>
          </a:p>
          <a:p>
            <a:r>
              <a:rPr lang="en-US" sz="4000" dirty="0"/>
              <a:t>              	 </a:t>
            </a:r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: </a:t>
            </a:r>
            <a:r>
              <a:rPr lang="en-US" sz="4000" dirty="0" smtClean="0"/>
              <a:t>11 </a:t>
            </a:r>
            <a:r>
              <a:rPr lang="en-US" sz="4000" dirty="0" err="1" smtClean="0"/>
              <a:t>toa</a:t>
            </a:r>
            <a:endParaRPr lang="en-US" sz="4000" dirty="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47954"/>
            <a:ext cx="3315018" cy="169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31593" y="1914516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769350" y="2576513"/>
            <a:ext cx="29305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Snip Diagonal Corner Rectangle 2"/>
          <p:cNvSpPr/>
          <p:nvPr/>
        </p:nvSpPr>
        <p:spPr>
          <a:xfrm>
            <a:off x="1239838" y="47625"/>
            <a:ext cx="8994775" cy="1776413"/>
          </a:xfrm>
          <a:prstGeom prst="snip2Diag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71532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255">
            <a:off x="1370013" y="20638"/>
            <a:ext cx="150812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2631" y="544722"/>
            <a:ext cx="6432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đáp án đúng : 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149382" y="3017592"/>
            <a:ext cx="512362" cy="70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aseline="-25000"/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B8F791-4D53-417A-87D3-D4588FB79400}"/>
              </a:ext>
            </a:extLst>
          </p:cNvPr>
          <p:cNvGrpSpPr/>
          <p:nvPr/>
        </p:nvGrpSpPr>
        <p:grpSpPr>
          <a:xfrm>
            <a:off x="1551983" y="2814582"/>
            <a:ext cx="3273425" cy="1939925"/>
            <a:chOff x="1551983" y="2814582"/>
            <a:chExt cx="3273425" cy="1939925"/>
          </a:xfrm>
        </p:grpSpPr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1551983" y="2814582"/>
              <a:ext cx="32734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  </a:t>
              </a:r>
              <a:r>
                <a:rPr lang="en-US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5</a:t>
              </a:r>
            </a:p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14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387802" y="4071882"/>
              <a:ext cx="81568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5761239" y="2942045"/>
            <a:ext cx="544664" cy="7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aseline="-25000"/>
              <a:t>+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3C5BDB-A19E-423E-9D51-C0FDAEDAFFBB}"/>
              </a:ext>
            </a:extLst>
          </p:cNvPr>
          <p:cNvGrpSpPr/>
          <p:nvPr/>
        </p:nvGrpSpPr>
        <p:grpSpPr>
          <a:xfrm>
            <a:off x="5070475" y="2809875"/>
            <a:ext cx="3479800" cy="1938338"/>
            <a:chOff x="5070475" y="2809875"/>
            <a:chExt cx="3479800" cy="1938338"/>
          </a:xfrm>
        </p:grpSpPr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5070475" y="2809875"/>
              <a:ext cx="347980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    26</a:t>
              </a:r>
            </a:p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3</a:t>
              </a:r>
            </a:p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56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6008688" y="4062413"/>
              <a:ext cx="930275" cy="127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515350" y="2825750"/>
            <a:ext cx="3271838" cy="1938338"/>
            <a:chOff x="6487266" y="2984552"/>
            <a:chExt cx="3272912" cy="1938992"/>
          </a:xfrm>
        </p:grpSpPr>
        <p:sp>
          <p:nvSpPr>
            <p:cNvPr id="16" name="TextBox 32"/>
            <p:cNvSpPr txBox="1">
              <a:spLocks noChangeArrowheads="1"/>
            </p:cNvSpPr>
            <p:nvPr/>
          </p:nvSpPr>
          <p:spPr bwMode="auto">
            <a:xfrm>
              <a:off x="6487266" y="2984552"/>
              <a:ext cx="327291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  </a:t>
              </a:r>
              <a:r>
                <a:rPr lang="en-US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9</a:t>
              </a:r>
            </a:p>
            <a:p>
              <a:pPr eaLnBrk="1" hangingPunct="1"/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33"/>
            <p:cNvSpPr txBox="1">
              <a:spLocks noChangeArrowheads="1"/>
            </p:cNvSpPr>
            <p:nvPr/>
          </p:nvSpPr>
          <p:spPr bwMode="auto">
            <a:xfrm>
              <a:off x="7043874" y="3212808"/>
              <a:ext cx="51228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6000" baseline="-25000"/>
                <a:t>+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7239988" y="4221632"/>
              <a:ext cx="875000" cy="127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537575" y="2826633"/>
            <a:ext cx="3273425" cy="1938338"/>
            <a:chOff x="4963504" y="5225585"/>
            <a:chExt cx="3272912" cy="1938992"/>
          </a:xfrm>
        </p:grpSpPr>
        <p:sp>
          <p:nvSpPr>
            <p:cNvPr id="20" name="TextBox 36"/>
            <p:cNvSpPr txBox="1">
              <a:spLocks noChangeArrowheads="1"/>
            </p:cNvSpPr>
            <p:nvPr/>
          </p:nvSpPr>
          <p:spPr bwMode="auto">
            <a:xfrm>
              <a:off x="4963504" y="5225585"/>
              <a:ext cx="327291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  </a:t>
              </a:r>
              <a:r>
                <a:rPr lang="en-US" alt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9</a:t>
              </a:r>
            </a:p>
            <a:p>
              <a:pPr eaLnBrk="1" hangingPunct="1"/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7"/>
            <p:cNvSpPr txBox="1">
              <a:spLocks noChangeArrowheads="1"/>
            </p:cNvSpPr>
            <p:nvPr/>
          </p:nvSpPr>
          <p:spPr bwMode="auto">
            <a:xfrm>
              <a:off x="5489638" y="5453844"/>
              <a:ext cx="51228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6000" baseline="-25000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700625" y="6462669"/>
              <a:ext cx="874576" cy="127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ĐỒNG HỒ 10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97323" y="4696460"/>
            <a:ext cx="3353870" cy="16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1009</Words>
  <Application>Microsoft Office PowerPoint</Application>
  <PresentationFormat>Widescreen</PresentationFormat>
  <Paragraphs>462</Paragraphs>
  <Slides>37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Th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294</cp:revision>
  <dcterms:created xsi:type="dcterms:W3CDTF">2021-06-02T01:34:28Z</dcterms:created>
  <dcterms:modified xsi:type="dcterms:W3CDTF">2024-10-01T12:48:34Z</dcterms:modified>
</cp:coreProperties>
</file>