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6" r:id="rId2"/>
    <p:sldMasterId id="2147483820" r:id="rId3"/>
    <p:sldMasterId id="2147483831" r:id="rId4"/>
  </p:sldMasterIdLst>
  <p:notesMasterIdLst>
    <p:notesMasterId r:id="rId19"/>
  </p:notesMasterIdLst>
  <p:sldIdLst>
    <p:sldId id="434" r:id="rId5"/>
    <p:sldId id="431" r:id="rId6"/>
    <p:sldId id="265" r:id="rId7"/>
    <p:sldId id="326" r:id="rId8"/>
    <p:sldId id="327" r:id="rId9"/>
    <p:sldId id="328" r:id="rId10"/>
    <p:sldId id="386" r:id="rId11"/>
    <p:sldId id="435" r:id="rId12"/>
    <p:sldId id="438" r:id="rId13"/>
    <p:sldId id="439" r:id="rId14"/>
    <p:sldId id="440" r:id="rId15"/>
    <p:sldId id="441" r:id="rId16"/>
    <p:sldId id="325" r:id="rId17"/>
    <p:sldId id="314" r:id="rId18"/>
  </p:sldIdLst>
  <p:sldSz cx="9144000" cy="5143500" type="screen16x9"/>
  <p:notesSz cx="6858000" cy="9144000"/>
  <p:custDataLst>
    <p:tags r:id="rId2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42C4C"/>
    <a:srgbClr val="0E873A"/>
    <a:srgbClr val="5537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988" y="44"/>
      </p:cViewPr>
      <p:guideLst/>
    </p:cSldViewPr>
  </p:slideViewPr>
  <p:notesTextViewPr>
    <p:cViewPr>
      <p:scale>
        <a:sx n="3" d="2"/>
        <a:sy n="3" d="2"/>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2025/5/3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dirty="0"/>
          </a:p>
        </p:txBody>
      </p:sp>
      <p:sp>
        <p:nvSpPr>
          <p:cNvPr id="4" name="灯片编号占位符 3"/>
          <p:cNvSpPr>
            <a:spLocks noGrp="1"/>
          </p:cNvSpPr>
          <p:nvPr>
            <p:ph type="sldNum" sz="quarter" idx="10"/>
          </p:nvPr>
        </p:nvSpPr>
        <p:spPr/>
        <p:txBody>
          <a:bodyPr/>
          <a:lstStyle/>
          <a:p>
            <a:fld id="{9ABE1D9F-9E11-4592-9FAD-F68754A10F69}" type="slidenum">
              <a:rPr lang="zh-CN" altLang="en-US" smtClean="0"/>
              <a:t>3</a:t>
            </a:fld>
            <a:endParaRPr lang="zh-CN" altLang="en-US"/>
          </a:p>
        </p:txBody>
      </p:sp>
    </p:spTree>
    <p:extLst>
      <p:ext uri="{BB962C8B-B14F-4D97-AF65-F5344CB8AC3E}">
        <p14:creationId xmlns:p14="http://schemas.microsoft.com/office/powerpoint/2010/main" val="116687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dirty="0"/>
          </a:p>
        </p:txBody>
      </p:sp>
      <p:sp>
        <p:nvSpPr>
          <p:cNvPr id="4" name="灯片编号占位符 3"/>
          <p:cNvSpPr>
            <a:spLocks noGrp="1"/>
          </p:cNvSpPr>
          <p:nvPr>
            <p:ph type="sldNum" sz="quarter" idx="10"/>
          </p:nvPr>
        </p:nvSpPr>
        <p:spPr/>
        <p:txBody>
          <a:bodyPr/>
          <a:lstStyle/>
          <a:p>
            <a:fld id="{9ABE1D9F-9E11-4592-9FAD-F68754A10F69}" type="slidenum">
              <a:rPr lang="zh-CN" altLang="en-US" smtClean="0"/>
              <a:t>4</a:t>
            </a:fld>
            <a:endParaRPr lang="zh-CN" altLang="en-US"/>
          </a:p>
        </p:txBody>
      </p:sp>
    </p:spTree>
    <p:extLst>
      <p:ext uri="{BB962C8B-B14F-4D97-AF65-F5344CB8AC3E}">
        <p14:creationId xmlns:p14="http://schemas.microsoft.com/office/powerpoint/2010/main" val="66277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dirty="0"/>
          </a:p>
        </p:txBody>
      </p:sp>
      <p:sp>
        <p:nvSpPr>
          <p:cNvPr id="4" name="灯片编号占位符 3"/>
          <p:cNvSpPr>
            <a:spLocks noGrp="1"/>
          </p:cNvSpPr>
          <p:nvPr>
            <p:ph type="sldNum" sz="quarter" idx="10"/>
          </p:nvPr>
        </p:nvSpPr>
        <p:spPr/>
        <p:txBody>
          <a:bodyPr/>
          <a:lstStyle/>
          <a:p>
            <a:fld id="{9ABE1D9F-9E11-4592-9FAD-F68754A10F69}" type="slidenum">
              <a:rPr lang="zh-CN" altLang="en-US" smtClean="0"/>
              <a:t>5</a:t>
            </a:fld>
            <a:endParaRPr lang="zh-CN" altLang="en-US"/>
          </a:p>
        </p:txBody>
      </p:sp>
    </p:spTree>
    <p:extLst>
      <p:ext uri="{BB962C8B-B14F-4D97-AF65-F5344CB8AC3E}">
        <p14:creationId xmlns:p14="http://schemas.microsoft.com/office/powerpoint/2010/main" val="982109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dirty="0"/>
          </a:p>
        </p:txBody>
      </p:sp>
      <p:sp>
        <p:nvSpPr>
          <p:cNvPr id="4" name="灯片编号占位符 3"/>
          <p:cNvSpPr>
            <a:spLocks noGrp="1"/>
          </p:cNvSpPr>
          <p:nvPr>
            <p:ph type="sldNum" sz="quarter" idx="10"/>
          </p:nvPr>
        </p:nvSpPr>
        <p:spPr/>
        <p:txBody>
          <a:bodyPr/>
          <a:lstStyle/>
          <a:p>
            <a:fld id="{9ABE1D9F-9E11-4592-9FAD-F68754A10F69}" type="slidenum">
              <a:rPr lang="zh-CN" altLang="en-US" smtClean="0"/>
              <a:t>6</a:t>
            </a:fld>
            <a:endParaRPr lang="zh-CN" altLang="en-US"/>
          </a:p>
        </p:txBody>
      </p:sp>
    </p:spTree>
    <p:extLst>
      <p:ext uri="{BB962C8B-B14F-4D97-AF65-F5344CB8AC3E}">
        <p14:creationId xmlns:p14="http://schemas.microsoft.com/office/powerpoint/2010/main" val="288275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C6A2F-050A-4689-A10A-129F7B28F5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482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2025/5/3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2025/5/3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2025/5/3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EF4EE4-346A-4B52-B1EE-9FB59A2E422C}"/>
              </a:ext>
            </a:extLst>
          </p:cNvPr>
          <p:cNvSpPr txBox="1"/>
          <p:nvPr userDrawn="1"/>
        </p:nvSpPr>
        <p:spPr>
          <a:xfrm>
            <a:off x="1505051" y="2706489"/>
            <a:ext cx="2106667" cy="738664"/>
          </a:xfrm>
          <a:prstGeom prst="rect">
            <a:avLst/>
          </a:prstGeom>
          <a:noFill/>
        </p:spPr>
        <p:txBody>
          <a:bodyPr wrap="none" rtlCol="0">
            <a:spAutoFit/>
          </a:bodyPr>
          <a:lstStyle/>
          <a:p>
            <a:pPr algn="ctr"/>
            <a:r>
              <a:rPr lang="en-US" sz="21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1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3" name="Picture 2">
            <a:extLst>
              <a:ext uri="{FF2B5EF4-FFF2-40B4-BE49-F238E27FC236}">
                <a16:creationId xmlns:a16="http://schemas.microsoft.com/office/drawing/2014/main" id="{86D3637B-1FDE-4DDF-9132-BFE7AC92F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6246" y="1387277"/>
            <a:ext cx="1241951" cy="1266825"/>
          </a:xfrm>
          <a:prstGeom prst="rect">
            <a:avLst/>
          </a:prstGeom>
        </p:spPr>
      </p:pic>
    </p:spTree>
    <p:extLst>
      <p:ext uri="{BB962C8B-B14F-4D97-AF65-F5344CB8AC3E}">
        <p14:creationId xmlns:p14="http://schemas.microsoft.com/office/powerpoint/2010/main" val="1328202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TextBox 2"/>
          <p:cNvSpPr txBox="1"/>
          <p:nvPr userDrawn="1"/>
        </p:nvSpPr>
        <p:spPr>
          <a:xfrm>
            <a:off x="5979268" y="4876800"/>
            <a:ext cx="2140085" cy="21544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a:sym typeface="Arial"/>
              </a:rPr>
              <a:t>FeistyForwarders_0968120672</a:t>
            </a:r>
          </a:p>
        </p:txBody>
      </p:sp>
    </p:spTree>
    <p:extLst>
      <p:ext uri="{BB962C8B-B14F-4D97-AF65-F5344CB8AC3E}">
        <p14:creationId xmlns:p14="http://schemas.microsoft.com/office/powerpoint/2010/main" val="2059686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311910"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281405" y="1321594"/>
            <a:ext cx="8582414"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377049" y="255822"/>
            <a:ext cx="1931059"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
        <p:nvSpPr>
          <p:cNvPr id="12" name="TextBox 11"/>
          <p:cNvSpPr txBox="1"/>
          <p:nvPr userDrawn="1"/>
        </p:nvSpPr>
        <p:spPr>
          <a:xfrm>
            <a:off x="5979268" y="4876800"/>
            <a:ext cx="2140085" cy="21544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a:sym typeface="Arial"/>
              </a:rPr>
              <a:t>FeistyForwarders_0968120672</a:t>
            </a:r>
          </a:p>
        </p:txBody>
      </p:sp>
    </p:spTree>
    <p:extLst>
      <p:ext uri="{BB962C8B-B14F-4D97-AF65-F5344CB8AC3E}">
        <p14:creationId xmlns:p14="http://schemas.microsoft.com/office/powerpoint/2010/main" val="4791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82059" y="-61546"/>
            <a:ext cx="897987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63938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2025/5/3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19084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76085" y="-68173"/>
            <a:ext cx="9460266" cy="5321400"/>
          </a:xfrm>
          <a:prstGeom prst="rect">
            <a:avLst/>
          </a:prstGeom>
          <a:noFill/>
          <a:ln>
            <a:noFill/>
          </a:ln>
        </p:spPr>
      </p:pic>
      <p:sp>
        <p:nvSpPr>
          <p:cNvPr id="13" name="Google Shape;13;p7"/>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44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r>
              <a:rPr lang="en-US"/>
              <a:t>Click to edit Master subtitle style</a:t>
            </a:r>
            <a:endParaRPr/>
          </a:p>
        </p:txBody>
      </p:sp>
      <p:sp>
        <p:nvSpPr>
          <p:cNvPr id="15" name="Google Shape;15;p7"/>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5/3/2025</a:t>
            </a:fld>
            <a:endParaRPr lang="en-US"/>
          </a:p>
        </p:txBody>
      </p:sp>
      <p:sp>
        <p:nvSpPr>
          <p:cNvPr id="16" name="Google Shape;16;p7"/>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1972022" y="1447946"/>
            <a:ext cx="639016" cy="639017"/>
          </a:xfrm>
          <a:prstGeom prst="ellipse">
            <a:avLst/>
          </a:prstGeom>
          <a:solidFill>
            <a:srgbClr val="FEE599"/>
          </a:solidFill>
          <a:ln>
            <a:noFill/>
          </a:ln>
        </p:spPr>
        <p:txBody>
          <a:bodyPr spcFirstLastPara="1" wrap="square" lIns="68560" tIns="34271" rIns="68560" bIns="34271"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1972022" y="1447946"/>
            <a:ext cx="639016" cy="639017"/>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a:extLst>
              <a:ext uri="{FF2B5EF4-FFF2-40B4-BE49-F238E27FC236}">
                <a16:creationId xmlns:a16="http://schemas.microsoft.com/office/drawing/2014/main" id="{55BF17BB-90D7-48D1-A408-C4A17A18C95C}"/>
              </a:ext>
            </a:extLst>
          </p:cNvPr>
          <p:cNvSpPr/>
          <p:nvPr userDrawn="1"/>
        </p:nvSpPr>
        <p:spPr>
          <a:xfrm>
            <a:off x="8354891" y="1"/>
            <a:ext cx="865195" cy="1055077"/>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3740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15484"/>
            <a:ext cx="9138659" cy="5112536"/>
          </a:xfrm>
          <a:prstGeom prst="rect">
            <a:avLst/>
          </a:prstGeom>
          <a:noFill/>
          <a:ln>
            <a:noFill/>
          </a:ln>
        </p:spPr>
      </p:pic>
      <p:sp>
        <p:nvSpPr>
          <p:cNvPr id="23" name="Google Shape;23;p8"/>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5/3/2025</a:t>
            </a:fld>
            <a:endParaRPr lang="en-US"/>
          </a:p>
        </p:txBody>
      </p:sp>
      <p:sp>
        <p:nvSpPr>
          <p:cNvPr id="24" name="Google Shape;24;p8"/>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09695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2025/5/3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7141" y="1503"/>
            <a:ext cx="9124379" cy="5140496"/>
          </a:xfrm>
          <a:prstGeom prst="rect">
            <a:avLst/>
          </a:prstGeom>
          <a:noFill/>
          <a:ln>
            <a:noFill/>
          </a:ln>
        </p:spPr>
      </p:pic>
    </p:spTree>
    <p:extLst>
      <p:ext uri="{BB962C8B-B14F-4D97-AF65-F5344CB8AC3E}">
        <p14:creationId xmlns:p14="http://schemas.microsoft.com/office/powerpoint/2010/main" val="2421877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7141" y="1504"/>
            <a:ext cx="9124379" cy="5140495"/>
          </a:xfrm>
          <a:prstGeom prst="rect">
            <a:avLst/>
          </a:prstGeom>
          <a:noFill/>
          <a:ln>
            <a:noFill/>
          </a:ln>
        </p:spPr>
      </p:pic>
      <p:sp>
        <p:nvSpPr>
          <p:cNvPr id="37" name="Google Shape;37;p10"/>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5/3/2025</a:t>
            </a:fld>
            <a:endParaRPr lang="en-US"/>
          </a:p>
        </p:txBody>
      </p:sp>
      <p:sp>
        <p:nvSpPr>
          <p:cNvPr id="38" name="Google Shape;38;p10"/>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146326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userDrawn="1"/>
        </p:nvPicPr>
        <p:blipFill rotWithShape="1">
          <a:blip r:embed="rId2">
            <a:alphaModFix/>
          </a:blip>
          <a:srcRect/>
          <a:stretch/>
        </p:blipFill>
        <p:spPr>
          <a:xfrm>
            <a:off x="-123824" y="-51619"/>
            <a:ext cx="9385098" cy="5250404"/>
          </a:xfrm>
          <a:prstGeom prst="rect">
            <a:avLst/>
          </a:prstGeom>
          <a:noFill/>
          <a:ln>
            <a:noFill/>
          </a:ln>
        </p:spPr>
      </p:pic>
      <p:sp>
        <p:nvSpPr>
          <p:cNvPr id="46" name="Google Shape;46;p1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5/3/2025</a:t>
            </a:fld>
            <a:endParaRPr lang="en-US"/>
          </a:p>
        </p:txBody>
      </p:sp>
      <p:sp>
        <p:nvSpPr>
          <p:cNvPr id="47" name="Google Shape;47;p1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1" name="Oval 10">
            <a:extLst>
              <a:ext uri="{FF2B5EF4-FFF2-40B4-BE49-F238E27FC236}">
                <a16:creationId xmlns:a16="http://schemas.microsoft.com/office/drawing/2014/main" id="{20C92834-F07F-4579-8623-1CF3469E4D08}"/>
              </a:ext>
            </a:extLst>
          </p:cNvPr>
          <p:cNvSpPr/>
          <p:nvPr userDrawn="1"/>
        </p:nvSpPr>
        <p:spPr>
          <a:xfrm>
            <a:off x="8188407" y="139707"/>
            <a:ext cx="963488" cy="963488"/>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Tree>
    <p:extLst>
      <p:ext uri="{BB962C8B-B14F-4D97-AF65-F5344CB8AC3E}">
        <p14:creationId xmlns:p14="http://schemas.microsoft.com/office/powerpoint/2010/main" val="2166055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086" y="-68173"/>
            <a:ext cx="9460267" cy="53214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1972034" y="1447946"/>
            <a:ext cx="639016" cy="639017"/>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endParaRPr>
          </a:p>
        </p:txBody>
      </p:sp>
      <p:sp>
        <p:nvSpPr>
          <p:cNvPr id="9" name="Oval 8">
            <a:extLst>
              <a:ext uri="{FF2B5EF4-FFF2-40B4-BE49-F238E27FC236}">
                <a16:creationId xmlns:a16="http://schemas.microsoft.com/office/drawing/2014/main" id="{3466C2E5-4562-4E15-971C-1ECFE1A744BE}"/>
              </a:ext>
            </a:extLst>
          </p:cNvPr>
          <p:cNvSpPr/>
          <p:nvPr userDrawn="1"/>
        </p:nvSpPr>
        <p:spPr>
          <a:xfrm>
            <a:off x="8482371" y="102394"/>
            <a:ext cx="738915" cy="897387"/>
          </a:xfrm>
          <a:prstGeom prst="ellipse">
            <a:avLst/>
          </a:prstGeom>
          <a:solidFill>
            <a:srgbClr val="29A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414005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13" y="1"/>
            <a:ext cx="9138659" cy="51435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373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 y="1503"/>
            <a:ext cx="9138659" cy="5140496"/>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823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and Content">
  <p:cSld name="5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7141" y="1503"/>
            <a:ext cx="9124379" cy="5140496"/>
          </a:xfrm>
          <a:prstGeom prst="rect">
            <a:avLst/>
          </a:prstGeom>
          <a:noFill/>
          <a:ln>
            <a:noFill/>
          </a:ln>
        </p:spPr>
      </p:pic>
      <p:sp>
        <p:nvSpPr>
          <p:cNvPr id="28" name="Google Shape;28;p9"/>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866" lvl="0" indent="-257150" algn="l">
              <a:lnSpc>
                <a:spcPct val="90000"/>
              </a:lnSpc>
              <a:spcBef>
                <a:spcPts val="750"/>
              </a:spcBef>
              <a:spcAft>
                <a:spcPts val="0"/>
              </a:spcAft>
              <a:buClr>
                <a:schemeClr val="dk1"/>
              </a:buClr>
              <a:buSzPts val="1800"/>
              <a:buChar char="•"/>
              <a:defRPr/>
            </a:lvl1pPr>
            <a:lvl2pPr marL="685732" lvl="1" indent="-257150" algn="l">
              <a:lnSpc>
                <a:spcPct val="90000"/>
              </a:lnSpc>
              <a:spcBef>
                <a:spcPts val="375"/>
              </a:spcBef>
              <a:spcAft>
                <a:spcPts val="0"/>
              </a:spcAft>
              <a:buClr>
                <a:schemeClr val="dk1"/>
              </a:buClr>
              <a:buSzPts val="1800"/>
              <a:buChar char="•"/>
              <a:defRPr/>
            </a:lvl2pPr>
            <a:lvl3pPr marL="1028597" lvl="2" indent="-257150" algn="l">
              <a:lnSpc>
                <a:spcPct val="90000"/>
              </a:lnSpc>
              <a:spcBef>
                <a:spcPts val="375"/>
              </a:spcBef>
              <a:spcAft>
                <a:spcPts val="0"/>
              </a:spcAft>
              <a:buClr>
                <a:schemeClr val="dk1"/>
              </a:buClr>
              <a:buSzPts val="1800"/>
              <a:buChar char="•"/>
              <a:defRPr/>
            </a:lvl3pPr>
            <a:lvl4pPr marL="1371463" lvl="3" indent="-257150" algn="l">
              <a:lnSpc>
                <a:spcPct val="90000"/>
              </a:lnSpc>
              <a:spcBef>
                <a:spcPts val="375"/>
              </a:spcBef>
              <a:spcAft>
                <a:spcPts val="0"/>
              </a:spcAft>
              <a:buClr>
                <a:schemeClr val="dk1"/>
              </a:buClr>
              <a:buSzPts val="1800"/>
              <a:buChar char="•"/>
              <a:defRPr/>
            </a:lvl4pPr>
            <a:lvl5pPr marL="1714328" lvl="4" indent="-257150" algn="l">
              <a:lnSpc>
                <a:spcPct val="90000"/>
              </a:lnSpc>
              <a:spcBef>
                <a:spcPts val="375"/>
              </a:spcBef>
              <a:spcAft>
                <a:spcPts val="0"/>
              </a:spcAft>
              <a:buClr>
                <a:schemeClr val="dk1"/>
              </a:buClr>
              <a:buSzPts val="1800"/>
              <a:buChar char="•"/>
              <a:defRPr/>
            </a:lvl5pPr>
            <a:lvl6pPr marL="2057195" lvl="5" indent="-257150" algn="l">
              <a:lnSpc>
                <a:spcPct val="90000"/>
              </a:lnSpc>
              <a:spcBef>
                <a:spcPts val="375"/>
              </a:spcBef>
              <a:spcAft>
                <a:spcPts val="0"/>
              </a:spcAft>
              <a:buClr>
                <a:schemeClr val="dk1"/>
              </a:buClr>
              <a:buSzPts val="1800"/>
              <a:buChar char="•"/>
              <a:defRPr/>
            </a:lvl6pPr>
            <a:lvl7pPr marL="2400060" lvl="6" indent="-257150" algn="l">
              <a:lnSpc>
                <a:spcPct val="90000"/>
              </a:lnSpc>
              <a:spcBef>
                <a:spcPts val="375"/>
              </a:spcBef>
              <a:spcAft>
                <a:spcPts val="0"/>
              </a:spcAft>
              <a:buClr>
                <a:schemeClr val="dk1"/>
              </a:buClr>
              <a:buSzPts val="1800"/>
              <a:buChar char="•"/>
              <a:defRPr/>
            </a:lvl7pPr>
            <a:lvl8pPr marL="2742926" lvl="7" indent="-257150" algn="l">
              <a:lnSpc>
                <a:spcPct val="90000"/>
              </a:lnSpc>
              <a:spcBef>
                <a:spcPts val="375"/>
              </a:spcBef>
              <a:spcAft>
                <a:spcPts val="0"/>
              </a:spcAft>
              <a:buClr>
                <a:schemeClr val="dk1"/>
              </a:buClr>
              <a:buSzPts val="1800"/>
              <a:buChar char="•"/>
              <a:defRPr/>
            </a:lvl8pPr>
            <a:lvl9pPr marL="3085792" lvl="8" indent="-257150" algn="l">
              <a:lnSpc>
                <a:spcPct val="90000"/>
              </a:lnSpc>
              <a:spcBef>
                <a:spcPts val="375"/>
              </a:spcBef>
              <a:spcAft>
                <a:spcPts val="0"/>
              </a:spcAft>
              <a:buClr>
                <a:schemeClr val="dk1"/>
              </a:buClr>
              <a:buSzPts val="1800"/>
              <a:buChar char="•"/>
              <a:defRPr/>
            </a:lvl9pPr>
          </a:lstStyle>
          <a:p>
            <a:pPr lvl="0"/>
            <a:r>
              <a:rPr lang="en-US"/>
              <a:t>Edit Master text styles</a:t>
            </a:r>
          </a:p>
        </p:txBody>
      </p:sp>
      <p:sp>
        <p:nvSpPr>
          <p:cNvPr id="30" name="Google Shape;30;p9"/>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5/3/2025</a:t>
            </a:fld>
            <a:endParaRPr lang="en-US">
              <a:solidFill>
                <a:prstClr val="black">
                  <a:tint val="75000"/>
                </a:prstClr>
              </a:solidFill>
            </a:endParaRPr>
          </a:p>
        </p:txBody>
      </p:sp>
      <p:sp>
        <p:nvSpPr>
          <p:cNvPr id="31" name="Google Shape;31;p9"/>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2" name="Google Shape;32;p9"/>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81417"/>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1" y="4"/>
            <a:ext cx="9143999" cy="5147852"/>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623896" y="1282320"/>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623896" y="3442114"/>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288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BDDA-3B48-4E48-99AD-ACE3A8D91904}"/>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D17B5EB-78F8-41C3-9211-A2DFAEA1C8A1}"/>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FB71B5F-EA11-4BA1-A02D-6390A2C9B3AE}"/>
              </a:ext>
            </a:extLst>
          </p:cNvPr>
          <p:cNvSpPr>
            <a:spLocks noGrp="1"/>
          </p:cNvSpPr>
          <p:nvPr>
            <p:ph type="dt" sz="half" idx="10"/>
          </p:nvPr>
        </p:nvSpPr>
        <p:spPr>
          <a:xfrm>
            <a:off x="628650" y="4767263"/>
            <a:ext cx="2057400" cy="273844"/>
          </a:xfrm>
          <a:prstGeom prst="rect">
            <a:avLst/>
          </a:prstGeom>
        </p:spPr>
        <p:txBody>
          <a:bodyPr/>
          <a:lstStyle/>
          <a:p>
            <a:fld id="{BA0F7B39-16D0-46D7-92B6-829456DA5C00}" type="datetimeFigureOut">
              <a:rPr lang="en-US" smtClean="0"/>
              <a:t>5/3/2025</a:t>
            </a:fld>
            <a:endParaRPr lang="en-US"/>
          </a:p>
        </p:txBody>
      </p:sp>
      <p:sp>
        <p:nvSpPr>
          <p:cNvPr id="5" name="Footer Placeholder 4">
            <a:extLst>
              <a:ext uri="{FF2B5EF4-FFF2-40B4-BE49-F238E27FC236}">
                <a16:creationId xmlns:a16="http://schemas.microsoft.com/office/drawing/2014/main" id="{E7D2C336-7D53-4126-B9BA-1A9A15D0042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5CACAC-E19D-40BD-B61C-05635C844ADF}"/>
              </a:ext>
            </a:extLst>
          </p:cNvPr>
          <p:cNvSpPr>
            <a:spLocks noGrp="1"/>
          </p:cNvSpPr>
          <p:nvPr>
            <p:ph type="sldNum" sz="quarter" idx="12"/>
          </p:nvPr>
        </p:nvSpPr>
        <p:spPr>
          <a:xfrm>
            <a:off x="6457950" y="4767263"/>
            <a:ext cx="2057400" cy="273844"/>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1179110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4EF0-2691-4B0E-AE6D-C040AA566339}"/>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B148A5-F455-4B65-8841-F1BA7C4003A2}"/>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85C52-D93F-43BC-B550-A88931593864}"/>
              </a:ext>
            </a:extLst>
          </p:cNvPr>
          <p:cNvSpPr>
            <a:spLocks noGrp="1"/>
          </p:cNvSpPr>
          <p:nvPr>
            <p:ph type="dt" sz="half" idx="10"/>
          </p:nvPr>
        </p:nvSpPr>
        <p:spPr>
          <a:xfrm>
            <a:off x="628650" y="4767263"/>
            <a:ext cx="2057400" cy="273844"/>
          </a:xfrm>
          <a:prstGeom prst="rect">
            <a:avLst/>
          </a:prstGeom>
        </p:spPr>
        <p:txBody>
          <a:bodyPr/>
          <a:lstStyle/>
          <a:p>
            <a:fld id="{BA0F7B39-16D0-46D7-92B6-829456DA5C00}" type="datetimeFigureOut">
              <a:rPr lang="en-US" smtClean="0"/>
              <a:t>5/3/2025</a:t>
            </a:fld>
            <a:endParaRPr lang="en-US"/>
          </a:p>
        </p:txBody>
      </p:sp>
      <p:sp>
        <p:nvSpPr>
          <p:cNvPr id="5" name="Footer Placeholder 4">
            <a:extLst>
              <a:ext uri="{FF2B5EF4-FFF2-40B4-BE49-F238E27FC236}">
                <a16:creationId xmlns:a16="http://schemas.microsoft.com/office/drawing/2014/main" id="{9FB6C143-0818-4777-9603-E02A4FBBD8C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31879-CDD2-4E41-9F71-9F7D0346D563}"/>
              </a:ext>
            </a:extLst>
          </p:cNvPr>
          <p:cNvSpPr>
            <a:spLocks noGrp="1"/>
          </p:cNvSpPr>
          <p:nvPr>
            <p:ph type="sldNum" sz="quarter" idx="12"/>
          </p:nvPr>
        </p:nvSpPr>
        <p:spPr>
          <a:xfrm>
            <a:off x="6457950" y="4767263"/>
            <a:ext cx="2057400" cy="273844"/>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289313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2025/5/3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1FD6-3EE4-4642-B141-2A86B7B0F3F0}"/>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272178A-C028-43F8-A12A-3D1F2002466E}"/>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F7A136-1A9F-47A6-B70D-774B4650FB46}"/>
              </a:ext>
            </a:extLst>
          </p:cNvPr>
          <p:cNvSpPr>
            <a:spLocks noGrp="1"/>
          </p:cNvSpPr>
          <p:nvPr>
            <p:ph type="dt" sz="half" idx="10"/>
          </p:nvPr>
        </p:nvSpPr>
        <p:spPr>
          <a:xfrm>
            <a:off x="628650" y="4767263"/>
            <a:ext cx="2057400" cy="273844"/>
          </a:xfrm>
          <a:prstGeom prst="rect">
            <a:avLst/>
          </a:prstGeom>
        </p:spPr>
        <p:txBody>
          <a:bodyPr/>
          <a:lstStyle/>
          <a:p>
            <a:fld id="{BA0F7B39-16D0-46D7-92B6-829456DA5C00}" type="datetimeFigureOut">
              <a:rPr lang="en-US" smtClean="0"/>
              <a:t>5/3/2025</a:t>
            </a:fld>
            <a:endParaRPr lang="en-US"/>
          </a:p>
        </p:txBody>
      </p:sp>
      <p:sp>
        <p:nvSpPr>
          <p:cNvPr id="5" name="Footer Placeholder 4">
            <a:extLst>
              <a:ext uri="{FF2B5EF4-FFF2-40B4-BE49-F238E27FC236}">
                <a16:creationId xmlns:a16="http://schemas.microsoft.com/office/drawing/2014/main" id="{3B2B7A12-CB25-4616-B119-459441E9FB6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A9C00E-EA83-46E2-95BF-8FA4D0CF1FE9}"/>
              </a:ext>
            </a:extLst>
          </p:cNvPr>
          <p:cNvSpPr>
            <a:spLocks noGrp="1"/>
          </p:cNvSpPr>
          <p:nvPr>
            <p:ph type="sldNum" sz="quarter" idx="12"/>
          </p:nvPr>
        </p:nvSpPr>
        <p:spPr>
          <a:xfrm>
            <a:off x="6457950" y="4767263"/>
            <a:ext cx="2057400" cy="273844"/>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2918276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A797-9387-417E-968F-09E18BAE225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C2183C-CCCC-4774-B36B-A7EA1A4F49B2}"/>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4A9C7C-8E09-44BB-B99A-78CBDA36858A}"/>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D1C60A-711C-4740-93F7-3C1D04316E67}"/>
              </a:ext>
            </a:extLst>
          </p:cNvPr>
          <p:cNvSpPr>
            <a:spLocks noGrp="1"/>
          </p:cNvSpPr>
          <p:nvPr>
            <p:ph type="dt" sz="half" idx="10"/>
          </p:nvPr>
        </p:nvSpPr>
        <p:spPr>
          <a:xfrm>
            <a:off x="628650" y="4767263"/>
            <a:ext cx="2057400" cy="273844"/>
          </a:xfrm>
          <a:prstGeom prst="rect">
            <a:avLst/>
          </a:prstGeom>
        </p:spPr>
        <p:txBody>
          <a:bodyPr/>
          <a:lstStyle/>
          <a:p>
            <a:fld id="{BA0F7B39-16D0-46D7-92B6-829456DA5C00}" type="datetimeFigureOut">
              <a:rPr lang="en-US" smtClean="0"/>
              <a:t>5/3/2025</a:t>
            </a:fld>
            <a:endParaRPr lang="en-US"/>
          </a:p>
        </p:txBody>
      </p:sp>
      <p:sp>
        <p:nvSpPr>
          <p:cNvPr id="6" name="Footer Placeholder 5">
            <a:extLst>
              <a:ext uri="{FF2B5EF4-FFF2-40B4-BE49-F238E27FC236}">
                <a16:creationId xmlns:a16="http://schemas.microsoft.com/office/drawing/2014/main" id="{A0D1F7F8-FC36-42A4-AAAA-E4214BD4618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4DB806F-14AD-4A10-836B-FA6B39D43895}"/>
              </a:ext>
            </a:extLst>
          </p:cNvPr>
          <p:cNvSpPr>
            <a:spLocks noGrp="1"/>
          </p:cNvSpPr>
          <p:nvPr>
            <p:ph type="sldNum" sz="quarter" idx="12"/>
          </p:nvPr>
        </p:nvSpPr>
        <p:spPr>
          <a:xfrm>
            <a:off x="6457950" y="4767263"/>
            <a:ext cx="2057400" cy="273844"/>
          </a:xfrm>
          <a:prstGeom prst="rect">
            <a:avLst/>
          </a:prstGeom>
        </p:spPr>
        <p:txBody>
          <a:bodyPr/>
          <a:lstStyle/>
          <a:p>
            <a:fld id="{E07D7A68-95CB-4755-A801-67D75503C54B}" type="slidenum">
              <a:rPr lang="en-US" smtClean="0"/>
              <a:t>‹#›</a:t>
            </a:fld>
            <a:endParaRPr lang="en-US"/>
          </a:p>
        </p:txBody>
      </p:sp>
      <p:pic>
        <p:nvPicPr>
          <p:cNvPr id="8" name="Picture 7">
            <a:extLst>
              <a:ext uri="{FF2B5EF4-FFF2-40B4-BE49-F238E27FC236}">
                <a16:creationId xmlns:a16="http://schemas.microsoft.com/office/drawing/2014/main" id="{AE925444-D878-4B39-A6D5-655CAC86BF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77665" y="-958715"/>
            <a:ext cx="1646441" cy="1646441"/>
          </a:xfrm>
          <a:prstGeom prst="ellipse">
            <a:avLst/>
          </a:prstGeom>
          <a:ln>
            <a:noFill/>
          </a:ln>
          <a:effectLst>
            <a:softEdge rad="112500"/>
          </a:effectLst>
        </p:spPr>
      </p:pic>
      <p:pic>
        <p:nvPicPr>
          <p:cNvPr id="9" name="Picture 8">
            <a:extLst>
              <a:ext uri="{FF2B5EF4-FFF2-40B4-BE49-F238E27FC236}">
                <a16:creationId xmlns:a16="http://schemas.microsoft.com/office/drawing/2014/main" id="{19CEC528-F5EA-4AD8-91D2-6E63AE91B9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8610" y="18459450"/>
            <a:ext cx="1646441" cy="1646441"/>
          </a:xfrm>
          <a:prstGeom prst="ellipse">
            <a:avLst/>
          </a:prstGeom>
          <a:ln>
            <a:noFill/>
          </a:ln>
          <a:effectLst>
            <a:softEdge rad="112500"/>
          </a:effectLst>
        </p:spPr>
      </p:pic>
      <p:pic>
        <p:nvPicPr>
          <p:cNvPr id="10" name="Picture 9">
            <a:extLst>
              <a:ext uri="{FF2B5EF4-FFF2-40B4-BE49-F238E27FC236}">
                <a16:creationId xmlns:a16="http://schemas.microsoft.com/office/drawing/2014/main" id="{3669014D-20F2-49A5-8BDC-9C9D1E8FB1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75224" y="-2194960"/>
            <a:ext cx="1646441" cy="1646441"/>
          </a:xfrm>
          <a:prstGeom prst="ellipse">
            <a:avLst/>
          </a:prstGeom>
          <a:ln>
            <a:noFill/>
          </a:ln>
          <a:effectLst>
            <a:softEdge rad="112500"/>
          </a:effectLst>
        </p:spPr>
      </p:pic>
      <p:pic>
        <p:nvPicPr>
          <p:cNvPr id="11" name="Picture 10">
            <a:extLst>
              <a:ext uri="{FF2B5EF4-FFF2-40B4-BE49-F238E27FC236}">
                <a16:creationId xmlns:a16="http://schemas.microsoft.com/office/drawing/2014/main" id="{7E9DC187-D51E-4116-9861-F4692A7AAE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63365" y="-844415"/>
            <a:ext cx="1646441" cy="1646441"/>
          </a:xfrm>
          <a:prstGeom prst="ellipse">
            <a:avLst/>
          </a:prstGeom>
          <a:ln>
            <a:noFill/>
          </a:ln>
          <a:effectLst>
            <a:softEdge rad="112500"/>
          </a:effectLst>
        </p:spPr>
      </p:pic>
      <p:pic>
        <p:nvPicPr>
          <p:cNvPr id="12" name="Picture 11">
            <a:extLst>
              <a:ext uri="{FF2B5EF4-FFF2-40B4-BE49-F238E27FC236}">
                <a16:creationId xmlns:a16="http://schemas.microsoft.com/office/drawing/2014/main" id="{34B9F154-B255-4A35-9C11-D09D18D832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82910" y="18573750"/>
            <a:ext cx="1646441" cy="1646441"/>
          </a:xfrm>
          <a:prstGeom prst="ellipse">
            <a:avLst/>
          </a:prstGeom>
          <a:ln>
            <a:noFill/>
          </a:ln>
          <a:effectLst>
            <a:softEdge rad="112500"/>
          </a:effectLst>
        </p:spPr>
      </p:pic>
      <p:pic>
        <p:nvPicPr>
          <p:cNvPr id="13" name="Picture 12">
            <a:extLst>
              <a:ext uri="{FF2B5EF4-FFF2-40B4-BE49-F238E27FC236}">
                <a16:creationId xmlns:a16="http://schemas.microsoft.com/office/drawing/2014/main" id="{30872428-B983-4DF2-9E53-8D17304232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89524" y="-2080660"/>
            <a:ext cx="1646441" cy="1646441"/>
          </a:xfrm>
          <a:prstGeom prst="ellipse">
            <a:avLst/>
          </a:prstGeom>
          <a:ln>
            <a:noFill/>
          </a:ln>
          <a:effectLst>
            <a:softEdge rad="112500"/>
          </a:effectLst>
        </p:spPr>
      </p:pic>
    </p:spTree>
    <p:extLst>
      <p:ext uri="{BB962C8B-B14F-4D97-AF65-F5344CB8AC3E}">
        <p14:creationId xmlns:p14="http://schemas.microsoft.com/office/powerpoint/2010/main" val="1763445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61BC-33F4-435B-BAF8-D17614233F96}"/>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A2CC58D-B96E-447A-B98A-2492592574E1}"/>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A162B0D-FF1E-4017-AE07-685E9C162CF3}"/>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C6425-4162-4B78-9DF3-5742D74079E7}"/>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08D84F3-9CE4-4426-BCEC-4E8AD61A4EC1}"/>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747C9C-7B41-4E17-95AB-6531A51AA5B2}"/>
              </a:ext>
            </a:extLst>
          </p:cNvPr>
          <p:cNvSpPr>
            <a:spLocks noGrp="1"/>
          </p:cNvSpPr>
          <p:nvPr>
            <p:ph type="dt" sz="half" idx="10"/>
          </p:nvPr>
        </p:nvSpPr>
        <p:spPr>
          <a:xfrm>
            <a:off x="628650" y="4767263"/>
            <a:ext cx="2057400" cy="273844"/>
          </a:xfrm>
          <a:prstGeom prst="rect">
            <a:avLst/>
          </a:prstGeom>
        </p:spPr>
        <p:txBody>
          <a:bodyPr/>
          <a:lstStyle/>
          <a:p>
            <a:fld id="{BA0F7B39-16D0-46D7-92B6-829456DA5C00}" type="datetimeFigureOut">
              <a:rPr lang="en-US" smtClean="0"/>
              <a:t>5/3/2025</a:t>
            </a:fld>
            <a:endParaRPr lang="en-US"/>
          </a:p>
        </p:txBody>
      </p:sp>
      <p:sp>
        <p:nvSpPr>
          <p:cNvPr id="8" name="Footer Placeholder 7">
            <a:extLst>
              <a:ext uri="{FF2B5EF4-FFF2-40B4-BE49-F238E27FC236}">
                <a16:creationId xmlns:a16="http://schemas.microsoft.com/office/drawing/2014/main" id="{548C25E1-F975-45C0-A436-61B390F35781}"/>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2E0BE53-6282-49E1-AEF8-0D5E898EF6EE}"/>
              </a:ext>
            </a:extLst>
          </p:cNvPr>
          <p:cNvSpPr>
            <a:spLocks noGrp="1"/>
          </p:cNvSpPr>
          <p:nvPr>
            <p:ph type="sldNum" sz="quarter" idx="12"/>
          </p:nvPr>
        </p:nvSpPr>
        <p:spPr>
          <a:xfrm>
            <a:off x="6457950" y="4767263"/>
            <a:ext cx="2057400" cy="273844"/>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1100571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8F37-4381-4ABB-B75E-2AD3CE9D1A39}"/>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5E1B9FF-71F0-45C1-B093-2B6D4B84FE2F}"/>
              </a:ext>
            </a:extLst>
          </p:cNvPr>
          <p:cNvSpPr>
            <a:spLocks noGrp="1"/>
          </p:cNvSpPr>
          <p:nvPr>
            <p:ph type="dt" sz="half" idx="10"/>
          </p:nvPr>
        </p:nvSpPr>
        <p:spPr>
          <a:xfrm>
            <a:off x="628650" y="4767263"/>
            <a:ext cx="2057400" cy="273844"/>
          </a:xfrm>
          <a:prstGeom prst="rect">
            <a:avLst/>
          </a:prstGeom>
        </p:spPr>
        <p:txBody>
          <a:bodyPr/>
          <a:lstStyle/>
          <a:p>
            <a:fld id="{BA0F7B39-16D0-46D7-92B6-829456DA5C00}" type="datetimeFigureOut">
              <a:rPr lang="en-US" smtClean="0"/>
              <a:t>5/3/2025</a:t>
            </a:fld>
            <a:endParaRPr lang="en-US"/>
          </a:p>
        </p:txBody>
      </p:sp>
      <p:sp>
        <p:nvSpPr>
          <p:cNvPr id="4" name="Footer Placeholder 3">
            <a:extLst>
              <a:ext uri="{FF2B5EF4-FFF2-40B4-BE49-F238E27FC236}">
                <a16:creationId xmlns:a16="http://schemas.microsoft.com/office/drawing/2014/main" id="{1C4DBE6E-6795-4EFD-93C5-67B0660B5A4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9B29581-BB85-49EF-B052-13C197A1BF47}"/>
              </a:ext>
            </a:extLst>
          </p:cNvPr>
          <p:cNvSpPr>
            <a:spLocks noGrp="1"/>
          </p:cNvSpPr>
          <p:nvPr>
            <p:ph type="sldNum" sz="quarter" idx="12"/>
          </p:nvPr>
        </p:nvSpPr>
        <p:spPr>
          <a:xfrm>
            <a:off x="6457950" y="4767263"/>
            <a:ext cx="2057400" cy="273844"/>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1161504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743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EC72-FF22-4612-8B7E-9671A7F6878D}"/>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A90FF21-9190-4F27-93B6-AB7CF27E536D}"/>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7139EA-EA49-4CBA-BC84-C8F7811BD50B}"/>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473CE60-4CDF-43E7-B410-E85E0F322F02}"/>
              </a:ext>
            </a:extLst>
          </p:cNvPr>
          <p:cNvSpPr>
            <a:spLocks noGrp="1"/>
          </p:cNvSpPr>
          <p:nvPr>
            <p:ph type="dt" sz="half" idx="10"/>
          </p:nvPr>
        </p:nvSpPr>
        <p:spPr>
          <a:xfrm>
            <a:off x="628650" y="4767263"/>
            <a:ext cx="2057400" cy="273844"/>
          </a:xfrm>
          <a:prstGeom prst="rect">
            <a:avLst/>
          </a:prstGeom>
        </p:spPr>
        <p:txBody>
          <a:bodyPr/>
          <a:lstStyle/>
          <a:p>
            <a:fld id="{BA0F7B39-16D0-46D7-92B6-829456DA5C00}" type="datetimeFigureOut">
              <a:rPr lang="en-US" smtClean="0"/>
              <a:t>5/3/2025</a:t>
            </a:fld>
            <a:endParaRPr lang="en-US"/>
          </a:p>
        </p:txBody>
      </p:sp>
      <p:sp>
        <p:nvSpPr>
          <p:cNvPr id="6" name="Footer Placeholder 5">
            <a:extLst>
              <a:ext uri="{FF2B5EF4-FFF2-40B4-BE49-F238E27FC236}">
                <a16:creationId xmlns:a16="http://schemas.microsoft.com/office/drawing/2014/main" id="{E0213A75-028D-4985-95DE-BCF23CA432F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8C9D0B-3BF8-42C8-ACA0-99D2CDB4D519}"/>
              </a:ext>
            </a:extLst>
          </p:cNvPr>
          <p:cNvSpPr>
            <a:spLocks noGrp="1"/>
          </p:cNvSpPr>
          <p:nvPr>
            <p:ph type="sldNum" sz="quarter" idx="12"/>
          </p:nvPr>
        </p:nvSpPr>
        <p:spPr>
          <a:xfrm>
            <a:off x="6457950" y="4767263"/>
            <a:ext cx="2057400" cy="273844"/>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1706355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A056-A0FA-4C6F-A3D3-4F8AF96B080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9C20527-2BB5-4BBD-98EF-C805C415BD16}"/>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6ED01B0-8577-480C-B210-DCCA263E59AB}"/>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059DAE-966D-4F23-BD8C-E0BF13CCA7AF}"/>
              </a:ext>
            </a:extLst>
          </p:cNvPr>
          <p:cNvSpPr>
            <a:spLocks noGrp="1"/>
          </p:cNvSpPr>
          <p:nvPr>
            <p:ph type="dt" sz="half" idx="10"/>
          </p:nvPr>
        </p:nvSpPr>
        <p:spPr>
          <a:xfrm>
            <a:off x="628650" y="4767263"/>
            <a:ext cx="2057400" cy="273844"/>
          </a:xfrm>
          <a:prstGeom prst="rect">
            <a:avLst/>
          </a:prstGeom>
        </p:spPr>
        <p:txBody>
          <a:bodyPr/>
          <a:lstStyle/>
          <a:p>
            <a:fld id="{BA0F7B39-16D0-46D7-92B6-829456DA5C00}" type="datetimeFigureOut">
              <a:rPr lang="en-US" smtClean="0"/>
              <a:t>5/3/2025</a:t>
            </a:fld>
            <a:endParaRPr lang="en-US"/>
          </a:p>
        </p:txBody>
      </p:sp>
      <p:sp>
        <p:nvSpPr>
          <p:cNvPr id="6" name="Footer Placeholder 5">
            <a:extLst>
              <a:ext uri="{FF2B5EF4-FFF2-40B4-BE49-F238E27FC236}">
                <a16:creationId xmlns:a16="http://schemas.microsoft.com/office/drawing/2014/main" id="{06293917-1D3C-4779-BD16-50F00B3D13D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661CA9B-C871-406C-914D-6BE715A5B394}"/>
              </a:ext>
            </a:extLst>
          </p:cNvPr>
          <p:cNvSpPr>
            <a:spLocks noGrp="1"/>
          </p:cNvSpPr>
          <p:nvPr>
            <p:ph type="sldNum" sz="quarter" idx="12"/>
          </p:nvPr>
        </p:nvSpPr>
        <p:spPr>
          <a:xfrm>
            <a:off x="6457950" y="4767263"/>
            <a:ext cx="2057400" cy="273844"/>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1206584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823D4-7523-4846-91D3-11F2EF1C15E9}"/>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AE4A6-20F9-458E-994D-E5713366BA6F}"/>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A4CF0-B694-4CED-BF0A-7FF91F5CAF24}"/>
              </a:ext>
            </a:extLst>
          </p:cNvPr>
          <p:cNvSpPr>
            <a:spLocks noGrp="1"/>
          </p:cNvSpPr>
          <p:nvPr>
            <p:ph type="dt" sz="half" idx="10"/>
          </p:nvPr>
        </p:nvSpPr>
        <p:spPr>
          <a:xfrm>
            <a:off x="628650" y="4767263"/>
            <a:ext cx="2057400" cy="273844"/>
          </a:xfrm>
          <a:prstGeom prst="rect">
            <a:avLst/>
          </a:prstGeom>
        </p:spPr>
        <p:txBody>
          <a:bodyPr/>
          <a:lstStyle/>
          <a:p>
            <a:fld id="{BA0F7B39-16D0-46D7-92B6-829456DA5C00}" type="datetimeFigureOut">
              <a:rPr lang="en-US" smtClean="0"/>
              <a:t>5/3/2025</a:t>
            </a:fld>
            <a:endParaRPr lang="en-US"/>
          </a:p>
        </p:txBody>
      </p:sp>
      <p:sp>
        <p:nvSpPr>
          <p:cNvPr id="5" name="Footer Placeholder 4">
            <a:extLst>
              <a:ext uri="{FF2B5EF4-FFF2-40B4-BE49-F238E27FC236}">
                <a16:creationId xmlns:a16="http://schemas.microsoft.com/office/drawing/2014/main" id="{47AED017-886B-4FF4-ABAE-A927E57B35F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54AAD8-CF20-48E7-9BE0-199A4D06F9BC}"/>
              </a:ext>
            </a:extLst>
          </p:cNvPr>
          <p:cNvSpPr>
            <a:spLocks noGrp="1"/>
          </p:cNvSpPr>
          <p:nvPr>
            <p:ph type="sldNum" sz="quarter" idx="12"/>
          </p:nvPr>
        </p:nvSpPr>
        <p:spPr>
          <a:xfrm>
            <a:off x="6457950" y="4767263"/>
            <a:ext cx="2057400" cy="273844"/>
          </a:xfrm>
          <a:prstGeom prst="rect">
            <a:avLst/>
          </a:prstGeom>
        </p:spPr>
        <p:txBody>
          <a:bodyPr/>
          <a:lstStyle/>
          <a:p>
            <a:fld id="{E07D7A68-95CB-4755-A801-67D75503C54B}" type="slidenum">
              <a:rPr lang="en-US" smtClean="0"/>
              <a:t>‹#›</a:t>
            </a:fld>
            <a:endParaRPr lang="en-US"/>
          </a:p>
        </p:txBody>
      </p:sp>
      <p:pic>
        <p:nvPicPr>
          <p:cNvPr id="7" name="Picture 6">
            <a:extLst>
              <a:ext uri="{FF2B5EF4-FFF2-40B4-BE49-F238E27FC236}">
                <a16:creationId xmlns:a16="http://schemas.microsoft.com/office/drawing/2014/main" id="{46EF6DCA-1845-463C-9BBB-D854385ACB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77665" y="-958715"/>
            <a:ext cx="1646441" cy="1646441"/>
          </a:xfrm>
          <a:prstGeom prst="ellipse">
            <a:avLst/>
          </a:prstGeom>
          <a:ln>
            <a:noFill/>
          </a:ln>
          <a:effectLst>
            <a:softEdge rad="112500"/>
          </a:effectLst>
        </p:spPr>
      </p:pic>
      <p:pic>
        <p:nvPicPr>
          <p:cNvPr id="8" name="Picture 7">
            <a:extLst>
              <a:ext uri="{FF2B5EF4-FFF2-40B4-BE49-F238E27FC236}">
                <a16:creationId xmlns:a16="http://schemas.microsoft.com/office/drawing/2014/main" id="{56C62131-7569-47DD-B8C8-95868933E9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8610" y="18459450"/>
            <a:ext cx="1646441" cy="1646441"/>
          </a:xfrm>
          <a:prstGeom prst="ellipse">
            <a:avLst/>
          </a:prstGeom>
          <a:ln>
            <a:noFill/>
          </a:ln>
          <a:effectLst>
            <a:softEdge rad="112500"/>
          </a:effectLst>
        </p:spPr>
      </p:pic>
      <p:pic>
        <p:nvPicPr>
          <p:cNvPr id="9" name="Picture 8">
            <a:extLst>
              <a:ext uri="{FF2B5EF4-FFF2-40B4-BE49-F238E27FC236}">
                <a16:creationId xmlns:a16="http://schemas.microsoft.com/office/drawing/2014/main" id="{0F30C132-14F3-4529-A231-EDE12BEF7C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75224" y="-2194960"/>
            <a:ext cx="1646441" cy="1646441"/>
          </a:xfrm>
          <a:prstGeom prst="ellipse">
            <a:avLst/>
          </a:prstGeom>
          <a:ln>
            <a:noFill/>
          </a:ln>
          <a:effectLst>
            <a:softEdge rad="112500"/>
          </a:effectLst>
        </p:spPr>
      </p:pic>
    </p:spTree>
    <p:extLst>
      <p:ext uri="{BB962C8B-B14F-4D97-AF65-F5344CB8AC3E}">
        <p14:creationId xmlns:p14="http://schemas.microsoft.com/office/powerpoint/2010/main" val="2026978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BD59B-F109-4FCD-BFBC-BE876DAEE9C0}"/>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F655-EC23-4369-AF6B-B5F7A77E8EB8}"/>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441F8-7974-46A2-9855-E99558D82712}"/>
              </a:ext>
            </a:extLst>
          </p:cNvPr>
          <p:cNvSpPr>
            <a:spLocks noGrp="1"/>
          </p:cNvSpPr>
          <p:nvPr>
            <p:ph type="dt" sz="half" idx="10"/>
          </p:nvPr>
        </p:nvSpPr>
        <p:spPr>
          <a:xfrm>
            <a:off x="628650" y="4767263"/>
            <a:ext cx="2057400" cy="273844"/>
          </a:xfrm>
          <a:prstGeom prst="rect">
            <a:avLst/>
          </a:prstGeom>
        </p:spPr>
        <p:txBody>
          <a:bodyPr/>
          <a:lstStyle/>
          <a:p>
            <a:fld id="{BA0F7B39-16D0-46D7-92B6-829456DA5C00}" type="datetimeFigureOut">
              <a:rPr lang="en-US" smtClean="0"/>
              <a:t>5/3/2025</a:t>
            </a:fld>
            <a:endParaRPr lang="en-US"/>
          </a:p>
        </p:txBody>
      </p:sp>
      <p:sp>
        <p:nvSpPr>
          <p:cNvPr id="5" name="Footer Placeholder 4">
            <a:extLst>
              <a:ext uri="{FF2B5EF4-FFF2-40B4-BE49-F238E27FC236}">
                <a16:creationId xmlns:a16="http://schemas.microsoft.com/office/drawing/2014/main" id="{E5EE546F-637E-4CDD-8BBE-C01959FD601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308C37-E16F-44B7-842F-B911B3FC429D}"/>
              </a:ext>
            </a:extLst>
          </p:cNvPr>
          <p:cNvSpPr>
            <a:spLocks noGrp="1"/>
          </p:cNvSpPr>
          <p:nvPr>
            <p:ph type="sldNum" sz="quarter" idx="12"/>
          </p:nvPr>
        </p:nvSpPr>
        <p:spPr>
          <a:xfrm>
            <a:off x="6457950" y="4767263"/>
            <a:ext cx="2057400" cy="273844"/>
          </a:xfrm>
          <a:prstGeom prst="rect">
            <a:avLst/>
          </a:prstGeom>
        </p:spPr>
        <p:txBody>
          <a:bodyPr/>
          <a:lstStyle/>
          <a:p>
            <a:fld id="{E07D7A68-95CB-4755-A801-67D75503C54B}" type="slidenum">
              <a:rPr lang="en-US" smtClean="0"/>
              <a:t>‹#›</a:t>
            </a:fld>
            <a:endParaRPr lang="en-US"/>
          </a:p>
        </p:txBody>
      </p:sp>
      <p:pic>
        <p:nvPicPr>
          <p:cNvPr id="7" name="Picture 6">
            <a:extLst>
              <a:ext uri="{FF2B5EF4-FFF2-40B4-BE49-F238E27FC236}">
                <a16:creationId xmlns:a16="http://schemas.microsoft.com/office/drawing/2014/main" id="{A08EB93E-66CC-4479-85A6-8BB8FD975B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77665" y="-958715"/>
            <a:ext cx="1646441" cy="1646441"/>
          </a:xfrm>
          <a:prstGeom prst="ellipse">
            <a:avLst/>
          </a:prstGeom>
          <a:ln>
            <a:noFill/>
          </a:ln>
          <a:effectLst>
            <a:softEdge rad="112500"/>
          </a:effectLst>
        </p:spPr>
      </p:pic>
      <p:pic>
        <p:nvPicPr>
          <p:cNvPr id="8" name="Picture 7">
            <a:extLst>
              <a:ext uri="{FF2B5EF4-FFF2-40B4-BE49-F238E27FC236}">
                <a16:creationId xmlns:a16="http://schemas.microsoft.com/office/drawing/2014/main" id="{D4991778-7A7E-42D9-8AD5-D75D3FCAB7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8610" y="18459450"/>
            <a:ext cx="1646441" cy="1646441"/>
          </a:xfrm>
          <a:prstGeom prst="ellipse">
            <a:avLst/>
          </a:prstGeom>
          <a:ln>
            <a:noFill/>
          </a:ln>
          <a:effectLst>
            <a:softEdge rad="112500"/>
          </a:effectLst>
        </p:spPr>
      </p:pic>
      <p:pic>
        <p:nvPicPr>
          <p:cNvPr id="9" name="Picture 8">
            <a:extLst>
              <a:ext uri="{FF2B5EF4-FFF2-40B4-BE49-F238E27FC236}">
                <a16:creationId xmlns:a16="http://schemas.microsoft.com/office/drawing/2014/main" id="{11AD31C8-4528-446F-8C8C-45D4CA4C8A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75224" y="-2194960"/>
            <a:ext cx="1646441" cy="1646441"/>
          </a:xfrm>
          <a:prstGeom prst="ellipse">
            <a:avLst/>
          </a:prstGeom>
          <a:ln>
            <a:noFill/>
          </a:ln>
          <a:effectLst>
            <a:softEdge rad="112500"/>
          </a:effectLst>
        </p:spPr>
      </p:pic>
    </p:spTree>
    <p:extLst>
      <p:ext uri="{BB962C8B-B14F-4D97-AF65-F5344CB8AC3E}">
        <p14:creationId xmlns:p14="http://schemas.microsoft.com/office/powerpoint/2010/main" val="252080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2025/5/3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2025/5/3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2025/5/3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2025/5/3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2025/5/3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2025/5/3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2025/5/3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0" r:id="rId13"/>
  </p:sldLayoutIdLst>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6" y="539500"/>
            <a:ext cx="7717500"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76" y="118760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574866233"/>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84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628663" y="273847"/>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628663"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628663" y="4767289"/>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E1C8935-5503-46B3-AA64-FDD06962785D}" type="datetimeFigureOut">
              <a:rPr lang="en-US" smtClean="0">
                <a:solidFill>
                  <a:prstClr val="black">
                    <a:tint val="75000"/>
                  </a:prstClr>
                </a:solidFill>
              </a:rPr>
              <a:pPr/>
              <a:t>5/3/2025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3028950" y="4767289"/>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6457950" y="4767289"/>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49779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7E0F5433-0A15-F2E9-51CC-425632FC7D3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44935" y="0"/>
            <a:ext cx="1403498" cy="1403498"/>
          </a:xfrm>
          <a:prstGeom prst="rect">
            <a:avLst/>
          </a:prstGeom>
        </p:spPr>
      </p:pic>
    </p:spTree>
    <p:extLst>
      <p:ext uri="{BB962C8B-B14F-4D97-AF65-F5344CB8AC3E}">
        <p14:creationId xmlns:p14="http://schemas.microsoft.com/office/powerpoint/2010/main" val="224373966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png"/><Relationship Id="rId7"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wmf"/><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slide" Target="slide5.xml"/><Relationship Id="rId3" Type="http://schemas.openxmlformats.org/officeDocument/2006/relationships/image" Target="../media/image20.png"/><Relationship Id="rId7" Type="http://schemas.openxmlformats.org/officeDocument/2006/relationships/slide" Target="slide4.xml"/><Relationship Id="rId12" Type="http://schemas.openxmlformats.org/officeDocument/2006/relationships/image" Target="../media/image25.png"/><Relationship Id="rId2" Type="http://schemas.openxmlformats.org/officeDocument/2006/relationships/audio" Target="../media/audio2.wav"/><Relationship Id="rId1" Type="http://schemas.openxmlformats.org/officeDocument/2006/relationships/slideLayout" Target="../slideLayouts/slideLayout26.xml"/><Relationship Id="rId6" Type="http://schemas.openxmlformats.org/officeDocument/2006/relationships/image" Target="../media/image22.png"/><Relationship Id="rId11" Type="http://schemas.openxmlformats.org/officeDocument/2006/relationships/slide" Target="slide6.xml"/><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slide" Target="slide7.xml"/><Relationship Id="rId9" Type="http://schemas.openxmlformats.org/officeDocument/2006/relationships/slide" Target="slide3.xml"/><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796143" y="409939"/>
            <a:ext cx="5638800" cy="38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966" b="1" dirty="0">
                <a:solidFill>
                  <a:srgbClr val="FF0066"/>
                </a:solidFill>
                <a:latin typeface="Times New Roman" pitchFamily="18" charset="0"/>
              </a:rPr>
              <a:t>TRƯỜNG TIỂU HỌC HOÀ BÌNH</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34" y="3380859"/>
            <a:ext cx="1143000" cy="14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563914" y="2443326"/>
            <a:ext cx="6139543" cy="1022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011"/>
              </a:spcBef>
              <a:defRPr/>
            </a:pP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a:t>
            </a:r>
          </a:p>
          <a:p>
            <a:pPr algn="ctr" eaLnBrk="1" hangingPunct="1">
              <a:spcBef>
                <a:spcPts val="1011"/>
              </a:spcBef>
              <a:defRPr/>
            </a:pPr>
            <a:r>
              <a:rPr lang="en-US" sz="3034"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10: KHỦNG LONG (T1)</a:t>
            </a:r>
          </a:p>
        </p:txBody>
      </p:sp>
      <p:sp>
        <p:nvSpPr>
          <p:cNvPr id="2059" name="Text Box 17"/>
          <p:cNvSpPr txBox="1">
            <a:spLocks noChangeArrowheads="1"/>
          </p:cNvSpPr>
          <p:nvPr/>
        </p:nvSpPr>
        <p:spPr bwMode="auto">
          <a:xfrm>
            <a:off x="1393371" y="1159081"/>
            <a:ext cx="6444343" cy="111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371"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3371" b="1" dirty="0">
                <a:solidFill>
                  <a:srgbClr val="0000CC"/>
                </a:solidFill>
                <a:effectLst>
                  <a:outerShdw blurRad="38100" dist="38100" dir="2700000" algn="tl">
                    <a:srgbClr val="000000">
                      <a:alpha val="43137"/>
                    </a:srgbClr>
                  </a:outerShdw>
                </a:effectLst>
                <a:latin typeface="Times New Roman" pitchFamily="18" charset="0"/>
              </a:rPr>
              <a:t>VỀ DỰ GIỜ NHÂN NGÀY 8 - 3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062" y="4020978"/>
            <a:ext cx="3155043" cy="11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625077" y="189490"/>
            <a:ext cx="1169198" cy="149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371990" y="235339"/>
            <a:ext cx="117365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3038022" y="816616"/>
            <a:ext cx="33627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7376886" y="556200"/>
            <a:ext cx="828221" cy="108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815434" y="3453044"/>
            <a:ext cx="795564" cy="57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13715" y="2875048"/>
            <a:ext cx="2435202" cy="1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54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3387" y="852238"/>
            <a:ext cx="9011798"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Chân thẳng và rất khỏe. V</a:t>
            </a:r>
            <a:r>
              <a:rPr lang="en-US" sz="2800" dirty="0">
                <a:latin typeface="Times New Roman" panose="02020603050405020304" pitchFamily="18" charset="0"/>
                <a:cs typeface="Times New Roman" panose="02020603050405020304" pitchFamily="18" charset="0"/>
              </a:rPr>
              <a:t>ì</a:t>
            </a:r>
            <a:r>
              <a:rPr lang="vi-VN" sz="2800" dirty="0">
                <a:latin typeface="Times New Roman" panose="02020603050405020304" pitchFamily="18" charset="0"/>
                <a:cs typeface="Times New Roman" panose="02020603050405020304" pitchFamily="18" charset="0"/>
              </a:rPr>
              <a:t> thế </a:t>
            </a:r>
            <a:r>
              <a:rPr lang="en-US" sz="2800" dirty="0" err="1">
                <a:latin typeface="Times New Roman" panose="02020603050405020304" pitchFamily="18" charset="0"/>
                <a:cs typeface="Times New Roman" panose="02020603050405020304" pitchFamily="18" charset="0"/>
              </a:rPr>
              <a:t>chúng</a:t>
            </a:r>
            <a:r>
              <a:rPr lang="vi-VN" sz="2800" dirty="0">
                <a:latin typeface="Times New Roman" panose="02020603050405020304" pitchFamily="18" charset="0"/>
                <a:cs typeface="Times New Roman" panose="02020603050405020304" pitchFamily="18" charset="0"/>
              </a:rPr>
              <a:t> có thể di chuyển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 </a:t>
            </a:r>
            <a:endParaRPr lang="en-US" sz="2800" dirty="0"/>
          </a:p>
        </p:txBody>
      </p:sp>
      <p:sp>
        <p:nvSpPr>
          <p:cNvPr id="4" name="TextBox 3"/>
          <p:cNvSpPr txBox="1"/>
          <p:nvPr/>
        </p:nvSpPr>
        <p:spPr>
          <a:xfrm>
            <a:off x="3349127" y="196436"/>
            <a:ext cx="2291508" cy="523099"/>
          </a:xfrm>
          <a:prstGeom prst="rect">
            <a:avLst/>
          </a:prstGeom>
          <a:solidFill>
            <a:srgbClr val="D2ECB6"/>
          </a:solidFill>
        </p:spPr>
        <p:txBody>
          <a:bodyPr wrap="square" lIns="91318" tIns="45660" rIns="91318" bIns="45660" rtlCol="0">
            <a:spAutoFit/>
          </a:bodyPr>
          <a:lstStyle/>
          <a:p>
            <a:pPr algn="ctr"/>
            <a:r>
              <a:rPr lang="en-US" sz="2800" b="1" dirty="0" err="1">
                <a:latin typeface="Arial" pitchFamily="34" charset="0"/>
                <a:ea typeface="Arial-Rounded" pitchFamily="34" charset="0"/>
                <a:cs typeface="Arial" pitchFamily="34" charset="0"/>
              </a:rPr>
              <a:t>Đoạn</a:t>
            </a:r>
            <a:r>
              <a:rPr lang="en-US" sz="2800" b="1" dirty="0">
                <a:latin typeface="Arial" pitchFamily="34" charset="0"/>
                <a:ea typeface="Arial-Rounded" pitchFamily="34" charset="0"/>
                <a:cs typeface="Arial" pitchFamily="34" charset="0"/>
              </a:rPr>
              <a:t> 2:</a:t>
            </a:r>
          </a:p>
        </p:txBody>
      </p:sp>
    </p:spTree>
    <p:extLst>
      <p:ext uri="{BB962C8B-B14F-4D97-AF65-F5344CB8AC3E}">
        <p14:creationId xmlns:p14="http://schemas.microsoft.com/office/powerpoint/2010/main" val="838775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8858" y="1579317"/>
            <a:ext cx="8407461" cy="1077097"/>
          </a:xfrm>
          <a:prstGeom prst="rect">
            <a:avLst/>
          </a:prstGeom>
          <a:noFill/>
        </p:spPr>
        <p:txBody>
          <a:bodyPr wrap="square" lIns="91318" tIns="45660" rIns="91318" bIns="45660" rtlCol="0">
            <a:spAutoFit/>
          </a:bodyPr>
          <a:lstStyle/>
          <a:p>
            <a:pPr algn="just"/>
            <a:r>
              <a:rPr lang="vi-VN" sz="3200" dirty="0">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Khủng</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long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có</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khả</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năng</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săn</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mồi</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tốt</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nhờ</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có</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đôi</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mắt</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tinh</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tường</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cùng</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cái</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mũi</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và</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đôi</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tai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thính</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a:t>
            </a:r>
          </a:p>
        </p:txBody>
      </p:sp>
      <p:cxnSp>
        <p:nvCxnSpPr>
          <p:cNvPr id="17" name="Straight Connector 16">
            <a:extLst>
              <a:ext uri="{FF2B5EF4-FFF2-40B4-BE49-F238E27FC236}">
                <a16:creationId xmlns:a16="http://schemas.microsoft.com/office/drawing/2014/main" id="{69BFAFAD-0F6F-480E-B082-45200955D44C}"/>
              </a:ext>
            </a:extLst>
          </p:cNvPr>
          <p:cNvCxnSpPr/>
          <p:nvPr/>
        </p:nvCxnSpPr>
        <p:spPr>
          <a:xfrm flipH="1">
            <a:off x="6952132" y="1705850"/>
            <a:ext cx="38100" cy="4252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601A6EA9-ADE5-4A56-B26D-B0AF4011C90B}"/>
              </a:ext>
            </a:extLst>
          </p:cNvPr>
          <p:cNvGrpSpPr/>
          <p:nvPr/>
        </p:nvGrpSpPr>
        <p:grpSpPr>
          <a:xfrm>
            <a:off x="7884066" y="2170932"/>
            <a:ext cx="98712" cy="435617"/>
            <a:chOff x="2590800" y="2272159"/>
            <a:chExt cx="98712" cy="435617"/>
          </a:xfrm>
        </p:grpSpPr>
        <p:cxnSp>
          <p:nvCxnSpPr>
            <p:cNvPr id="25" name="Straight Connector 24">
              <a:extLst>
                <a:ext uri="{FF2B5EF4-FFF2-40B4-BE49-F238E27FC236}">
                  <a16:creationId xmlns:a16="http://schemas.microsoft.com/office/drawing/2014/main" id="{04EFA83F-D88C-4150-9A4D-DDD7E5A11D70}"/>
                </a:ext>
              </a:extLst>
            </p:cNvPr>
            <p:cNvCxnSpPr/>
            <p:nvPr/>
          </p:nvCxnSpPr>
          <p:spPr>
            <a:xfrm flipH="1">
              <a:off x="2590800" y="2272159"/>
              <a:ext cx="38100" cy="4252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1C2D8C7-B9F0-4569-99D0-719FD9DC4728}"/>
                </a:ext>
              </a:extLst>
            </p:cNvPr>
            <p:cNvCxnSpPr/>
            <p:nvPr/>
          </p:nvCxnSpPr>
          <p:spPr>
            <a:xfrm flipH="1">
              <a:off x="2651412" y="2282551"/>
              <a:ext cx="38100" cy="4252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1" name="Cloud Callout 10"/>
          <p:cNvSpPr/>
          <p:nvPr/>
        </p:nvSpPr>
        <p:spPr>
          <a:xfrm>
            <a:off x="121161" y="99212"/>
            <a:ext cx="1675964" cy="1112643"/>
          </a:xfrm>
          <a:prstGeom prst="cloudCallout">
            <a:avLst>
              <a:gd name="adj1" fmla="val 35877"/>
              <a:gd name="adj2" fmla="val 91360"/>
            </a:avLst>
          </a:prstGeom>
          <a:solidFill>
            <a:schemeClr val="bg1"/>
          </a:solidFill>
          <a:ln>
            <a:solidFill>
              <a:srgbClr val="BF27CB"/>
            </a:solidFill>
          </a:ln>
        </p:spPr>
        <p:style>
          <a:lnRef idx="2">
            <a:schemeClr val="accent1">
              <a:shade val="50000"/>
            </a:schemeClr>
          </a:lnRef>
          <a:fillRef idx="1">
            <a:schemeClr val="accent1"/>
          </a:fillRef>
          <a:effectRef idx="0">
            <a:schemeClr val="accent1"/>
          </a:effectRef>
          <a:fontRef idx="minor">
            <a:schemeClr val="lt1"/>
          </a:fontRef>
        </p:style>
        <p:txBody>
          <a:bodyPr lIns="82660" tIns="41330" rIns="82660" bIns="41330" rtlCol="0" anchor="ctr"/>
          <a:lstStyle/>
          <a:p>
            <a:pPr algn="ctr"/>
            <a:endParaRPr lang="en-US" sz="1013"/>
          </a:p>
        </p:txBody>
      </p:sp>
      <p:sp>
        <p:nvSpPr>
          <p:cNvPr id="12" name="TextBox 33"/>
          <p:cNvSpPr txBox="1"/>
          <p:nvPr/>
        </p:nvSpPr>
        <p:spPr>
          <a:xfrm rot="21324261">
            <a:off x="401722" y="495191"/>
            <a:ext cx="1136880" cy="418174"/>
          </a:xfrm>
          <a:prstGeom prst="rect">
            <a:avLst/>
          </a:prstGeom>
          <a:noFill/>
        </p:spPr>
        <p:txBody>
          <a:bodyPr wrap="none" lIns="82660" tIns="41330" rIns="82660" bIns="41330" rtlCol="0">
            <a:spAutoFit/>
          </a:bodyPr>
          <a:lstStyle/>
          <a:p>
            <a:pPr algn="l"/>
            <a:r>
              <a:rPr lang="en-US" altLang="zh-CN" sz="2175" b="1" spc="-136"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rPr>
              <a:t>Luyện đọc</a:t>
            </a:r>
            <a:endParaRPr lang="zh-CN" altLang="en-US" sz="2175" b="1" spc="-136"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endParaRPr>
          </a:p>
        </p:txBody>
      </p:sp>
      <p:cxnSp>
        <p:nvCxnSpPr>
          <p:cNvPr id="13" name="Straight Connector 12">
            <a:extLst>
              <a:ext uri="{FF2B5EF4-FFF2-40B4-BE49-F238E27FC236}">
                <a16:creationId xmlns:a16="http://schemas.microsoft.com/office/drawing/2014/main" id="{69BFAFAD-0F6F-480E-B082-45200955D44C}"/>
              </a:ext>
            </a:extLst>
          </p:cNvPr>
          <p:cNvCxnSpPr/>
          <p:nvPr/>
        </p:nvCxnSpPr>
        <p:spPr>
          <a:xfrm flipH="1">
            <a:off x="3061343" y="2166724"/>
            <a:ext cx="38100" cy="4252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16936" y="714228"/>
            <a:ext cx="2291508" cy="523099"/>
          </a:xfrm>
          <a:prstGeom prst="rect">
            <a:avLst/>
          </a:prstGeom>
          <a:solidFill>
            <a:srgbClr val="D2ECB6"/>
          </a:solidFill>
        </p:spPr>
        <p:txBody>
          <a:bodyPr wrap="square" lIns="91318" tIns="45660" rIns="91318" bIns="45660" rtlCol="0">
            <a:spAutoFit/>
          </a:bodyPr>
          <a:lstStyle/>
          <a:p>
            <a:pPr algn="ctr"/>
            <a:r>
              <a:rPr lang="en-US" sz="2800" b="1" dirty="0" err="1">
                <a:latin typeface="Arial" pitchFamily="34" charset="0"/>
                <a:ea typeface="Arial-Rounded" pitchFamily="34" charset="0"/>
                <a:cs typeface="Arial" pitchFamily="34" charset="0"/>
              </a:rPr>
              <a:t>Đoạn</a:t>
            </a:r>
            <a:r>
              <a:rPr lang="en-US" sz="2800" b="1" dirty="0">
                <a:latin typeface="Arial" pitchFamily="34" charset="0"/>
                <a:ea typeface="Arial-Rounded" pitchFamily="34" charset="0"/>
                <a:cs typeface="Arial" pitchFamily="34" charset="0"/>
              </a:rPr>
              <a:t> 2:</a:t>
            </a:r>
          </a:p>
        </p:txBody>
      </p:sp>
      <p:sp>
        <p:nvSpPr>
          <p:cNvPr id="18" name="TextBox 17"/>
          <p:cNvSpPr txBox="1"/>
          <p:nvPr/>
        </p:nvSpPr>
        <p:spPr>
          <a:xfrm>
            <a:off x="5021854" y="758328"/>
            <a:ext cx="3117774"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endParaRPr lang="en-US" sz="28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529056" y="3130859"/>
            <a:ext cx="8407461" cy="1077097"/>
          </a:xfrm>
          <a:prstGeom prst="rect">
            <a:avLst/>
          </a:prstGeom>
          <a:noFill/>
        </p:spPr>
        <p:txBody>
          <a:bodyPr wrap="square" lIns="91318" tIns="45660" rIns="91318" bIns="45660" rtlCol="0">
            <a:spAutoFit/>
          </a:bodyPr>
          <a:lstStyle/>
          <a:p>
            <a:pPr algn="just"/>
            <a:r>
              <a:rPr lang="vi-VN" sz="3200" dirty="0">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Khủng</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long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cũng</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có</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khả</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năng</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tự</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bảo</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vệ</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tốt</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nhờ</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vào</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cái</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đầu</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cứng</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và</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cái</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quất</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đuôi</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dũng</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Arial-Rounded" pitchFamily="34" charset="0"/>
                <a:cs typeface="Times New Roman" panose="02020603050405020304" pitchFamily="18" charset="0"/>
              </a:rPr>
              <a:t>mãnh</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a:t>
            </a:r>
          </a:p>
        </p:txBody>
      </p:sp>
      <p:grpSp>
        <p:nvGrpSpPr>
          <p:cNvPr id="23" name="Group 22">
            <a:extLst>
              <a:ext uri="{FF2B5EF4-FFF2-40B4-BE49-F238E27FC236}">
                <a16:creationId xmlns:a16="http://schemas.microsoft.com/office/drawing/2014/main" id="{601A6EA9-ADE5-4A56-B26D-B0AF4011C90B}"/>
              </a:ext>
            </a:extLst>
          </p:cNvPr>
          <p:cNvGrpSpPr/>
          <p:nvPr/>
        </p:nvGrpSpPr>
        <p:grpSpPr>
          <a:xfrm>
            <a:off x="8102567" y="3744507"/>
            <a:ext cx="98712" cy="435617"/>
            <a:chOff x="2590800" y="2272159"/>
            <a:chExt cx="98712" cy="435617"/>
          </a:xfrm>
        </p:grpSpPr>
        <p:cxnSp>
          <p:nvCxnSpPr>
            <p:cNvPr id="27" name="Straight Connector 26">
              <a:extLst>
                <a:ext uri="{FF2B5EF4-FFF2-40B4-BE49-F238E27FC236}">
                  <a16:creationId xmlns:a16="http://schemas.microsoft.com/office/drawing/2014/main" id="{04EFA83F-D88C-4150-9A4D-DDD7E5A11D70}"/>
                </a:ext>
              </a:extLst>
            </p:cNvPr>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1C2D8C7-B9F0-4569-99D0-719FD9DC4728}"/>
                </a:ext>
              </a:extLst>
            </p:cNvPr>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69BFAFAD-0F6F-480E-B082-45200955D44C}"/>
              </a:ext>
            </a:extLst>
          </p:cNvPr>
          <p:cNvCxnSpPr/>
          <p:nvPr/>
        </p:nvCxnSpPr>
        <p:spPr>
          <a:xfrm flipH="1">
            <a:off x="8105231" y="326657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9BFAFAD-0F6F-480E-B082-45200955D44C}"/>
              </a:ext>
            </a:extLst>
          </p:cNvPr>
          <p:cNvCxnSpPr/>
          <p:nvPr/>
        </p:nvCxnSpPr>
        <p:spPr>
          <a:xfrm flipH="1">
            <a:off x="3401029" y="371826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519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0070" y="1276588"/>
            <a:ext cx="8481060" cy="1569660"/>
          </a:xfrm>
          <a:prstGeom prst="rect">
            <a:avLst/>
          </a:prstGeom>
        </p:spPr>
        <p:txBody>
          <a:bodyPr wrap="square">
            <a:spAutoFit/>
          </a:bodyPr>
          <a:lstStyle/>
          <a:p>
            <a:r>
              <a:rPr lang="en-US" sz="3200" dirty="0">
                <a:solidFill>
                  <a:srgbClr val="442C4C"/>
                </a:solidFill>
                <a:latin typeface="Times New Roman" panose="02020603050405020304" pitchFamily="18" charset="0"/>
                <a:cs typeface="Times New Roman" panose="02020603050405020304" pitchFamily="18" charset="0"/>
              </a:rPr>
              <a:t>   </a:t>
            </a:r>
            <a:r>
              <a:rPr lang="vi-VN" sz="3200" dirty="0">
                <a:solidFill>
                  <a:srgbClr val="442C4C"/>
                </a:solidFill>
                <a:latin typeface="Times New Roman" panose="02020603050405020304" pitchFamily="18" charset="0"/>
                <a:cs typeface="Times New Roman" panose="02020603050405020304" pitchFamily="18" charset="0"/>
              </a:rPr>
              <a:t>Trước khi con người xuất hiện, khủng long đã tuyệt chủng.  Vì thế, chúng ta sẽ không bao giờ có thể nhìn thấy khủng long thật.  </a:t>
            </a:r>
          </a:p>
        </p:txBody>
      </p:sp>
      <p:sp>
        <p:nvSpPr>
          <p:cNvPr id="4" name="TextBox 3"/>
          <p:cNvSpPr txBox="1"/>
          <p:nvPr/>
        </p:nvSpPr>
        <p:spPr>
          <a:xfrm>
            <a:off x="3239328" y="447300"/>
            <a:ext cx="2291508" cy="523099"/>
          </a:xfrm>
          <a:prstGeom prst="rect">
            <a:avLst/>
          </a:prstGeom>
          <a:solidFill>
            <a:srgbClr val="D2ECB6"/>
          </a:solidFill>
        </p:spPr>
        <p:txBody>
          <a:bodyPr wrap="square" lIns="91318" tIns="45660" rIns="91318" bIns="45660" rtlCol="0">
            <a:spAutoFit/>
          </a:bodyPr>
          <a:lstStyle/>
          <a:p>
            <a:pPr algn="ctr"/>
            <a:r>
              <a:rPr lang="en-US" sz="2800" b="1" dirty="0" err="1">
                <a:latin typeface="Arial" pitchFamily="34" charset="0"/>
                <a:ea typeface="Arial-Rounded" pitchFamily="34" charset="0"/>
                <a:cs typeface="Arial" pitchFamily="34" charset="0"/>
              </a:rPr>
              <a:t>Đoạn</a:t>
            </a:r>
            <a:r>
              <a:rPr lang="en-US" sz="2800" b="1" dirty="0">
                <a:latin typeface="Arial" pitchFamily="34" charset="0"/>
                <a:ea typeface="Arial-Rounded" pitchFamily="34" charset="0"/>
                <a:cs typeface="Arial" pitchFamily="34" charset="0"/>
              </a:rPr>
              <a:t> 3:</a:t>
            </a:r>
          </a:p>
        </p:txBody>
      </p:sp>
      <p:sp>
        <p:nvSpPr>
          <p:cNvPr id="5" name="TextBox 4"/>
          <p:cNvSpPr txBox="1"/>
          <p:nvPr/>
        </p:nvSpPr>
        <p:spPr>
          <a:xfrm>
            <a:off x="3115892" y="3336322"/>
            <a:ext cx="6028108"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Tuyệt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hẳn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nòi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giống</a:t>
            </a:r>
            <a:r>
              <a:rPr lang="en-US" sz="3200" dirty="0">
                <a:latin typeface="Times New Roman" panose="02020603050405020304" pitchFamily="18" charset="0"/>
                <a:cs typeface="Times New Roman" panose="02020603050405020304" pitchFamily="18" charset="0"/>
              </a:rPr>
              <a:t>.</a:t>
            </a:r>
          </a:p>
        </p:txBody>
      </p:sp>
      <p:sp>
        <p:nvSpPr>
          <p:cNvPr id="7" name="Title 1"/>
          <p:cNvSpPr txBox="1">
            <a:spLocks/>
          </p:cNvSpPr>
          <p:nvPr/>
        </p:nvSpPr>
        <p:spPr>
          <a:xfrm>
            <a:off x="244987" y="3197310"/>
            <a:ext cx="2660216" cy="904461"/>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2800" b="1" dirty="0" err="1">
                <a:solidFill>
                  <a:srgbClr val="00B0F0"/>
                </a:solidFill>
                <a:latin typeface="Arial" pitchFamily="34" charset="0"/>
                <a:cs typeface="Arial" pitchFamily="34" charset="0"/>
              </a:rPr>
              <a:t>Giải</a:t>
            </a:r>
            <a:r>
              <a:rPr lang="en-US" sz="2800" b="1" dirty="0">
                <a:solidFill>
                  <a:srgbClr val="00B0F0"/>
                </a:solidFill>
                <a:latin typeface="Arial" pitchFamily="34" charset="0"/>
                <a:cs typeface="Arial" pitchFamily="34" charset="0"/>
              </a:rPr>
              <a:t> </a:t>
            </a:r>
            <a:r>
              <a:rPr lang="en-US" sz="2800" b="1" dirty="0" err="1">
                <a:solidFill>
                  <a:srgbClr val="00B0F0"/>
                </a:solidFill>
                <a:latin typeface="Arial" pitchFamily="34" charset="0"/>
                <a:cs typeface="Arial" pitchFamily="34" charset="0"/>
              </a:rPr>
              <a:t>nghĩa</a:t>
            </a:r>
            <a:r>
              <a:rPr lang="en-US" sz="2800" b="1" dirty="0">
                <a:solidFill>
                  <a:srgbClr val="00B0F0"/>
                </a:solidFill>
                <a:latin typeface="Arial" pitchFamily="34" charset="0"/>
                <a:cs typeface="Arial" pitchFamily="34" charset="0"/>
              </a:rPr>
              <a:t> </a:t>
            </a:r>
            <a:r>
              <a:rPr lang="en-US" sz="2800" b="1" dirty="0" err="1">
                <a:solidFill>
                  <a:srgbClr val="00B0F0"/>
                </a:solidFill>
                <a:latin typeface="Arial" pitchFamily="34" charset="0"/>
                <a:cs typeface="Arial" pitchFamily="34" charset="0"/>
              </a:rPr>
              <a:t>từ</a:t>
            </a:r>
            <a:r>
              <a:rPr lang="en-US" sz="2800" b="1" dirty="0">
                <a:solidFill>
                  <a:srgbClr val="00B0F0"/>
                </a:solidFill>
                <a:latin typeface="Arial" pitchFamily="34" charset="0"/>
                <a:cs typeface="Arial" pitchFamily="34" charset="0"/>
              </a:rPr>
              <a:t>:</a:t>
            </a:r>
          </a:p>
        </p:txBody>
      </p:sp>
    </p:spTree>
    <p:extLst>
      <p:ext uri="{BB962C8B-B14F-4D97-AF65-F5344CB8AC3E}">
        <p14:creationId xmlns:p14="http://schemas.microsoft.com/office/powerpoint/2010/main" val="696516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8555A-F93D-4AA4-9CD8-8387544A8864}"/>
              </a:ext>
            </a:extLst>
          </p:cNvPr>
          <p:cNvPicPr>
            <a:picLocks noChangeAspect="1"/>
          </p:cNvPicPr>
          <p:nvPr/>
        </p:nvPicPr>
        <p:blipFill rotWithShape="1">
          <a:blip r:embed="rId3">
            <a:extLst>
              <a:ext uri="{28A0092B-C50C-407E-A947-70E740481C1C}">
                <a14:useLocalDpi xmlns:a14="http://schemas.microsoft.com/office/drawing/2010/main" val="0"/>
              </a:ext>
            </a:extLst>
          </a:blip>
          <a:srcRect b="14445"/>
          <a:stretch/>
        </p:blipFill>
        <p:spPr>
          <a:xfrm>
            <a:off x="-78582" y="-100013"/>
            <a:ext cx="9301163" cy="5243513"/>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id="{453629B7-E071-F55A-A02B-420076A867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773" y="535426"/>
            <a:ext cx="5395427" cy="4343777"/>
          </a:xfrm>
          <a:prstGeom prst="rect">
            <a:avLst/>
          </a:prstGeom>
        </p:spPr>
      </p:pic>
    </p:spTree>
    <p:extLst>
      <p:ext uri="{BB962C8B-B14F-4D97-AF65-F5344CB8AC3E}">
        <p14:creationId xmlns:p14="http://schemas.microsoft.com/office/powerpoint/2010/main" val="1559425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1ABE9E3-D27C-4468-B671-2C912C71D8E9}"/>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18073"/>
            <a:ext cx="9144000" cy="5143500"/>
          </a:xfrm>
          <a:prstGeom prst="rect">
            <a:avLst/>
          </a:prstGeom>
        </p:spPr>
      </p:pic>
      <p:pic>
        <p:nvPicPr>
          <p:cNvPr id="12" name="Picture 2" descr="Cute girl smiling welcoming posture character cartoon logo hand drawn art illustration">
            <a:extLst>
              <a:ext uri="{FF2B5EF4-FFF2-40B4-BE49-F238E27FC236}">
                <a16:creationId xmlns:a16="http://schemas.microsoft.com/office/drawing/2014/main" id="{C3555553-C3E0-46DD-8FFD-EF1CBF07EB97}"/>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98" t="5797" r="24015"/>
          <a:stretch/>
        </p:blipFill>
        <p:spPr bwMode="auto">
          <a:xfrm>
            <a:off x="6374774" y="2553678"/>
            <a:ext cx="1914525" cy="26785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4175385-9966-E7F1-C1C1-618FB6310D3D}"/>
              </a:ext>
            </a:extLst>
          </p:cNvPr>
          <p:cNvSpPr/>
          <p:nvPr/>
        </p:nvSpPr>
        <p:spPr>
          <a:xfrm>
            <a:off x="-1846608" y="1131110"/>
            <a:ext cx="12270767" cy="1338828"/>
          </a:xfrm>
          <a:prstGeom prst="rect">
            <a:avLst/>
          </a:prstGeom>
        </p:spPr>
        <p:txBody>
          <a:bodyPr wrap="square">
            <a:spAutoFit/>
          </a:bodyPr>
          <a:lstStyle/>
          <a:p>
            <a:pPr algn="ctr">
              <a:defRPr/>
            </a:pPr>
            <a:r>
              <a:rPr lang="en-US" sz="4050" b="1" kern="0">
                <a:solidFill>
                  <a:srgbClr val="FF0000"/>
                </a:solidFill>
                <a:latin typeface="Arial"/>
                <a:cs typeface="Arial"/>
                <a:sym typeface="Arial"/>
              </a:rPr>
              <a:t>Cảm </a:t>
            </a:r>
            <a:r>
              <a:rPr lang="vi-VN" sz="4050" b="1" kern="0">
                <a:solidFill>
                  <a:srgbClr val="FF0000"/>
                </a:solidFill>
                <a:latin typeface="Arial"/>
                <a:cs typeface="Arial"/>
                <a:sym typeface="Arial"/>
              </a:rPr>
              <a:t>ơ</a:t>
            </a:r>
            <a:r>
              <a:rPr lang="en-US" sz="4050" b="1" kern="0">
                <a:solidFill>
                  <a:srgbClr val="FF0000"/>
                </a:solidFill>
                <a:latin typeface="Arial"/>
                <a:cs typeface="Arial"/>
                <a:sym typeface="Arial"/>
              </a:rPr>
              <a:t>n thầy, cô đã lắng nghe!</a:t>
            </a:r>
          </a:p>
          <a:p>
            <a:pPr algn="ctr">
              <a:defRPr/>
            </a:pPr>
            <a:r>
              <a:rPr lang="en-US" sz="4050" b="1" kern="0">
                <a:solidFill>
                  <a:srgbClr val="FF0000"/>
                </a:solidFill>
                <a:latin typeface="Arial"/>
                <a:cs typeface="Arial"/>
                <a:sym typeface="Arial"/>
              </a:rPr>
              <a:t>Chúc các em học tốt!</a:t>
            </a:r>
            <a:endParaRPr lang="en-US" sz="825" kern="0">
              <a:solidFill>
                <a:sysClr val="windowText" lastClr="000000"/>
              </a:solidFill>
              <a:latin typeface="Arial"/>
              <a:cs typeface="Arial"/>
              <a:sym typeface="Arial"/>
            </a:endParaRPr>
          </a:p>
        </p:txBody>
      </p:sp>
    </p:spTree>
    <p:extLst>
      <p:ext uri="{BB962C8B-B14F-4D97-AF65-F5344CB8AC3E}">
        <p14:creationId xmlns:p14="http://schemas.microsoft.com/office/powerpoint/2010/main" val="19014053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 y="377688"/>
            <a:ext cx="9142810" cy="476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hlinkClick r:id="rId4" action="ppaction://hlinksldjump"/>
            <a:extLst>
              <a:ext uri="{FF2B5EF4-FFF2-40B4-BE49-F238E27FC236}">
                <a16:creationId xmlns:a16="http://schemas.microsoft.com/office/drawing/2014/main" id="{3D9DF2EE-40F7-4B4D-8433-2222D6579837}"/>
              </a:ext>
            </a:extLst>
          </p:cNvPr>
          <p:cNvPicPr>
            <a:picLocks noChangeAspect="1"/>
          </p:cNvPicPr>
          <p:nvPr/>
        </p:nvPicPr>
        <p:blipFill>
          <a:blip r:embed="rId5">
            <a:extLst>
              <a:ext uri="{28A0092B-C50C-407E-A947-70E740481C1C}">
                <a14:useLocalDpi xmlns:a14="http://schemas.microsoft.com/office/drawing/2010/main" val="0"/>
              </a:ext>
            </a:extLst>
          </a:blip>
          <a:srcRect t="10052" b="11201"/>
          <a:stretch>
            <a:fillRect/>
          </a:stretch>
        </p:blipFill>
        <p:spPr bwMode="auto">
          <a:xfrm>
            <a:off x="5603712" y="4685097"/>
            <a:ext cx="1129756" cy="41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FB02713-1020-246B-E86A-EE5DAAA764F6}"/>
              </a:ext>
            </a:extLst>
          </p:cNvPr>
          <p:cNvPicPr>
            <a:picLocks noChangeAspect="1"/>
          </p:cNvPicPr>
          <p:nvPr/>
        </p:nvPicPr>
        <p:blipFill>
          <a:blip r:embed="rId6"/>
          <a:stretch>
            <a:fillRect/>
          </a:stretch>
        </p:blipFill>
        <p:spPr>
          <a:xfrm>
            <a:off x="2979469" y="1064087"/>
            <a:ext cx="4963052" cy="3225474"/>
          </a:xfrm>
          <a:prstGeom prst="rect">
            <a:avLst/>
          </a:prstGeom>
        </p:spPr>
      </p:pic>
      <p:pic>
        <p:nvPicPr>
          <p:cNvPr id="9" name="2a">
            <a:hlinkClick r:id="rId7" action="ppaction://hlinksldjump"/>
            <a:extLst>
              <a:ext uri="{FF2B5EF4-FFF2-40B4-BE49-F238E27FC236}">
                <a16:creationId xmlns:a16="http://schemas.microsoft.com/office/drawing/2014/main" id="{5D169951-1800-4266-85BE-2185A42EB44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60603" y="977527"/>
            <a:ext cx="2481918" cy="175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a">
            <a:hlinkClick r:id="rId9" action="ppaction://hlinksldjump"/>
            <a:extLst>
              <a:ext uri="{FF2B5EF4-FFF2-40B4-BE49-F238E27FC236}">
                <a16:creationId xmlns:a16="http://schemas.microsoft.com/office/drawing/2014/main" id="{DD0C32E5-E72A-4A81-BD56-2EF88F698D0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79469" y="1004696"/>
            <a:ext cx="2481134" cy="175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4a">
            <a:hlinkClick r:id="rId11" action="ppaction://hlinksldjump"/>
            <a:extLst>
              <a:ext uri="{FF2B5EF4-FFF2-40B4-BE49-F238E27FC236}">
                <a16:creationId xmlns:a16="http://schemas.microsoft.com/office/drawing/2014/main" id="{E8390F6C-8C7F-4B80-9E02-5B54E369DB4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0603" y="2613307"/>
            <a:ext cx="2464905" cy="179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3a">
            <a:hlinkClick r:id="rId13" action="ppaction://hlinksldjump"/>
            <a:extLst>
              <a:ext uri="{FF2B5EF4-FFF2-40B4-BE49-F238E27FC236}">
                <a16:creationId xmlns:a16="http://schemas.microsoft.com/office/drawing/2014/main" id="{81031854-E451-4263-B045-E5D4AF54D92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72906" y="2620522"/>
            <a:ext cx="2694260" cy="166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69565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30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30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30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30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Picture 381"/>
          <p:cNvPicPr>
            <a:picLocks noChangeAspect="1"/>
          </p:cNvPicPr>
          <p:nvPr/>
        </p:nvPicPr>
        <p:blipFill rotWithShape="1">
          <a:blip r:embed="rId4"/>
          <a:srcRect b="13253"/>
          <a:stretch/>
        </p:blipFill>
        <p:spPr>
          <a:xfrm>
            <a:off x="-397" y="1"/>
            <a:ext cx="9144793" cy="5143499"/>
          </a:xfrm>
          <a:prstGeom prst="rect">
            <a:avLst/>
          </a:prstGeom>
        </p:spPr>
      </p:pic>
      <p:sp>
        <p:nvSpPr>
          <p:cNvPr id="6" name="AutoShape 3"/>
          <p:cNvSpPr>
            <a:spLocks noChangeAspect="1" noChangeArrowheads="1" noTextEdit="1"/>
          </p:cNvSpPr>
          <p:nvPr/>
        </p:nvSpPr>
        <p:spPr bwMode="auto">
          <a:xfrm>
            <a:off x="3026641" y="-685549"/>
            <a:ext cx="6299055" cy="628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 name="TextBox 3"/>
          <p:cNvSpPr txBox="1"/>
          <p:nvPr/>
        </p:nvSpPr>
        <p:spPr>
          <a:xfrm>
            <a:off x="322118" y="1734155"/>
            <a:ext cx="5001632" cy="523220"/>
          </a:xfrm>
          <a:prstGeom prst="rect">
            <a:avLst/>
          </a:prstGeom>
          <a:noFill/>
        </p:spPr>
        <p:txBody>
          <a:bodyPr wrap="square" rtlCol="0">
            <a:spAutoFit/>
          </a:bodyPr>
          <a:lstStyle/>
          <a:p>
            <a:r>
              <a:rPr lang="en-US" sz="2800" b="1" i="1" dirty="0">
                <a:solidFill>
                  <a:srgbClr val="FF0000"/>
                </a:solidFill>
              </a:rPr>
              <a:t>	</a:t>
            </a:r>
            <a:r>
              <a:rPr lang="en-US" sz="2800" b="1" i="1" dirty="0" err="1">
                <a:solidFill>
                  <a:srgbClr val="FF0000"/>
                </a:solidFill>
              </a:rPr>
              <a:t>Chim</a:t>
            </a:r>
            <a:r>
              <a:rPr lang="en-US" sz="2800" b="1" i="1" dirty="0">
                <a:solidFill>
                  <a:srgbClr val="FF0000"/>
                </a:solidFill>
              </a:rPr>
              <a:t> </a:t>
            </a:r>
            <a:r>
              <a:rPr lang="en-US" sz="2800" b="1" i="1" dirty="0" err="1">
                <a:solidFill>
                  <a:srgbClr val="FF0000"/>
                </a:solidFill>
              </a:rPr>
              <a:t>gì</a:t>
            </a:r>
            <a:r>
              <a:rPr lang="en-US" sz="2800" b="1" i="1" dirty="0">
                <a:solidFill>
                  <a:srgbClr val="FF0000"/>
                </a:solidFill>
              </a:rPr>
              <a:t> hay </a:t>
            </a:r>
            <a:r>
              <a:rPr lang="en-US" sz="2800" b="1" i="1" dirty="0" err="1">
                <a:solidFill>
                  <a:srgbClr val="FF0000"/>
                </a:solidFill>
              </a:rPr>
              <a:t>nói</a:t>
            </a:r>
            <a:r>
              <a:rPr lang="en-US" sz="2800" b="1" i="1" dirty="0">
                <a:solidFill>
                  <a:srgbClr val="FF0000"/>
                </a:solidFill>
              </a:rPr>
              <a:t> </a:t>
            </a:r>
            <a:r>
              <a:rPr lang="en-US" sz="2800" b="1" i="1" dirty="0" err="1">
                <a:solidFill>
                  <a:srgbClr val="FF0000"/>
                </a:solidFill>
              </a:rPr>
              <a:t>linh</a:t>
            </a:r>
            <a:r>
              <a:rPr lang="en-US" sz="2800" b="1" i="1" dirty="0">
                <a:solidFill>
                  <a:srgbClr val="FF0000"/>
                </a:solidFill>
              </a:rPr>
              <a:t> </a:t>
            </a:r>
            <a:r>
              <a:rPr lang="en-US" sz="2800" b="1" i="1" dirty="0" err="1">
                <a:solidFill>
                  <a:srgbClr val="FF0000"/>
                </a:solidFill>
              </a:rPr>
              <a:t>tinh</a:t>
            </a:r>
            <a:r>
              <a:rPr lang="en-US" sz="2800" b="1" i="1" dirty="0">
                <a:solidFill>
                  <a:srgbClr val="FF0000"/>
                </a:solidFill>
              </a:rPr>
              <a:t>?</a:t>
            </a:r>
          </a:p>
        </p:txBody>
      </p:sp>
      <p:sp>
        <p:nvSpPr>
          <p:cNvPr id="764" name="TextBox 763"/>
          <p:cNvSpPr txBox="1"/>
          <p:nvPr/>
        </p:nvSpPr>
        <p:spPr>
          <a:xfrm>
            <a:off x="5779951" y="1734155"/>
            <a:ext cx="2655861" cy="523220"/>
          </a:xfrm>
          <a:prstGeom prst="rect">
            <a:avLst/>
          </a:prstGeom>
          <a:noFill/>
        </p:spPr>
        <p:txBody>
          <a:bodyPr wrap="square" rtlCol="0">
            <a:spAutoFit/>
          </a:bodyPr>
          <a:lstStyle/>
          <a:p>
            <a:pPr algn="ctr"/>
            <a:r>
              <a:rPr lang="en-US" sz="2800" b="1" dirty="0">
                <a:solidFill>
                  <a:schemeClr val="accent5">
                    <a:lumMod val="75000"/>
                  </a:schemeClr>
                </a:solidFill>
                <a:effectLst>
                  <a:outerShdw blurRad="38100" dist="38100" dir="2700000" algn="tl">
                    <a:srgbClr val="000000">
                      <a:alpha val="43137"/>
                    </a:srgbClr>
                  </a:outerShdw>
                </a:effectLst>
              </a:rPr>
              <a:t> </a:t>
            </a:r>
            <a:r>
              <a:rPr lang="en-US" sz="2800" b="1" dirty="0" err="1">
                <a:solidFill>
                  <a:schemeClr val="accent5">
                    <a:lumMod val="75000"/>
                  </a:schemeClr>
                </a:solidFill>
                <a:effectLst>
                  <a:outerShdw blurRad="38100" dist="38100" dir="2700000" algn="tl">
                    <a:srgbClr val="000000">
                      <a:alpha val="43137"/>
                    </a:srgbClr>
                  </a:outerShdw>
                </a:effectLst>
              </a:rPr>
              <a:t>Chim</a:t>
            </a:r>
            <a:r>
              <a:rPr lang="en-US" sz="2800" b="1" dirty="0">
                <a:solidFill>
                  <a:schemeClr val="accent5">
                    <a:lumMod val="75000"/>
                  </a:schemeClr>
                </a:solidFill>
                <a:effectLst>
                  <a:outerShdw blurRad="38100" dist="38100" dir="2700000" algn="tl">
                    <a:srgbClr val="000000">
                      <a:alpha val="43137"/>
                    </a:srgbClr>
                  </a:outerShdw>
                </a:effectLst>
              </a:rPr>
              <a:t> </a:t>
            </a:r>
            <a:r>
              <a:rPr lang="en-US" sz="2800" b="1" dirty="0" err="1">
                <a:solidFill>
                  <a:schemeClr val="accent5">
                    <a:lumMod val="75000"/>
                  </a:schemeClr>
                </a:solidFill>
                <a:effectLst>
                  <a:outerShdw blurRad="38100" dist="38100" dir="2700000" algn="tl">
                    <a:srgbClr val="000000">
                      <a:alpha val="43137"/>
                    </a:srgbClr>
                  </a:outerShdw>
                </a:effectLst>
              </a:rPr>
              <a:t>liếu</a:t>
            </a:r>
            <a:r>
              <a:rPr lang="en-US" sz="2800" b="1" dirty="0">
                <a:solidFill>
                  <a:schemeClr val="accent5">
                    <a:lumMod val="75000"/>
                  </a:schemeClr>
                </a:solidFill>
                <a:effectLst>
                  <a:outerShdw blurRad="38100" dist="38100" dir="2700000" algn="tl">
                    <a:srgbClr val="000000">
                      <a:alpha val="43137"/>
                    </a:srgbClr>
                  </a:outerShdw>
                </a:effectLst>
              </a:rPr>
              <a:t> </a:t>
            </a:r>
            <a:r>
              <a:rPr lang="en-US" sz="2800" b="1" dirty="0" err="1">
                <a:solidFill>
                  <a:schemeClr val="accent5">
                    <a:lumMod val="75000"/>
                  </a:schemeClr>
                </a:solidFill>
                <a:effectLst>
                  <a:outerShdw blurRad="38100" dist="38100" dir="2700000" algn="tl">
                    <a:srgbClr val="000000">
                      <a:alpha val="43137"/>
                    </a:srgbClr>
                  </a:outerShdw>
                </a:effectLst>
              </a:rPr>
              <a:t>điếu</a:t>
            </a:r>
            <a:r>
              <a:rPr lang="en-US" sz="2800" b="1" dirty="0">
                <a:solidFill>
                  <a:schemeClr val="accent5">
                    <a:lumMod val="75000"/>
                  </a:schemeClr>
                </a:solidFill>
                <a:effectLst>
                  <a:outerShdw blurRad="38100" dist="38100" dir="2700000" algn="tl">
                    <a:srgbClr val="000000">
                      <a:alpha val="43137"/>
                    </a:srgbClr>
                  </a:outerShdw>
                </a:effectLst>
              </a:rPr>
              <a:t>.</a:t>
            </a:r>
          </a:p>
        </p:txBody>
      </p:sp>
      <p:sp>
        <p:nvSpPr>
          <p:cNvPr id="536" name="TextBox 535"/>
          <p:cNvSpPr txBox="1"/>
          <p:nvPr/>
        </p:nvSpPr>
        <p:spPr>
          <a:xfrm>
            <a:off x="5692435" y="3709561"/>
            <a:ext cx="1886169" cy="584269"/>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100" b="1" dirty="0">
                <a:solidFill>
                  <a:schemeClr val="accent6">
                    <a:lumMod val="50000"/>
                  </a:schemeClr>
                </a:solidFill>
              </a:rPr>
              <a:t>Xem đáp án</a:t>
            </a:r>
          </a:p>
        </p:txBody>
      </p:sp>
      <p:pic>
        <p:nvPicPr>
          <p:cNvPr id="383" name="Picture 382"/>
          <p:cNvPicPr>
            <a:picLocks noChangeAspect="1"/>
          </p:cNvPicPr>
          <p:nvPr/>
        </p:nvPicPr>
        <p:blipFill>
          <a:blip r:embed="rId5"/>
          <a:stretch>
            <a:fillRect/>
          </a:stretch>
        </p:blipFill>
        <p:spPr>
          <a:xfrm>
            <a:off x="5779951" y="2967039"/>
            <a:ext cx="3282980" cy="2176461"/>
          </a:xfrm>
          <a:prstGeom prst="rect">
            <a:avLst/>
          </a:prstGeom>
        </p:spPr>
      </p:pic>
      <p:sp>
        <p:nvSpPr>
          <p:cNvPr id="537" name="TextBox 536">
            <a:hlinkClick r:id="rId6" action="ppaction://hlinksldjump"/>
          </p:cNvPr>
          <p:cNvSpPr txBox="1"/>
          <p:nvPr/>
        </p:nvSpPr>
        <p:spPr>
          <a:xfrm rot="21221156">
            <a:off x="-1336348" y="245291"/>
            <a:ext cx="1183226" cy="584269"/>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2100" b="1" dirty="0"/>
              <a:t>Back</a:t>
            </a:r>
          </a:p>
        </p:txBody>
      </p:sp>
      <p:pic>
        <p:nvPicPr>
          <p:cNvPr id="7" name="Picture 6">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77841">
            <a:off x="-1660316" y="-527567"/>
            <a:ext cx="1595766" cy="1124810"/>
          </a:xfrm>
          <a:prstGeom prst="rect">
            <a:avLst/>
          </a:prstGeom>
        </p:spPr>
      </p:pic>
      <p:pic>
        <p:nvPicPr>
          <p:cNvPr id="10" name="Picture 5" descr="POINSET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flipV="1">
            <a:off x="503892" y="134407"/>
            <a:ext cx="1169198" cy="149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4143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8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4"/>
                                        </p:tgtEl>
                                        <p:attrNameLst>
                                          <p:attrName>style.visibility</p:attrName>
                                        </p:attrNameLst>
                                      </p:cBhvr>
                                      <p:to>
                                        <p:strVal val="visible"/>
                                      </p:to>
                                    </p:set>
                                    <p:animEffect transition="in" filter="fade">
                                      <p:cBhvr>
                                        <p:cTn id="7" dur="500"/>
                                        <p:tgtEl>
                                          <p:spTgt spid="764"/>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8.33333E-7 -2.96296E-6 L 0.57487 0.80579 " pathEditMode="relative" rAng="0" ptsTypes="AA">
                                      <p:cBhvr>
                                        <p:cTn id="10" dur="2000" fill="hold"/>
                                        <p:tgtEl>
                                          <p:spTgt spid="7"/>
                                        </p:tgtEl>
                                        <p:attrNameLst>
                                          <p:attrName>ppt_x</p:attrName>
                                          <p:attrName>ppt_y</p:attrName>
                                        </p:attrNameLst>
                                      </p:cBhvr>
                                      <p:rCtr x="28737" y="40278"/>
                                    </p:animMotion>
                                  </p:childTnLst>
                                </p:cTn>
                              </p:par>
                              <p:par>
                                <p:cTn id="11" presetID="42" presetClass="path" presetSubtype="0" accel="50000" decel="50000" fill="hold" grpId="0" nodeType="withEffect">
                                  <p:stCondLst>
                                    <p:cond delay="0"/>
                                  </p:stCondLst>
                                  <p:childTnLst>
                                    <p:animMotion origin="layout" path="M 2.08333E-7 1.85185E-6 L 0.57487 0.80579 " pathEditMode="relative" rAng="0" ptsTypes="AA">
                                      <p:cBhvr>
                                        <p:cTn id="12" dur="2000" fill="hold"/>
                                        <p:tgtEl>
                                          <p:spTgt spid="537"/>
                                        </p:tgtEl>
                                        <p:attrNameLst>
                                          <p:attrName>ppt_x</p:attrName>
                                          <p:attrName>ppt_y</p:attrName>
                                        </p:attrNameLst>
                                      </p:cBhvr>
                                      <p:rCtr x="28737" y="40278"/>
                                    </p:animMotion>
                                  </p:childTnLst>
                                </p:cTn>
                              </p:par>
                            </p:childTnLst>
                          </p:cTn>
                        </p:par>
                      </p:childTnLst>
                    </p:cTn>
                  </p:par>
                </p:childTnLst>
              </p:cTn>
              <p:nextCondLst>
                <p:cond evt="onClick" delay="0">
                  <p:tgtEl>
                    <p:spTgt spid="383"/>
                  </p:tgtEl>
                </p:cond>
              </p:nextCondLst>
            </p:seq>
          </p:childTnLst>
        </p:cTn>
      </p:par>
    </p:tnLst>
    <p:bldLst>
      <p:bldP spid="764" grpId="0"/>
      <p:bldP spid="5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Picture 381"/>
          <p:cNvPicPr>
            <a:picLocks noChangeAspect="1"/>
          </p:cNvPicPr>
          <p:nvPr/>
        </p:nvPicPr>
        <p:blipFill rotWithShape="1">
          <a:blip r:embed="rId4"/>
          <a:srcRect b="13253"/>
          <a:stretch/>
        </p:blipFill>
        <p:spPr>
          <a:xfrm>
            <a:off x="-397" y="1"/>
            <a:ext cx="9144793" cy="5143499"/>
          </a:xfrm>
          <a:prstGeom prst="rect">
            <a:avLst/>
          </a:prstGeom>
        </p:spPr>
      </p:pic>
      <p:sp>
        <p:nvSpPr>
          <p:cNvPr id="6" name="AutoShape 3"/>
          <p:cNvSpPr>
            <a:spLocks noChangeAspect="1" noChangeArrowheads="1" noTextEdit="1"/>
          </p:cNvSpPr>
          <p:nvPr/>
        </p:nvSpPr>
        <p:spPr bwMode="auto">
          <a:xfrm>
            <a:off x="3026641" y="-685549"/>
            <a:ext cx="6299055" cy="628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 name="TextBox 3"/>
          <p:cNvSpPr txBox="1"/>
          <p:nvPr/>
        </p:nvSpPr>
        <p:spPr>
          <a:xfrm>
            <a:off x="374921" y="1389828"/>
            <a:ext cx="4693297" cy="1200329"/>
          </a:xfrm>
          <a:prstGeom prst="rect">
            <a:avLst/>
          </a:prstGeom>
          <a:noFill/>
        </p:spPr>
        <p:txBody>
          <a:bodyPr wrap="square" rtlCol="0">
            <a:spAutoFit/>
          </a:bodyPr>
          <a:lstStyle/>
          <a:p>
            <a:r>
              <a:rPr lang="en-US" altLang="en-US" sz="2400" b="1" dirty="0" err="1">
                <a:solidFill>
                  <a:srgbClr val="6800D0"/>
                </a:solidFill>
                <a:cs typeface="Times New Roman" panose="02020603050405020304" pitchFamily="18" charset="0"/>
              </a:rPr>
              <a:t>Tìm</a:t>
            </a:r>
            <a:r>
              <a:rPr lang="en-US" altLang="en-US" sz="2400" b="1" dirty="0">
                <a:solidFill>
                  <a:srgbClr val="6800D0"/>
                </a:solidFill>
                <a:cs typeface="Times New Roman" panose="02020603050405020304" pitchFamily="18" charset="0"/>
              </a:rPr>
              <a:t> </a:t>
            </a:r>
            <a:r>
              <a:rPr lang="en-US" altLang="en-US" sz="2400" b="1" dirty="0" err="1">
                <a:solidFill>
                  <a:srgbClr val="6800D0"/>
                </a:solidFill>
                <a:cs typeface="Times New Roman" panose="02020603050405020304" pitchFamily="18" charset="0"/>
              </a:rPr>
              <a:t>những</a:t>
            </a:r>
            <a:r>
              <a:rPr lang="en-US" altLang="en-US" sz="2400" b="1" dirty="0">
                <a:solidFill>
                  <a:srgbClr val="6800D0"/>
                </a:solidFill>
                <a:cs typeface="Times New Roman" panose="02020603050405020304" pitchFamily="18" charset="0"/>
              </a:rPr>
              <a:t> </a:t>
            </a:r>
            <a:r>
              <a:rPr lang="en-US" altLang="en-US" sz="2400" b="1" dirty="0" err="1">
                <a:solidFill>
                  <a:srgbClr val="6800D0"/>
                </a:solidFill>
                <a:cs typeface="Times New Roman" panose="02020603050405020304" pitchFamily="18" charset="0"/>
              </a:rPr>
              <a:t>từ</a:t>
            </a:r>
            <a:r>
              <a:rPr lang="en-US" altLang="en-US" sz="2400" b="1" dirty="0">
                <a:solidFill>
                  <a:srgbClr val="6800D0"/>
                </a:solidFill>
                <a:cs typeface="Times New Roman" panose="02020603050405020304" pitchFamily="18" charset="0"/>
              </a:rPr>
              <a:t> </a:t>
            </a:r>
            <a:r>
              <a:rPr lang="en-US" altLang="en-US" sz="2400" b="1" dirty="0" err="1">
                <a:solidFill>
                  <a:srgbClr val="6800D0"/>
                </a:solidFill>
                <a:cs typeface="Times New Roman" panose="02020603050405020304" pitchFamily="18" charset="0"/>
              </a:rPr>
              <a:t>ngữ</a:t>
            </a:r>
            <a:r>
              <a:rPr lang="en-US" altLang="en-US" sz="2400" b="1" dirty="0">
                <a:solidFill>
                  <a:srgbClr val="6800D0"/>
                </a:solidFill>
                <a:cs typeface="Times New Roman" panose="02020603050405020304" pitchFamily="18" charset="0"/>
              </a:rPr>
              <a:t> </a:t>
            </a:r>
            <a:r>
              <a:rPr lang="en-US" altLang="en-US" sz="2400" b="1" dirty="0" err="1">
                <a:solidFill>
                  <a:srgbClr val="6800D0"/>
                </a:solidFill>
                <a:cs typeface="Times New Roman" panose="02020603050405020304" pitchFamily="18" charset="0"/>
              </a:rPr>
              <a:t>chỉ</a:t>
            </a:r>
            <a:r>
              <a:rPr lang="en-US" altLang="en-US" sz="2400" b="1" dirty="0">
                <a:solidFill>
                  <a:srgbClr val="6800D0"/>
                </a:solidFill>
                <a:cs typeface="Times New Roman" panose="02020603050405020304" pitchFamily="18" charset="0"/>
              </a:rPr>
              <a:t> </a:t>
            </a:r>
            <a:r>
              <a:rPr lang="en-US" altLang="en-US" sz="2400" b="1" dirty="0" err="1">
                <a:solidFill>
                  <a:srgbClr val="6800D0"/>
                </a:solidFill>
                <a:cs typeface="Times New Roman" panose="02020603050405020304" pitchFamily="18" charset="0"/>
              </a:rPr>
              <a:t>người</a:t>
            </a:r>
            <a:r>
              <a:rPr lang="en-US" altLang="en-US" sz="2400" b="1" dirty="0">
                <a:solidFill>
                  <a:srgbClr val="6800D0"/>
                </a:solidFill>
                <a:cs typeface="Times New Roman" panose="02020603050405020304" pitchFamily="18" charset="0"/>
              </a:rPr>
              <a:t> </a:t>
            </a:r>
            <a:r>
              <a:rPr lang="en-US" altLang="en-US" sz="2400" b="1" dirty="0" err="1">
                <a:solidFill>
                  <a:srgbClr val="6800D0"/>
                </a:solidFill>
                <a:cs typeface="Times New Roman" panose="02020603050405020304" pitchFamily="18" charset="0"/>
              </a:rPr>
              <a:t>được</a:t>
            </a:r>
            <a:r>
              <a:rPr lang="en-US" altLang="en-US" sz="2400" b="1" dirty="0">
                <a:solidFill>
                  <a:srgbClr val="6800D0"/>
                </a:solidFill>
                <a:cs typeface="Times New Roman" panose="02020603050405020304" pitchFamily="18" charset="0"/>
              </a:rPr>
              <a:t> </a:t>
            </a:r>
            <a:r>
              <a:rPr lang="en-US" altLang="en-US" sz="2400" b="1" dirty="0" err="1">
                <a:solidFill>
                  <a:srgbClr val="6800D0"/>
                </a:solidFill>
                <a:cs typeface="Times New Roman" panose="02020603050405020304" pitchFamily="18" charset="0"/>
              </a:rPr>
              <a:t>dùng</a:t>
            </a:r>
            <a:r>
              <a:rPr lang="en-US" altLang="en-US" sz="2400" b="1" dirty="0">
                <a:solidFill>
                  <a:srgbClr val="6800D0"/>
                </a:solidFill>
                <a:cs typeface="Times New Roman" panose="02020603050405020304" pitchFamily="18" charset="0"/>
              </a:rPr>
              <a:t> </a:t>
            </a:r>
            <a:r>
              <a:rPr lang="en-US" altLang="en-US" sz="2400" b="1" dirty="0" err="1">
                <a:solidFill>
                  <a:srgbClr val="6800D0"/>
                </a:solidFill>
                <a:cs typeface="Times New Roman" panose="02020603050405020304" pitchFamily="18" charset="0"/>
              </a:rPr>
              <a:t>để</a:t>
            </a:r>
            <a:r>
              <a:rPr lang="en-US" altLang="en-US" sz="2400" b="1" dirty="0">
                <a:solidFill>
                  <a:srgbClr val="6800D0"/>
                </a:solidFill>
                <a:cs typeface="Times New Roman" panose="02020603050405020304" pitchFamily="18" charset="0"/>
              </a:rPr>
              <a:t> </a:t>
            </a:r>
            <a:r>
              <a:rPr lang="en-US" altLang="en-US" sz="2400" b="1" dirty="0" err="1">
                <a:solidFill>
                  <a:srgbClr val="6800D0"/>
                </a:solidFill>
                <a:cs typeface="Times New Roman" panose="02020603050405020304" pitchFamily="18" charset="0"/>
              </a:rPr>
              <a:t>gọi</a:t>
            </a:r>
            <a:r>
              <a:rPr lang="en-US" altLang="en-US" sz="2400" b="1" dirty="0">
                <a:solidFill>
                  <a:srgbClr val="6800D0"/>
                </a:solidFill>
                <a:cs typeface="Times New Roman" panose="02020603050405020304" pitchFamily="18" charset="0"/>
              </a:rPr>
              <a:t> </a:t>
            </a:r>
            <a:r>
              <a:rPr lang="en-US" altLang="en-US" sz="2400" b="1" dirty="0" err="1">
                <a:solidFill>
                  <a:srgbClr val="6800D0"/>
                </a:solidFill>
                <a:cs typeface="Times New Roman" panose="02020603050405020304" pitchFamily="18" charset="0"/>
              </a:rPr>
              <a:t>các</a:t>
            </a:r>
            <a:r>
              <a:rPr lang="en-US" altLang="en-US" sz="2400" b="1" dirty="0">
                <a:solidFill>
                  <a:srgbClr val="6800D0"/>
                </a:solidFill>
                <a:cs typeface="Times New Roman" panose="02020603050405020304" pitchFamily="18" charset="0"/>
              </a:rPr>
              <a:t> </a:t>
            </a:r>
            <a:r>
              <a:rPr lang="en-US" altLang="en-US" sz="2400" b="1" dirty="0" err="1">
                <a:solidFill>
                  <a:srgbClr val="6800D0"/>
                </a:solidFill>
                <a:cs typeface="Times New Roman" panose="02020603050405020304" pitchFamily="18" charset="0"/>
              </a:rPr>
              <a:t>loài</a:t>
            </a:r>
            <a:r>
              <a:rPr lang="en-US" altLang="en-US" sz="2400" b="1" dirty="0">
                <a:solidFill>
                  <a:srgbClr val="6800D0"/>
                </a:solidFill>
                <a:cs typeface="Times New Roman" panose="02020603050405020304" pitchFamily="18" charset="0"/>
              </a:rPr>
              <a:t> </a:t>
            </a:r>
            <a:r>
              <a:rPr lang="en-US" altLang="en-US" sz="2400" b="1" dirty="0" err="1">
                <a:solidFill>
                  <a:srgbClr val="6800D0"/>
                </a:solidFill>
                <a:cs typeface="Times New Roman" panose="02020603050405020304" pitchFamily="18" charset="0"/>
              </a:rPr>
              <a:t>chim</a:t>
            </a:r>
            <a:r>
              <a:rPr lang="en-US" altLang="en-US" sz="2400" b="1" dirty="0">
                <a:solidFill>
                  <a:srgbClr val="6800D0"/>
                </a:solidFill>
                <a:cs typeface="Times New Roman" panose="02020603050405020304" pitchFamily="18" charset="0"/>
              </a:rPr>
              <a:t> </a:t>
            </a:r>
            <a:r>
              <a:rPr lang="en-US" altLang="en-US" sz="2400" b="1" dirty="0" err="1">
                <a:solidFill>
                  <a:srgbClr val="6800D0"/>
                </a:solidFill>
                <a:cs typeface="Times New Roman" panose="02020603050405020304" pitchFamily="18" charset="0"/>
              </a:rPr>
              <a:t>trong</a:t>
            </a:r>
            <a:r>
              <a:rPr lang="en-US" altLang="en-US" sz="2400" b="1" dirty="0">
                <a:solidFill>
                  <a:srgbClr val="6800D0"/>
                </a:solidFill>
                <a:cs typeface="Times New Roman" panose="02020603050405020304" pitchFamily="18" charset="0"/>
              </a:rPr>
              <a:t> </a:t>
            </a:r>
            <a:r>
              <a:rPr lang="en-US" altLang="en-US" sz="2400" b="1" dirty="0" err="1">
                <a:solidFill>
                  <a:srgbClr val="6800D0"/>
                </a:solidFill>
                <a:cs typeface="Times New Roman" panose="02020603050405020304" pitchFamily="18" charset="0"/>
              </a:rPr>
              <a:t>bài</a:t>
            </a:r>
            <a:r>
              <a:rPr lang="en-US" altLang="en-US" sz="2400" b="1" dirty="0">
                <a:solidFill>
                  <a:srgbClr val="6800D0"/>
                </a:solidFill>
                <a:cs typeface="Times New Roman" panose="02020603050405020304" pitchFamily="18" charset="0"/>
              </a:rPr>
              <a:t> “</a:t>
            </a:r>
            <a:r>
              <a:rPr lang="en-US" altLang="en-US" sz="2400" b="1" dirty="0" err="1">
                <a:solidFill>
                  <a:srgbClr val="6800D0"/>
                </a:solidFill>
                <a:cs typeface="Times New Roman" panose="02020603050405020304" pitchFamily="18" charset="0"/>
              </a:rPr>
              <a:t>Vè</a:t>
            </a:r>
            <a:r>
              <a:rPr lang="en-US" altLang="en-US" sz="2400" b="1" dirty="0">
                <a:solidFill>
                  <a:srgbClr val="6800D0"/>
                </a:solidFill>
                <a:cs typeface="Times New Roman" panose="02020603050405020304" pitchFamily="18" charset="0"/>
              </a:rPr>
              <a:t> </a:t>
            </a:r>
            <a:r>
              <a:rPr lang="en-US" altLang="en-US" sz="2400" b="1" dirty="0" err="1">
                <a:solidFill>
                  <a:srgbClr val="6800D0"/>
                </a:solidFill>
                <a:cs typeface="Times New Roman" panose="02020603050405020304" pitchFamily="18" charset="0"/>
              </a:rPr>
              <a:t>chim</a:t>
            </a:r>
            <a:r>
              <a:rPr lang="en-US" altLang="en-US" sz="2400" b="1" dirty="0">
                <a:solidFill>
                  <a:srgbClr val="6800D0"/>
                </a:solidFill>
                <a:cs typeface="Times New Roman" panose="02020603050405020304" pitchFamily="18" charset="0"/>
              </a:rPr>
              <a:t>”</a:t>
            </a:r>
          </a:p>
        </p:txBody>
      </p:sp>
      <p:sp>
        <p:nvSpPr>
          <p:cNvPr id="764" name="TextBox 763"/>
          <p:cNvSpPr txBox="1"/>
          <p:nvPr/>
        </p:nvSpPr>
        <p:spPr>
          <a:xfrm>
            <a:off x="5505148" y="1479217"/>
            <a:ext cx="3032924" cy="1384995"/>
          </a:xfrm>
          <a:prstGeom prst="rect">
            <a:avLst/>
          </a:prstGeom>
          <a:noFill/>
        </p:spPr>
        <p:txBody>
          <a:bodyPr wrap="square" rtlCol="0">
            <a:spAutoFit/>
          </a:bodyPr>
          <a:lstStyle/>
          <a:p>
            <a:pPr algn="ctr"/>
            <a:r>
              <a:rPr lang="en-US" sz="2100" b="1" dirty="0" err="1">
                <a:solidFill>
                  <a:srgbClr val="FF0000"/>
                </a:solidFill>
                <a:latin typeface="Times New Roman" panose="02020603050405020304" pitchFamily="18" charset="0"/>
                <a:cs typeface="Times New Roman" panose="02020603050405020304" pitchFamily="18" charset="0"/>
              </a:rPr>
              <a:t>em</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sáo</a:t>
            </a:r>
            <a:r>
              <a:rPr lang="en-US" sz="2100" b="1" dirty="0">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cậu</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chìa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vôi</a:t>
            </a:r>
            <a:r>
              <a:rPr lang="en-US" sz="2100" b="1" dirty="0">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thím</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khách</a:t>
            </a:r>
            <a:r>
              <a:rPr lang="en-US" sz="2100" b="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bà</a:t>
            </a:r>
            <a:r>
              <a:rPr lang="en-US" sz="2100"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chim</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sẻ</a:t>
            </a:r>
            <a:r>
              <a:rPr lang="en-US" sz="2100" b="1" dirty="0">
                <a:latin typeface="Times New Roman" panose="02020603050405020304" pitchFamily="18" charset="0"/>
                <a:cs typeface="Times New Roman" panose="02020603050405020304" pitchFamily="18" charset="0"/>
              </a:rPr>
              <a:t>, </a:t>
            </a:r>
          </a:p>
          <a:p>
            <a:pPr algn="ctr"/>
            <a:r>
              <a:rPr lang="en-US" sz="2100" b="1" dirty="0" err="1">
                <a:solidFill>
                  <a:srgbClr val="FF0000"/>
                </a:solidFill>
                <a:latin typeface="Times New Roman" panose="02020603050405020304" pitchFamily="18" charset="0"/>
                <a:cs typeface="Times New Roman" panose="02020603050405020304" pitchFamily="18" charset="0"/>
              </a:rPr>
              <a:t>mẹ</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chim</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sâu</a:t>
            </a:r>
            <a:r>
              <a:rPr lang="en-US" sz="2100" b="1" dirty="0">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cô</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tu</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hú</a:t>
            </a:r>
            <a:r>
              <a:rPr lang="en-US" sz="2100" b="1" dirty="0">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bác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cú</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mèo</a:t>
            </a:r>
            <a:endParaRPr lang="en-US" sz="2100" b="1" dirty="0">
              <a:latin typeface="Times New Roman" panose="02020603050405020304" pitchFamily="18" charset="0"/>
              <a:cs typeface="Times New Roman" panose="02020603050405020304" pitchFamily="18" charset="0"/>
            </a:endParaRPr>
          </a:p>
        </p:txBody>
      </p:sp>
      <p:sp>
        <p:nvSpPr>
          <p:cNvPr id="536" name="TextBox 535"/>
          <p:cNvSpPr txBox="1"/>
          <p:nvPr/>
        </p:nvSpPr>
        <p:spPr>
          <a:xfrm>
            <a:off x="5692435" y="3709561"/>
            <a:ext cx="1886169" cy="584269"/>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100" b="1" dirty="0">
                <a:solidFill>
                  <a:schemeClr val="accent6">
                    <a:lumMod val="75000"/>
                  </a:schemeClr>
                </a:solidFill>
              </a:rPr>
              <a:t>Xem đáp án</a:t>
            </a:r>
          </a:p>
        </p:txBody>
      </p:sp>
      <p:pic>
        <p:nvPicPr>
          <p:cNvPr id="383" name="Picture 382"/>
          <p:cNvPicPr>
            <a:picLocks noChangeAspect="1"/>
          </p:cNvPicPr>
          <p:nvPr/>
        </p:nvPicPr>
        <p:blipFill>
          <a:blip r:embed="rId5"/>
          <a:stretch>
            <a:fillRect/>
          </a:stretch>
        </p:blipFill>
        <p:spPr>
          <a:xfrm>
            <a:off x="5779951" y="2967039"/>
            <a:ext cx="3282980" cy="2176461"/>
          </a:xfrm>
          <a:prstGeom prst="rect">
            <a:avLst/>
          </a:prstGeom>
        </p:spPr>
      </p:pic>
      <p:sp>
        <p:nvSpPr>
          <p:cNvPr id="537" name="TextBox 536"/>
          <p:cNvSpPr txBox="1"/>
          <p:nvPr/>
        </p:nvSpPr>
        <p:spPr>
          <a:xfrm rot="21221156">
            <a:off x="-1336348" y="245291"/>
            <a:ext cx="1183226" cy="584269"/>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2100" b="1" dirty="0"/>
              <a:t>Back</a:t>
            </a:r>
          </a:p>
        </p:txBody>
      </p:sp>
      <p:pic>
        <p:nvPicPr>
          <p:cNvPr id="7" name="Picture 6">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77841">
            <a:off x="-1660316" y="-527567"/>
            <a:ext cx="1595766" cy="1124810"/>
          </a:xfrm>
          <a:prstGeom prst="rect">
            <a:avLst/>
          </a:prstGeom>
        </p:spPr>
      </p:pic>
      <p:pic>
        <p:nvPicPr>
          <p:cNvPr id="10" name="Picture 5" descr="POINSET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flipV="1">
            <a:off x="592028" y="24238"/>
            <a:ext cx="1169198" cy="149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94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8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4"/>
                                        </p:tgtEl>
                                        <p:attrNameLst>
                                          <p:attrName>style.visibility</p:attrName>
                                        </p:attrNameLst>
                                      </p:cBhvr>
                                      <p:to>
                                        <p:strVal val="visible"/>
                                      </p:to>
                                    </p:set>
                                    <p:animEffect transition="in" filter="fade">
                                      <p:cBhvr>
                                        <p:cTn id="7" dur="500"/>
                                        <p:tgtEl>
                                          <p:spTgt spid="764"/>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8.33333E-7 -2.96296E-6 L 0.57487 0.80579 " pathEditMode="relative" rAng="0" ptsTypes="AA">
                                      <p:cBhvr>
                                        <p:cTn id="10" dur="2000" fill="hold"/>
                                        <p:tgtEl>
                                          <p:spTgt spid="7"/>
                                        </p:tgtEl>
                                        <p:attrNameLst>
                                          <p:attrName>ppt_x</p:attrName>
                                          <p:attrName>ppt_y</p:attrName>
                                        </p:attrNameLst>
                                      </p:cBhvr>
                                      <p:rCtr x="28737" y="40278"/>
                                    </p:animMotion>
                                  </p:childTnLst>
                                </p:cTn>
                              </p:par>
                              <p:par>
                                <p:cTn id="11" presetID="42" presetClass="path" presetSubtype="0" accel="50000" decel="50000" fill="hold" grpId="0" nodeType="withEffect">
                                  <p:stCondLst>
                                    <p:cond delay="0"/>
                                  </p:stCondLst>
                                  <p:childTnLst>
                                    <p:animMotion origin="layout" path="M 2.08333E-7 1.85185E-6 L 0.57487 0.80579 " pathEditMode="relative" rAng="0" ptsTypes="AA">
                                      <p:cBhvr>
                                        <p:cTn id="12" dur="2000" fill="hold"/>
                                        <p:tgtEl>
                                          <p:spTgt spid="537"/>
                                        </p:tgtEl>
                                        <p:attrNameLst>
                                          <p:attrName>ppt_x</p:attrName>
                                          <p:attrName>ppt_y</p:attrName>
                                        </p:attrNameLst>
                                      </p:cBhvr>
                                      <p:rCtr x="28737" y="40278"/>
                                    </p:animMotion>
                                  </p:childTnLst>
                                </p:cTn>
                              </p:par>
                            </p:childTnLst>
                          </p:cTn>
                        </p:par>
                      </p:childTnLst>
                    </p:cTn>
                  </p:par>
                </p:childTnLst>
              </p:cTn>
              <p:nextCondLst>
                <p:cond evt="onClick" delay="0">
                  <p:tgtEl>
                    <p:spTgt spid="383"/>
                  </p:tgtEl>
                </p:cond>
              </p:nextCondLst>
            </p:seq>
          </p:childTnLst>
        </p:cTn>
      </p:par>
    </p:tnLst>
    <p:bldLst>
      <p:bldP spid="764" grpId="0"/>
      <p:bldP spid="5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Picture 381"/>
          <p:cNvPicPr>
            <a:picLocks noChangeAspect="1"/>
          </p:cNvPicPr>
          <p:nvPr/>
        </p:nvPicPr>
        <p:blipFill rotWithShape="1">
          <a:blip r:embed="rId4"/>
          <a:srcRect b="13253"/>
          <a:stretch/>
        </p:blipFill>
        <p:spPr>
          <a:xfrm>
            <a:off x="-397" y="1"/>
            <a:ext cx="9144793" cy="5143499"/>
          </a:xfrm>
          <a:prstGeom prst="rect">
            <a:avLst/>
          </a:prstGeom>
        </p:spPr>
      </p:pic>
      <p:sp>
        <p:nvSpPr>
          <p:cNvPr id="6" name="AutoShape 3"/>
          <p:cNvSpPr>
            <a:spLocks noChangeAspect="1" noChangeArrowheads="1" noTextEdit="1"/>
          </p:cNvSpPr>
          <p:nvPr/>
        </p:nvSpPr>
        <p:spPr bwMode="auto">
          <a:xfrm>
            <a:off x="3026641" y="-685549"/>
            <a:ext cx="6299055" cy="628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 name="TextBox 3"/>
          <p:cNvSpPr txBox="1"/>
          <p:nvPr/>
        </p:nvSpPr>
        <p:spPr>
          <a:xfrm>
            <a:off x="353970" y="1774291"/>
            <a:ext cx="4644741" cy="523220"/>
          </a:xfrm>
          <a:prstGeom prst="rect">
            <a:avLst/>
          </a:prstGeom>
          <a:noFill/>
        </p:spPr>
        <p:txBody>
          <a:bodyPr wrap="square" rtlCol="0">
            <a:spAutoFit/>
          </a:bodyPr>
          <a:lstStyle/>
          <a:p>
            <a:r>
              <a:rPr lang="en-US" sz="2800" b="1" dirty="0" err="1">
                <a:solidFill>
                  <a:schemeClr val="accent5">
                    <a:lumMod val="75000"/>
                  </a:schemeClr>
                </a:solidFill>
              </a:rPr>
              <a:t>Tính</a:t>
            </a:r>
            <a:r>
              <a:rPr lang="en-US" sz="2800" b="1" dirty="0">
                <a:solidFill>
                  <a:schemeClr val="accent5">
                    <a:lumMod val="75000"/>
                  </a:schemeClr>
                </a:solidFill>
              </a:rPr>
              <a:t> hay </a:t>
            </a:r>
            <a:r>
              <a:rPr lang="en-US" sz="2800" b="1" dirty="0" err="1">
                <a:solidFill>
                  <a:schemeClr val="accent5">
                    <a:lumMod val="75000"/>
                  </a:schemeClr>
                </a:solidFill>
              </a:rPr>
              <a:t>mách</a:t>
            </a:r>
            <a:r>
              <a:rPr lang="en-US" sz="2800" b="1" dirty="0">
                <a:solidFill>
                  <a:schemeClr val="accent5">
                    <a:lumMod val="75000"/>
                  </a:schemeClr>
                </a:solidFill>
              </a:rPr>
              <a:t> </a:t>
            </a:r>
            <a:r>
              <a:rPr lang="en-US" sz="2800" b="1" dirty="0" err="1">
                <a:solidFill>
                  <a:schemeClr val="accent5">
                    <a:lumMod val="75000"/>
                  </a:schemeClr>
                </a:solidFill>
              </a:rPr>
              <a:t>lẻo</a:t>
            </a:r>
            <a:r>
              <a:rPr lang="en-US" sz="2800" b="1" dirty="0">
                <a:solidFill>
                  <a:schemeClr val="accent5">
                    <a:lumMod val="75000"/>
                  </a:schemeClr>
                </a:solidFill>
              </a:rPr>
              <a:t> </a:t>
            </a:r>
            <a:r>
              <a:rPr lang="en-US" sz="2800" b="1" dirty="0" err="1">
                <a:solidFill>
                  <a:schemeClr val="accent5">
                    <a:lumMod val="75000"/>
                  </a:schemeClr>
                </a:solidFill>
              </a:rPr>
              <a:t>là</a:t>
            </a:r>
            <a:r>
              <a:rPr lang="en-US" sz="2800" b="1" dirty="0">
                <a:solidFill>
                  <a:schemeClr val="accent5">
                    <a:lumMod val="75000"/>
                  </a:schemeClr>
                </a:solidFill>
              </a:rPr>
              <a:t> </a:t>
            </a:r>
            <a:r>
              <a:rPr lang="en-US" sz="2800" b="1" dirty="0" err="1">
                <a:solidFill>
                  <a:schemeClr val="accent5">
                    <a:lumMod val="75000"/>
                  </a:schemeClr>
                </a:solidFill>
              </a:rPr>
              <a:t>chim</a:t>
            </a:r>
            <a:r>
              <a:rPr lang="en-US" sz="2800" b="1" dirty="0">
                <a:solidFill>
                  <a:schemeClr val="accent5">
                    <a:lumMod val="75000"/>
                  </a:schemeClr>
                </a:solidFill>
              </a:rPr>
              <a:t> </a:t>
            </a:r>
            <a:r>
              <a:rPr lang="en-US" sz="2800" b="1" dirty="0" err="1">
                <a:solidFill>
                  <a:schemeClr val="accent5">
                    <a:lumMod val="75000"/>
                  </a:schemeClr>
                </a:solidFill>
              </a:rPr>
              <a:t>gì</a:t>
            </a:r>
            <a:r>
              <a:rPr lang="en-US" sz="2800" b="1" dirty="0">
                <a:solidFill>
                  <a:schemeClr val="accent5">
                    <a:lumMod val="75000"/>
                  </a:schemeClr>
                </a:solidFill>
              </a:rPr>
              <a:t>?</a:t>
            </a:r>
          </a:p>
        </p:txBody>
      </p:sp>
      <p:sp>
        <p:nvSpPr>
          <p:cNvPr id="764" name="TextBox 763"/>
          <p:cNvSpPr txBox="1"/>
          <p:nvPr/>
        </p:nvSpPr>
        <p:spPr>
          <a:xfrm>
            <a:off x="5743623" y="1828152"/>
            <a:ext cx="2655861" cy="523220"/>
          </a:xfrm>
          <a:prstGeom prst="rect">
            <a:avLst/>
          </a:prstGeom>
          <a:noFill/>
        </p:spPr>
        <p:txBody>
          <a:bodyPr wrap="square" rtlCol="0">
            <a:spAutoFit/>
          </a:bodyPr>
          <a:lstStyle/>
          <a:p>
            <a:pPr algn="ctr"/>
            <a:r>
              <a:rPr lang="en-US" sz="2800" b="1" dirty="0" err="1">
                <a:solidFill>
                  <a:srgbClr val="FF0000"/>
                </a:solidFill>
              </a:rPr>
              <a:t>Chim</a:t>
            </a:r>
            <a:r>
              <a:rPr lang="en-US" sz="2800" b="1" dirty="0">
                <a:solidFill>
                  <a:srgbClr val="FF0000"/>
                </a:solidFill>
              </a:rPr>
              <a:t> </a:t>
            </a:r>
            <a:r>
              <a:rPr lang="en-US" sz="2800" b="1" dirty="0" err="1">
                <a:solidFill>
                  <a:srgbClr val="FF0000"/>
                </a:solidFill>
              </a:rPr>
              <a:t>khách</a:t>
            </a:r>
            <a:endParaRPr lang="en-US" sz="2800" b="1" dirty="0">
              <a:solidFill>
                <a:srgbClr val="FF0000"/>
              </a:solidFill>
            </a:endParaRPr>
          </a:p>
        </p:txBody>
      </p:sp>
      <p:sp>
        <p:nvSpPr>
          <p:cNvPr id="536" name="TextBox 535"/>
          <p:cNvSpPr txBox="1"/>
          <p:nvPr/>
        </p:nvSpPr>
        <p:spPr>
          <a:xfrm>
            <a:off x="5692435" y="3709561"/>
            <a:ext cx="1886169" cy="584269"/>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100" b="1" dirty="0">
                <a:solidFill>
                  <a:schemeClr val="accent6">
                    <a:lumMod val="50000"/>
                  </a:schemeClr>
                </a:solidFill>
              </a:rPr>
              <a:t>Xem đáp án</a:t>
            </a:r>
          </a:p>
        </p:txBody>
      </p:sp>
      <p:pic>
        <p:nvPicPr>
          <p:cNvPr id="383" name="Picture 382"/>
          <p:cNvPicPr>
            <a:picLocks noChangeAspect="1"/>
          </p:cNvPicPr>
          <p:nvPr/>
        </p:nvPicPr>
        <p:blipFill>
          <a:blip r:embed="rId5"/>
          <a:stretch>
            <a:fillRect/>
          </a:stretch>
        </p:blipFill>
        <p:spPr>
          <a:xfrm>
            <a:off x="5779951" y="2967039"/>
            <a:ext cx="3282980" cy="2176461"/>
          </a:xfrm>
          <a:prstGeom prst="rect">
            <a:avLst/>
          </a:prstGeom>
        </p:spPr>
      </p:pic>
      <p:sp>
        <p:nvSpPr>
          <p:cNvPr id="537" name="TextBox 536"/>
          <p:cNvSpPr txBox="1"/>
          <p:nvPr/>
        </p:nvSpPr>
        <p:spPr>
          <a:xfrm rot="21221156">
            <a:off x="-1336348" y="245291"/>
            <a:ext cx="1183226" cy="584269"/>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2100" b="1" dirty="0"/>
              <a:t>Back</a:t>
            </a:r>
          </a:p>
        </p:txBody>
      </p:sp>
      <p:pic>
        <p:nvPicPr>
          <p:cNvPr id="7" name="Picture 6">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77841">
            <a:off x="-1660316" y="-527567"/>
            <a:ext cx="1595766" cy="1124810"/>
          </a:xfrm>
          <a:prstGeom prst="rect">
            <a:avLst/>
          </a:prstGeom>
        </p:spPr>
      </p:pic>
      <p:pic>
        <p:nvPicPr>
          <p:cNvPr id="10" name="Picture 5" descr="POINSET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flipV="1">
            <a:off x="647112" y="156440"/>
            <a:ext cx="1169198" cy="149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0129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8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4"/>
                                        </p:tgtEl>
                                        <p:attrNameLst>
                                          <p:attrName>style.visibility</p:attrName>
                                        </p:attrNameLst>
                                      </p:cBhvr>
                                      <p:to>
                                        <p:strVal val="visible"/>
                                      </p:to>
                                    </p:set>
                                    <p:animEffect transition="in" filter="fade">
                                      <p:cBhvr>
                                        <p:cTn id="7" dur="500"/>
                                        <p:tgtEl>
                                          <p:spTgt spid="764"/>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8.33333E-7 -2.96296E-6 L 0.57487 0.80579 " pathEditMode="relative" rAng="0" ptsTypes="AA">
                                      <p:cBhvr>
                                        <p:cTn id="10" dur="2000" fill="hold"/>
                                        <p:tgtEl>
                                          <p:spTgt spid="7"/>
                                        </p:tgtEl>
                                        <p:attrNameLst>
                                          <p:attrName>ppt_x</p:attrName>
                                          <p:attrName>ppt_y</p:attrName>
                                        </p:attrNameLst>
                                      </p:cBhvr>
                                      <p:rCtr x="28737" y="40278"/>
                                    </p:animMotion>
                                  </p:childTnLst>
                                </p:cTn>
                              </p:par>
                              <p:par>
                                <p:cTn id="11" presetID="42" presetClass="path" presetSubtype="0" accel="50000" decel="50000" fill="hold" grpId="0" nodeType="withEffect">
                                  <p:stCondLst>
                                    <p:cond delay="0"/>
                                  </p:stCondLst>
                                  <p:childTnLst>
                                    <p:animMotion origin="layout" path="M 2.08333E-7 1.85185E-6 L 0.57487 0.80579 " pathEditMode="relative" rAng="0" ptsTypes="AA">
                                      <p:cBhvr>
                                        <p:cTn id="12" dur="2000" fill="hold"/>
                                        <p:tgtEl>
                                          <p:spTgt spid="537"/>
                                        </p:tgtEl>
                                        <p:attrNameLst>
                                          <p:attrName>ppt_x</p:attrName>
                                          <p:attrName>ppt_y</p:attrName>
                                        </p:attrNameLst>
                                      </p:cBhvr>
                                      <p:rCtr x="28737" y="40278"/>
                                    </p:animMotion>
                                  </p:childTnLst>
                                </p:cTn>
                              </p:par>
                            </p:childTnLst>
                          </p:cTn>
                        </p:par>
                      </p:childTnLst>
                    </p:cTn>
                  </p:par>
                </p:childTnLst>
              </p:cTn>
              <p:nextCondLst>
                <p:cond evt="onClick" delay="0">
                  <p:tgtEl>
                    <p:spTgt spid="383"/>
                  </p:tgtEl>
                </p:cond>
              </p:nextCondLst>
            </p:seq>
          </p:childTnLst>
        </p:cTn>
      </p:par>
    </p:tnLst>
    <p:bldLst>
      <p:bldP spid="764" grpId="0"/>
      <p:bldP spid="5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Picture 381"/>
          <p:cNvPicPr>
            <a:picLocks noChangeAspect="1"/>
          </p:cNvPicPr>
          <p:nvPr/>
        </p:nvPicPr>
        <p:blipFill rotWithShape="1">
          <a:blip r:embed="rId3"/>
          <a:srcRect b="13253"/>
          <a:stretch/>
        </p:blipFill>
        <p:spPr>
          <a:xfrm>
            <a:off x="-397" y="1"/>
            <a:ext cx="9144793" cy="5143499"/>
          </a:xfrm>
          <a:prstGeom prst="rect">
            <a:avLst/>
          </a:prstGeom>
        </p:spPr>
      </p:pic>
      <p:sp>
        <p:nvSpPr>
          <p:cNvPr id="6" name="AutoShape 3"/>
          <p:cNvSpPr>
            <a:spLocks noChangeAspect="1" noChangeArrowheads="1" noTextEdit="1"/>
          </p:cNvSpPr>
          <p:nvPr/>
        </p:nvSpPr>
        <p:spPr bwMode="auto">
          <a:xfrm>
            <a:off x="3026641" y="-685549"/>
            <a:ext cx="6299055" cy="628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 name="TextBox 3"/>
          <p:cNvSpPr txBox="1"/>
          <p:nvPr/>
        </p:nvSpPr>
        <p:spPr>
          <a:xfrm>
            <a:off x="198405" y="1679586"/>
            <a:ext cx="5400246" cy="1384995"/>
          </a:xfrm>
          <a:prstGeom prst="rect">
            <a:avLst/>
          </a:prstGeom>
          <a:noFill/>
        </p:spPr>
        <p:txBody>
          <a:bodyPr wrap="square" rtlCol="0">
            <a:spAutoFit/>
          </a:bodyPr>
          <a:lstStyle/>
          <a:p>
            <a:pPr algn="ctr"/>
            <a:r>
              <a:rPr lang="en-US" sz="2800" b="1" dirty="0" err="1">
                <a:solidFill>
                  <a:srgbClr val="C00000"/>
                </a:solidFill>
              </a:rPr>
              <a:t>Đọc</a:t>
            </a:r>
            <a:r>
              <a:rPr lang="en-US" sz="2800" b="1" dirty="0">
                <a:solidFill>
                  <a:srgbClr val="C00000"/>
                </a:solidFill>
              </a:rPr>
              <a:t> </a:t>
            </a:r>
            <a:r>
              <a:rPr lang="en-US" sz="2800" b="1" dirty="0" err="1">
                <a:solidFill>
                  <a:srgbClr val="C00000"/>
                </a:solidFill>
              </a:rPr>
              <a:t>thuộc</a:t>
            </a:r>
            <a:r>
              <a:rPr lang="en-US" sz="2800" b="1" dirty="0">
                <a:solidFill>
                  <a:srgbClr val="C00000"/>
                </a:solidFill>
              </a:rPr>
              <a:t> </a:t>
            </a:r>
            <a:r>
              <a:rPr lang="en-US" sz="2800" b="1" dirty="0" err="1">
                <a:solidFill>
                  <a:srgbClr val="C00000"/>
                </a:solidFill>
              </a:rPr>
              <a:t>lòng</a:t>
            </a:r>
            <a:r>
              <a:rPr lang="en-US" sz="2800" b="1" dirty="0">
                <a:solidFill>
                  <a:srgbClr val="C00000"/>
                </a:solidFill>
              </a:rPr>
              <a:t> 6 </a:t>
            </a:r>
            <a:r>
              <a:rPr lang="en-US" sz="2800" b="1" dirty="0" err="1">
                <a:solidFill>
                  <a:srgbClr val="C00000"/>
                </a:solidFill>
              </a:rPr>
              <a:t>dòng</a:t>
            </a:r>
            <a:r>
              <a:rPr lang="en-US" sz="2800" b="1" dirty="0">
                <a:solidFill>
                  <a:srgbClr val="C00000"/>
                </a:solidFill>
              </a:rPr>
              <a:t> </a:t>
            </a:r>
            <a:r>
              <a:rPr lang="en-US" sz="2800" b="1" dirty="0" err="1">
                <a:solidFill>
                  <a:srgbClr val="C00000"/>
                </a:solidFill>
              </a:rPr>
              <a:t>đầu</a:t>
            </a:r>
            <a:r>
              <a:rPr lang="en-US" sz="2800" b="1" dirty="0">
                <a:solidFill>
                  <a:srgbClr val="C00000"/>
                </a:solidFill>
              </a:rPr>
              <a:t> </a:t>
            </a:r>
            <a:r>
              <a:rPr lang="en-US" sz="2800" b="1" dirty="0" err="1">
                <a:solidFill>
                  <a:srgbClr val="C00000"/>
                </a:solidFill>
              </a:rPr>
              <a:t>trong</a:t>
            </a:r>
            <a:r>
              <a:rPr lang="en-US" sz="2800" b="1" dirty="0">
                <a:solidFill>
                  <a:srgbClr val="C00000"/>
                </a:solidFill>
              </a:rPr>
              <a:t> </a:t>
            </a:r>
            <a:r>
              <a:rPr lang="en-US" sz="2800" b="1" dirty="0" err="1">
                <a:solidFill>
                  <a:srgbClr val="C00000"/>
                </a:solidFill>
              </a:rPr>
              <a:t>bài</a:t>
            </a:r>
            <a:r>
              <a:rPr lang="en-US" sz="2800" b="1" dirty="0">
                <a:solidFill>
                  <a:srgbClr val="C00000"/>
                </a:solidFill>
              </a:rPr>
              <a:t> </a:t>
            </a:r>
            <a:r>
              <a:rPr lang="en-US" sz="2800" b="1" dirty="0" err="1">
                <a:solidFill>
                  <a:srgbClr val="C00000"/>
                </a:solidFill>
              </a:rPr>
              <a:t>vè</a:t>
            </a:r>
            <a:r>
              <a:rPr lang="en-US" sz="2800" b="1" dirty="0">
                <a:solidFill>
                  <a:srgbClr val="C00000"/>
                </a:solidFill>
              </a:rPr>
              <a:t>.</a:t>
            </a:r>
          </a:p>
          <a:p>
            <a:pPr algn="ctr"/>
            <a:endParaRPr lang="en-US" sz="2800" b="1" dirty="0">
              <a:solidFill>
                <a:srgbClr val="C00000"/>
              </a:solidFill>
            </a:endParaRPr>
          </a:p>
        </p:txBody>
      </p:sp>
      <p:sp>
        <p:nvSpPr>
          <p:cNvPr id="536" name="TextBox 535"/>
          <p:cNvSpPr txBox="1"/>
          <p:nvPr/>
        </p:nvSpPr>
        <p:spPr>
          <a:xfrm>
            <a:off x="5692435" y="3709561"/>
            <a:ext cx="1886169" cy="584269"/>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100" b="1" dirty="0">
                <a:solidFill>
                  <a:schemeClr val="accent6">
                    <a:lumMod val="50000"/>
                  </a:schemeClr>
                </a:solidFill>
              </a:rPr>
              <a:t>Xem đáp án</a:t>
            </a:r>
          </a:p>
        </p:txBody>
      </p:sp>
      <p:pic>
        <p:nvPicPr>
          <p:cNvPr id="383" name="Picture 382"/>
          <p:cNvPicPr>
            <a:picLocks noChangeAspect="1"/>
          </p:cNvPicPr>
          <p:nvPr/>
        </p:nvPicPr>
        <p:blipFill>
          <a:blip r:embed="rId4"/>
          <a:stretch>
            <a:fillRect/>
          </a:stretch>
        </p:blipFill>
        <p:spPr>
          <a:xfrm>
            <a:off x="5779951" y="2967039"/>
            <a:ext cx="3282980" cy="2176461"/>
          </a:xfrm>
          <a:prstGeom prst="rect">
            <a:avLst/>
          </a:prstGeom>
        </p:spPr>
      </p:pic>
      <p:sp>
        <p:nvSpPr>
          <p:cNvPr id="537" name="TextBox 536"/>
          <p:cNvSpPr txBox="1"/>
          <p:nvPr/>
        </p:nvSpPr>
        <p:spPr>
          <a:xfrm rot="21221156">
            <a:off x="-1336348" y="245291"/>
            <a:ext cx="1183226" cy="584269"/>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2100" b="1" dirty="0"/>
              <a:t>Back</a:t>
            </a:r>
          </a:p>
        </p:txBody>
      </p:sp>
      <p:pic>
        <p:nvPicPr>
          <p:cNvPr id="7" name="Picture 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77841">
            <a:off x="-1660316" y="-527567"/>
            <a:ext cx="1595766" cy="1124810"/>
          </a:xfrm>
          <a:prstGeom prst="rect">
            <a:avLst/>
          </a:prstGeom>
        </p:spPr>
      </p:pic>
      <p:pic>
        <p:nvPicPr>
          <p:cNvPr id="2" name="Picture 1"/>
          <p:cNvPicPr>
            <a:picLocks noChangeAspect="1"/>
          </p:cNvPicPr>
          <p:nvPr/>
        </p:nvPicPr>
        <p:blipFill>
          <a:blip r:embed="rId7"/>
          <a:stretch>
            <a:fillRect/>
          </a:stretch>
        </p:blipFill>
        <p:spPr>
          <a:xfrm>
            <a:off x="5686167" y="1324383"/>
            <a:ext cx="2885523" cy="1803319"/>
          </a:xfrm>
          <a:prstGeom prst="roundRect">
            <a:avLst>
              <a:gd name="adj" fmla="val 4939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5" descr="POINSET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flipV="1">
            <a:off x="625078" y="189491"/>
            <a:ext cx="1169198" cy="149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9428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83"/>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afterEffect">
                                  <p:stCondLst>
                                    <p:cond delay="0"/>
                                  </p:stCondLst>
                                  <p:childTnLst>
                                    <p:animMotion origin="layout" path="M 8.33333E-7 -2.96296E-6 L 0.57487 0.80579 " pathEditMode="relative" rAng="0" ptsTypes="AA">
                                      <p:cBhvr>
                                        <p:cTn id="6" dur="2000" fill="hold"/>
                                        <p:tgtEl>
                                          <p:spTgt spid="7"/>
                                        </p:tgtEl>
                                        <p:attrNameLst>
                                          <p:attrName>ppt_x</p:attrName>
                                          <p:attrName>ppt_y</p:attrName>
                                        </p:attrNameLst>
                                      </p:cBhvr>
                                      <p:rCtr x="28737" y="40278"/>
                                    </p:animMotion>
                                  </p:childTnLst>
                                </p:cTn>
                              </p:par>
                              <p:par>
                                <p:cTn id="7" presetID="42" presetClass="path" presetSubtype="0" accel="50000" decel="50000" fill="hold" grpId="0" nodeType="withEffect">
                                  <p:stCondLst>
                                    <p:cond delay="0"/>
                                  </p:stCondLst>
                                  <p:childTnLst>
                                    <p:animMotion origin="layout" path="M 2.08333E-7 1.85185E-6 L 0.57487 0.80579 " pathEditMode="relative" rAng="0" ptsTypes="AA">
                                      <p:cBhvr>
                                        <p:cTn id="8" dur="2000" fill="hold"/>
                                        <p:tgtEl>
                                          <p:spTgt spid="537"/>
                                        </p:tgtEl>
                                        <p:attrNameLst>
                                          <p:attrName>ppt_x</p:attrName>
                                          <p:attrName>ppt_y</p:attrName>
                                        </p:attrNameLst>
                                      </p:cBhvr>
                                      <p:rCtr x="28737" y="40278"/>
                                    </p:animMotion>
                                  </p:childTnLst>
                                </p:cTn>
                              </p:par>
                            </p:childTnLst>
                          </p:cTn>
                        </p:par>
                      </p:childTnLst>
                    </p:cTn>
                  </p:par>
                </p:childTnLst>
              </p:cTn>
              <p:nextCondLst>
                <p:cond evt="onClick" delay="0">
                  <p:tgtEl>
                    <p:spTgt spid="383"/>
                  </p:tgtEl>
                </p:cond>
              </p:nextCondLst>
            </p:seq>
          </p:childTnLst>
        </p:cTn>
      </p:par>
    </p:tnLst>
    <p:bldLst>
      <p:bldP spid="5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1204967" y="687386"/>
            <a:ext cx="1613648" cy="707886"/>
            <a:chOff x="369343" y="590904"/>
            <a:chExt cx="1613647" cy="707886"/>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590904"/>
              <a:ext cx="1613647" cy="707886"/>
            </a:xfrm>
            <a:prstGeom prst="rect">
              <a:avLst/>
            </a:prstGeom>
            <a:noFill/>
          </p:spPr>
          <p:txBody>
            <a:bodyPr wrap="square" rtlCol="0">
              <a:spAutoFit/>
            </a:bodyPr>
            <a:lstStyle/>
            <a:p>
              <a:pPr defTabSz="914378">
                <a:buClr>
                  <a:srgbClr val="000000"/>
                </a:buClr>
              </a:pPr>
              <a:r>
                <a:rPr lang="en-US" sz="4000" kern="0" dirty="0">
                  <a:solidFill>
                    <a:srgbClr val="FFAB40">
                      <a:lumMod val="50000"/>
                    </a:srgbClr>
                  </a:solidFill>
                  <a:latin typeface="UTM Cookies" panose="02040603050506020204" pitchFamily="18" charset="0"/>
                  <a:cs typeface="Arial"/>
                  <a:sym typeface="Arial"/>
                </a:rPr>
                <a:t>BÀI</a:t>
              </a:r>
              <a:r>
                <a:rPr lang="en-US" sz="1800" kern="0" dirty="0">
                  <a:solidFill>
                    <a:srgbClr val="FFAB40">
                      <a:lumMod val="50000"/>
                    </a:srgbClr>
                  </a:solidFill>
                  <a:latin typeface="UTM Cookies" panose="02040603050506020204" pitchFamily="18" charset="0"/>
                  <a:cs typeface="Arial"/>
                  <a:sym typeface="Arial"/>
                </a:rPr>
                <a:t> </a:t>
              </a:r>
              <a:r>
                <a:rPr lang="en-US" sz="4000" kern="0" dirty="0">
                  <a:solidFill>
                    <a:srgbClr val="FFAB40">
                      <a:lumMod val="50000"/>
                    </a:srgbClr>
                  </a:solidFill>
                  <a:latin typeface="UTM Cookies" panose="02040603050506020204" pitchFamily="18" charset="0"/>
                  <a:cs typeface="Arial"/>
                  <a:sym typeface="Arial"/>
                </a:rPr>
                <a:t>10</a:t>
              </a:r>
            </a:p>
          </p:txBody>
        </p:sp>
        <p:sp>
          <p:nvSpPr>
            <p:cNvPr id="4" name="TextBox 3">
              <a:extLst>
                <a:ext uri="{FF2B5EF4-FFF2-40B4-BE49-F238E27FC236}">
                  <a16:creationId xmlns:a16="http://schemas.microsoft.com/office/drawing/2014/main" id="{31A601FE-6892-4EC6-ACDD-75D395FCC956}"/>
                </a:ext>
              </a:extLst>
            </p:cNvPr>
            <p:cNvSpPr txBox="1"/>
            <p:nvPr/>
          </p:nvSpPr>
          <p:spPr>
            <a:xfrm>
              <a:off x="369343" y="590904"/>
              <a:ext cx="1613647" cy="707886"/>
            </a:xfrm>
            <a:prstGeom prst="rect">
              <a:avLst/>
            </a:prstGeom>
            <a:noFill/>
          </p:spPr>
          <p:txBody>
            <a:bodyPr wrap="square" rtlCol="0">
              <a:spAutoFit/>
            </a:bodyPr>
            <a:lstStyle/>
            <a:p>
              <a:pPr defTabSz="914378">
                <a:buClr>
                  <a:srgbClr val="000000"/>
                </a:buClr>
              </a:pPr>
              <a:r>
                <a:rPr lang="en-US" sz="4000" kern="0" dirty="0">
                  <a:solidFill>
                    <a:srgbClr val="FFAB40"/>
                  </a:solidFill>
                  <a:latin typeface="UTM Cookies" panose="02040603050506020204" pitchFamily="18" charset="0"/>
                  <a:cs typeface="Arial"/>
                  <a:sym typeface="Arial"/>
                </a:rPr>
                <a:t>BÀI</a:t>
              </a:r>
              <a:r>
                <a:rPr lang="en-US" sz="1800" kern="0" dirty="0">
                  <a:solidFill>
                    <a:srgbClr val="FFAB40"/>
                  </a:solidFill>
                  <a:latin typeface="UTM Cookies" panose="02040603050506020204" pitchFamily="18" charset="0"/>
                  <a:cs typeface="Arial"/>
                  <a:sym typeface="Arial"/>
                </a:rPr>
                <a:t> </a:t>
              </a:r>
              <a:r>
                <a:rPr lang="en-US" sz="4000" kern="0" dirty="0">
                  <a:solidFill>
                    <a:srgbClr val="FFAB40"/>
                  </a:solidFill>
                  <a:latin typeface="UTM Cookies" panose="02040603050506020204" pitchFamily="18" charset="0"/>
                  <a:cs typeface="Arial"/>
                  <a:sym typeface="Arial"/>
                </a:rPr>
                <a:t>10</a:t>
              </a:r>
            </a:p>
          </p:txBody>
        </p:sp>
      </p:grpSp>
      <p:sp>
        <p:nvSpPr>
          <p:cNvPr id="13" name="TextBox 12">
            <a:extLst>
              <a:ext uri="{FF2B5EF4-FFF2-40B4-BE49-F238E27FC236}">
                <a16:creationId xmlns:a16="http://schemas.microsoft.com/office/drawing/2014/main" id="{7B5B728C-6E08-431C-95CB-497657ACF5B5}"/>
              </a:ext>
            </a:extLst>
          </p:cNvPr>
          <p:cNvSpPr txBox="1"/>
          <p:nvPr/>
        </p:nvSpPr>
        <p:spPr>
          <a:xfrm>
            <a:off x="2664966" y="701428"/>
            <a:ext cx="5365427" cy="584775"/>
          </a:xfrm>
          <a:prstGeom prst="rect">
            <a:avLst/>
          </a:prstGeom>
          <a:noFill/>
        </p:spPr>
        <p:txBody>
          <a:bodyPr wrap="square" rtlCol="0">
            <a:spAutoFit/>
          </a:bodyPr>
          <a:lstStyle/>
          <a:p>
            <a:pPr algn="ctr" defTabSz="914378">
              <a:buClr>
                <a:srgbClr val="000000"/>
              </a:buClr>
            </a:pPr>
            <a:r>
              <a:rPr lang="en-US" sz="3200" b="1" kern="0" dirty="0">
                <a:solidFill>
                  <a:srgbClr val="FF0000"/>
                </a:solidFill>
                <a:latin typeface="Arial"/>
                <a:cs typeface="Arial"/>
                <a:sym typeface="Arial"/>
              </a:rPr>
              <a:t>KHỦNG LONG</a:t>
            </a:r>
          </a:p>
        </p:txBody>
      </p:sp>
      <p:pic>
        <p:nvPicPr>
          <p:cNvPr id="6" name="Picture 5"/>
          <p:cNvPicPr>
            <a:picLocks noChangeAspect="1"/>
          </p:cNvPicPr>
          <p:nvPr/>
        </p:nvPicPr>
        <p:blipFill>
          <a:blip r:embed="rId3"/>
          <a:stretch>
            <a:fillRect/>
          </a:stretch>
        </p:blipFill>
        <p:spPr>
          <a:xfrm>
            <a:off x="674975" y="1605396"/>
            <a:ext cx="3439825" cy="2623704"/>
          </a:xfrm>
          <a:prstGeom prst="rect">
            <a:avLst/>
          </a:prstGeom>
        </p:spPr>
      </p:pic>
      <p:pic>
        <p:nvPicPr>
          <p:cNvPr id="8" name="Picture 7"/>
          <p:cNvPicPr>
            <a:picLocks noChangeAspect="1"/>
          </p:cNvPicPr>
          <p:nvPr/>
        </p:nvPicPr>
        <p:blipFill>
          <a:blip r:embed="rId4"/>
          <a:stretch>
            <a:fillRect/>
          </a:stretch>
        </p:blipFill>
        <p:spPr>
          <a:xfrm>
            <a:off x="4540827" y="1605396"/>
            <a:ext cx="3664351" cy="2623704"/>
          </a:xfrm>
          <a:prstGeom prst="rect">
            <a:avLst/>
          </a:prstGeom>
        </p:spPr>
      </p:pic>
    </p:spTree>
    <p:custDataLst>
      <p:tags r:id="rId1"/>
    </p:custDataLst>
    <p:extLst>
      <p:ext uri="{BB962C8B-B14F-4D97-AF65-F5344CB8AC3E}">
        <p14:creationId xmlns:p14="http://schemas.microsoft.com/office/powerpoint/2010/main" val="102210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418" y="1913230"/>
            <a:ext cx="2291508" cy="584654"/>
          </a:xfrm>
          <a:prstGeom prst="rect">
            <a:avLst/>
          </a:prstGeom>
          <a:solidFill>
            <a:srgbClr val="D2ECB6"/>
          </a:solidFill>
        </p:spPr>
        <p:txBody>
          <a:bodyPr wrap="square" lIns="91318" tIns="45660" rIns="91318" bIns="45660" rtlCol="0">
            <a:spAutoFit/>
          </a:bodyPr>
          <a:lstStyle/>
          <a:p>
            <a:pPr algn="ctr"/>
            <a:r>
              <a:rPr lang="en-US" sz="3200" b="1" dirty="0" err="1">
                <a:latin typeface="Times New Roman" panose="02020603050405020304" pitchFamily="18" charset="0"/>
                <a:ea typeface="Arial-Rounded" pitchFamily="34" charset="0"/>
                <a:cs typeface="Times New Roman" panose="02020603050405020304" pitchFamily="18" charset="0"/>
              </a:rPr>
              <a:t>Đoạn</a:t>
            </a:r>
            <a:r>
              <a:rPr lang="en-US" sz="3200" b="1" dirty="0">
                <a:latin typeface="Times New Roman" panose="02020603050405020304" pitchFamily="18" charset="0"/>
                <a:ea typeface="Arial-Rounded" pitchFamily="34" charset="0"/>
                <a:cs typeface="Times New Roman" panose="02020603050405020304" pitchFamily="18" charset="0"/>
              </a:rPr>
              <a:t> 1:</a:t>
            </a:r>
          </a:p>
        </p:txBody>
      </p:sp>
      <p:pic>
        <p:nvPicPr>
          <p:cNvPr id="3"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V="1">
            <a:off x="581012" y="156442"/>
            <a:ext cx="1169198" cy="149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9375" y="4125785"/>
            <a:ext cx="2291508" cy="584654"/>
          </a:xfrm>
          <a:prstGeom prst="rect">
            <a:avLst/>
          </a:prstGeom>
          <a:solidFill>
            <a:srgbClr val="D2ECB6"/>
          </a:solidFill>
        </p:spPr>
        <p:txBody>
          <a:bodyPr wrap="square" lIns="91318" tIns="45660" rIns="91318" bIns="45660" rtlCol="0">
            <a:spAutoFit/>
          </a:bodyPr>
          <a:lstStyle/>
          <a:p>
            <a:pPr algn="ctr"/>
            <a:r>
              <a:rPr lang="en-US" sz="3200" b="1" dirty="0" err="1">
                <a:latin typeface="Times New Roman" panose="02020603050405020304" pitchFamily="18" charset="0"/>
                <a:ea typeface="Arial-Rounded" pitchFamily="34" charset="0"/>
                <a:cs typeface="Times New Roman" panose="02020603050405020304" pitchFamily="18" charset="0"/>
              </a:rPr>
              <a:t>Đoạn</a:t>
            </a:r>
            <a:r>
              <a:rPr lang="en-US" sz="3200" b="1" dirty="0">
                <a:latin typeface="Times New Roman" panose="02020603050405020304" pitchFamily="18" charset="0"/>
                <a:ea typeface="Arial-Rounded" pitchFamily="34" charset="0"/>
                <a:cs typeface="Times New Roman" panose="02020603050405020304" pitchFamily="18" charset="0"/>
              </a:rPr>
              <a:t> 3:</a:t>
            </a:r>
          </a:p>
        </p:txBody>
      </p:sp>
      <p:sp>
        <p:nvSpPr>
          <p:cNvPr id="5" name="TextBox 4"/>
          <p:cNvSpPr txBox="1"/>
          <p:nvPr/>
        </p:nvSpPr>
        <p:spPr>
          <a:xfrm>
            <a:off x="501269" y="3033279"/>
            <a:ext cx="2291508" cy="584654"/>
          </a:xfrm>
          <a:prstGeom prst="rect">
            <a:avLst/>
          </a:prstGeom>
          <a:solidFill>
            <a:srgbClr val="D2ECB6"/>
          </a:solidFill>
        </p:spPr>
        <p:txBody>
          <a:bodyPr wrap="square" lIns="91318" tIns="45660" rIns="91318" bIns="45660" rtlCol="0">
            <a:spAutoFit/>
          </a:bodyPr>
          <a:lstStyle/>
          <a:p>
            <a:pPr algn="ctr"/>
            <a:r>
              <a:rPr lang="en-US" sz="3200" b="1" dirty="0" err="1">
                <a:latin typeface="Times New Roman" panose="02020603050405020304" pitchFamily="18" charset="0"/>
                <a:ea typeface="Arial-Rounded" pitchFamily="34" charset="0"/>
                <a:cs typeface="Times New Roman" panose="02020603050405020304" pitchFamily="18" charset="0"/>
              </a:rPr>
              <a:t>Đoạn</a:t>
            </a:r>
            <a:r>
              <a:rPr lang="en-US" sz="3200" b="1" dirty="0">
                <a:latin typeface="Times New Roman" panose="02020603050405020304" pitchFamily="18" charset="0"/>
                <a:ea typeface="Arial-Rounded" pitchFamily="34" charset="0"/>
                <a:cs typeface="Times New Roman" panose="02020603050405020304" pitchFamily="18" charset="0"/>
              </a:rPr>
              <a:t> 2:</a:t>
            </a:r>
          </a:p>
        </p:txBody>
      </p:sp>
      <p:sp>
        <p:nvSpPr>
          <p:cNvPr id="6" name="TextBox 5">
            <a:extLst>
              <a:ext uri="{FF2B5EF4-FFF2-40B4-BE49-F238E27FC236}">
                <a16:creationId xmlns:a16="http://schemas.microsoft.com/office/drawing/2014/main" id="{7B5B728C-6E08-431C-95CB-497657ACF5B5}"/>
              </a:ext>
            </a:extLst>
          </p:cNvPr>
          <p:cNvSpPr txBox="1"/>
          <p:nvPr/>
        </p:nvSpPr>
        <p:spPr>
          <a:xfrm>
            <a:off x="2334460" y="1814131"/>
            <a:ext cx="6655304" cy="584775"/>
          </a:xfrm>
          <a:prstGeom prst="rect">
            <a:avLst/>
          </a:prstGeom>
          <a:noFill/>
        </p:spPr>
        <p:txBody>
          <a:bodyPr wrap="square" rtlCol="0">
            <a:spAutoFit/>
          </a:bodyPr>
          <a:lstStyle/>
          <a:p>
            <a:pPr algn="ctr" defTabSz="914378">
              <a:buClr>
                <a:srgbClr val="000000"/>
              </a:buClr>
            </a:pPr>
            <a:r>
              <a:rPr lang="en-US" sz="3200" b="1" kern="0" dirty="0" err="1">
                <a:solidFill>
                  <a:srgbClr val="FF0000"/>
                </a:solidFill>
                <a:latin typeface="Times New Roman" panose="02020603050405020304" pitchFamily="18" charset="0"/>
                <a:cs typeface="Times New Roman" panose="02020603050405020304" pitchFamily="18" charset="0"/>
                <a:sym typeface="Arial"/>
              </a:rPr>
              <a:t>Từ</a:t>
            </a:r>
            <a:r>
              <a:rPr lang="en-US" sz="3200" b="1" kern="0" dirty="0">
                <a:solidFill>
                  <a:srgbClr val="FF0000"/>
                </a:solidFill>
                <a:latin typeface="Times New Roman" panose="02020603050405020304" pitchFamily="18" charset="0"/>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cs typeface="Times New Roman" panose="02020603050405020304" pitchFamily="18" charset="0"/>
                <a:sym typeface="Arial"/>
              </a:rPr>
              <a:t>đầu</a:t>
            </a:r>
            <a:r>
              <a:rPr lang="en-US" sz="3200" b="1" kern="0" dirty="0">
                <a:solidFill>
                  <a:srgbClr val="FF0000"/>
                </a:solidFill>
                <a:latin typeface="Times New Roman" panose="02020603050405020304" pitchFamily="18" charset="0"/>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cs typeface="Times New Roman" panose="02020603050405020304" pitchFamily="18" charset="0"/>
                <a:sym typeface="Arial"/>
              </a:rPr>
              <a:t>đến</a:t>
            </a:r>
            <a:r>
              <a:rPr lang="en-US" sz="3200" b="1" kern="0" dirty="0">
                <a:solidFill>
                  <a:srgbClr val="FF0000"/>
                </a:solidFill>
                <a:latin typeface="Times New Roman" panose="02020603050405020304" pitchFamily="18" charset="0"/>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cs typeface="Times New Roman" panose="02020603050405020304" pitchFamily="18" charset="0"/>
                <a:sym typeface="Arial"/>
              </a:rPr>
              <a:t>một</a:t>
            </a:r>
            <a:r>
              <a:rPr lang="en-US" sz="3200" b="1" kern="0" dirty="0">
                <a:solidFill>
                  <a:srgbClr val="FF0000"/>
                </a:solidFill>
                <a:latin typeface="Times New Roman" panose="02020603050405020304" pitchFamily="18" charset="0"/>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cs typeface="Times New Roman" panose="02020603050405020304" pitchFamily="18" charset="0"/>
                <a:sym typeface="Arial"/>
              </a:rPr>
              <a:t>số</a:t>
            </a:r>
            <a:r>
              <a:rPr lang="en-US" sz="3200" b="1" kern="0" dirty="0">
                <a:solidFill>
                  <a:srgbClr val="FF0000"/>
                </a:solidFill>
                <a:latin typeface="Times New Roman" panose="02020603050405020304" pitchFamily="18" charset="0"/>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cs typeface="Times New Roman" panose="02020603050405020304" pitchFamily="18" charset="0"/>
                <a:sym typeface="Arial"/>
              </a:rPr>
              <a:t>loài</a:t>
            </a:r>
            <a:r>
              <a:rPr lang="en-US" sz="3200" b="1" kern="0" dirty="0">
                <a:solidFill>
                  <a:srgbClr val="FF0000"/>
                </a:solidFill>
                <a:latin typeface="Times New Roman" panose="02020603050405020304" pitchFamily="18" charset="0"/>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cs typeface="Times New Roman" panose="02020603050405020304" pitchFamily="18" charset="0"/>
                <a:sym typeface="Arial"/>
              </a:rPr>
              <a:t>ăn</a:t>
            </a:r>
            <a:r>
              <a:rPr lang="en-US" sz="3200" b="1" kern="0" dirty="0">
                <a:solidFill>
                  <a:srgbClr val="FF0000"/>
                </a:solidFill>
                <a:latin typeface="Times New Roman" panose="02020603050405020304" pitchFamily="18" charset="0"/>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cs typeface="Times New Roman" panose="02020603050405020304" pitchFamily="18" charset="0"/>
                <a:sym typeface="Arial"/>
              </a:rPr>
              <a:t>cỏ</a:t>
            </a:r>
            <a:endParaRPr lang="en-US" sz="3200" b="1" kern="0" dirty="0">
              <a:latin typeface="Times New Roman" panose="02020603050405020304" pitchFamily="18" charset="0"/>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7B5B728C-6E08-431C-95CB-497657ACF5B5}"/>
              </a:ext>
            </a:extLst>
          </p:cNvPr>
          <p:cNvSpPr txBox="1"/>
          <p:nvPr/>
        </p:nvSpPr>
        <p:spPr>
          <a:xfrm>
            <a:off x="2864386" y="3002117"/>
            <a:ext cx="5825183" cy="584775"/>
          </a:xfrm>
          <a:prstGeom prst="rect">
            <a:avLst/>
          </a:prstGeom>
          <a:noFill/>
        </p:spPr>
        <p:txBody>
          <a:bodyPr wrap="square" rtlCol="0">
            <a:spAutoFit/>
          </a:bodyPr>
          <a:lstStyle/>
          <a:p>
            <a:pPr algn="ctr" defTabSz="914378">
              <a:buClr>
                <a:srgbClr val="000000"/>
              </a:buClr>
            </a:pPr>
            <a:r>
              <a:rPr lang="en-US" sz="3200" b="1" kern="0" dirty="0" err="1">
                <a:solidFill>
                  <a:srgbClr val="FF0000"/>
                </a:solidFill>
                <a:latin typeface="Times New Roman" panose="02020603050405020304" pitchFamily="18" charset="0"/>
                <a:cs typeface="Times New Roman" panose="02020603050405020304" pitchFamily="18" charset="0"/>
                <a:sym typeface="Arial"/>
              </a:rPr>
              <a:t>Tiếp</a:t>
            </a:r>
            <a:r>
              <a:rPr lang="en-US" sz="3200" b="1" kern="0" dirty="0">
                <a:solidFill>
                  <a:srgbClr val="FF0000"/>
                </a:solidFill>
                <a:latin typeface="Times New Roman" panose="02020603050405020304" pitchFamily="18" charset="0"/>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cs typeface="Times New Roman" panose="02020603050405020304" pitchFamily="18" charset="0"/>
                <a:sym typeface="Arial"/>
              </a:rPr>
              <a:t>đến</a:t>
            </a:r>
            <a:r>
              <a:rPr lang="en-US" sz="3200" b="1" kern="0" dirty="0">
                <a:solidFill>
                  <a:srgbClr val="FF0000"/>
                </a:solidFill>
                <a:latin typeface="Times New Roman" panose="02020603050405020304" pitchFamily="18" charset="0"/>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cs typeface="Times New Roman" panose="02020603050405020304" pitchFamily="18" charset="0"/>
                <a:sym typeface="Arial"/>
              </a:rPr>
              <a:t>đuôi</a:t>
            </a:r>
            <a:r>
              <a:rPr lang="en-US" sz="3200" b="1" kern="0" dirty="0">
                <a:solidFill>
                  <a:srgbClr val="FF0000"/>
                </a:solidFill>
                <a:latin typeface="Times New Roman" panose="02020603050405020304" pitchFamily="18" charset="0"/>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cs typeface="Times New Roman" panose="02020603050405020304" pitchFamily="18" charset="0"/>
                <a:sym typeface="Arial"/>
              </a:rPr>
              <a:t>dũng</a:t>
            </a:r>
            <a:r>
              <a:rPr lang="en-US" sz="3200" b="1" kern="0" dirty="0">
                <a:solidFill>
                  <a:srgbClr val="FF0000"/>
                </a:solidFill>
                <a:latin typeface="Times New Roman" panose="02020603050405020304" pitchFamily="18" charset="0"/>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cs typeface="Times New Roman" panose="02020603050405020304" pitchFamily="18" charset="0"/>
                <a:sym typeface="Arial"/>
              </a:rPr>
              <a:t>mãnh</a:t>
            </a:r>
            <a:endParaRPr lang="en-US" sz="3200"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8" name="TextBox 7">
            <a:extLst>
              <a:ext uri="{FF2B5EF4-FFF2-40B4-BE49-F238E27FC236}">
                <a16:creationId xmlns:a16="http://schemas.microsoft.com/office/drawing/2014/main" id="{7B5B728C-6E08-431C-95CB-497657ACF5B5}"/>
              </a:ext>
            </a:extLst>
          </p:cNvPr>
          <p:cNvSpPr txBox="1"/>
          <p:nvPr/>
        </p:nvSpPr>
        <p:spPr>
          <a:xfrm>
            <a:off x="2485024" y="4079934"/>
            <a:ext cx="5365427" cy="584775"/>
          </a:xfrm>
          <a:prstGeom prst="rect">
            <a:avLst/>
          </a:prstGeom>
          <a:noFill/>
        </p:spPr>
        <p:txBody>
          <a:bodyPr wrap="square" rtlCol="0">
            <a:spAutoFit/>
          </a:bodyPr>
          <a:lstStyle/>
          <a:p>
            <a:pPr algn="ctr" defTabSz="914378">
              <a:buClr>
                <a:srgbClr val="000000"/>
              </a:buClr>
            </a:pPr>
            <a:r>
              <a:rPr lang="en-US" sz="3200" b="1" kern="0" dirty="0" err="1">
                <a:solidFill>
                  <a:srgbClr val="FF0000"/>
                </a:solidFill>
                <a:latin typeface="Times New Roman" panose="02020603050405020304" pitchFamily="18" charset="0"/>
                <a:cs typeface="Times New Roman" panose="02020603050405020304" pitchFamily="18" charset="0"/>
                <a:sym typeface="Arial"/>
              </a:rPr>
              <a:t>Đoạn</a:t>
            </a:r>
            <a:r>
              <a:rPr lang="en-US" sz="3200" b="1" kern="0" dirty="0">
                <a:solidFill>
                  <a:srgbClr val="FF0000"/>
                </a:solidFill>
                <a:latin typeface="Times New Roman" panose="02020603050405020304" pitchFamily="18" charset="0"/>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cs typeface="Times New Roman" panose="02020603050405020304" pitchFamily="18" charset="0"/>
                <a:sym typeface="Arial"/>
              </a:rPr>
              <a:t>còn</a:t>
            </a:r>
            <a:r>
              <a:rPr lang="en-US" sz="3200" b="1" kern="0" dirty="0">
                <a:solidFill>
                  <a:srgbClr val="FF0000"/>
                </a:solidFill>
                <a:latin typeface="Times New Roman" panose="02020603050405020304" pitchFamily="18" charset="0"/>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cs typeface="Times New Roman" panose="02020603050405020304" pitchFamily="18" charset="0"/>
                <a:sym typeface="Arial"/>
              </a:rPr>
              <a:t>lại</a:t>
            </a:r>
            <a:endParaRPr lang="en-US" sz="3200" b="1" kern="0"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383909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075EBB-8297-43FD-87CC-24C87E49653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26414" y="-205821"/>
            <a:ext cx="1505160" cy="924054"/>
          </a:xfrm>
          <a:prstGeom prst="rect">
            <a:avLst/>
          </a:prstGeom>
        </p:spPr>
      </p:pic>
      <p:sp>
        <p:nvSpPr>
          <p:cNvPr id="16" name="TextBox 15">
            <a:extLst>
              <a:ext uri="{FF2B5EF4-FFF2-40B4-BE49-F238E27FC236}">
                <a16:creationId xmlns:a16="http://schemas.microsoft.com/office/drawing/2014/main" id="{39396A8B-1BE0-4FA5-A41B-ECA77FB685F3}"/>
              </a:ext>
            </a:extLst>
          </p:cNvPr>
          <p:cNvSpPr txBox="1"/>
          <p:nvPr/>
        </p:nvSpPr>
        <p:spPr>
          <a:xfrm>
            <a:off x="473725" y="1024568"/>
            <a:ext cx="8339770" cy="2677656"/>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Khủng long là loài sinh vật thường sống bầy đàn ở các vùng đất khô.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Trong suy nghĩ của nhiều người, khủng long là loài sinh vật khổng l</a:t>
            </a:r>
            <a:r>
              <a:rPr lang="en-US" sz="2800" dirty="0">
                <a:latin typeface="Times New Roman" panose="02020603050405020304" pitchFamily="18" charset="0"/>
                <a:cs typeface="Times New Roman" panose="02020603050405020304" pitchFamily="18" charset="0"/>
              </a:rPr>
              <a:t>ồ</a:t>
            </a:r>
            <a:r>
              <a:rPr lang="vi-VN" sz="2800" dirty="0">
                <a:latin typeface="Times New Roman" panose="02020603050405020304" pitchFamily="18" charset="0"/>
                <a:cs typeface="Times New Roman" panose="02020603050405020304" pitchFamily="18" charset="0"/>
              </a:rPr>
              <a:t>. Nhưng trên thực tế, có loài khủng long chỉ bằng một chú chó nhỏ. K</a:t>
            </a:r>
            <a:r>
              <a:rPr lang="en-US" sz="2800" dirty="0" err="1">
                <a:latin typeface="Times New Roman" panose="02020603050405020304" pitchFamily="18" charset="0"/>
                <a:cs typeface="Times New Roman" panose="02020603050405020304" pitchFamily="18" charset="0"/>
              </a:rPr>
              <a:t>hủng</a:t>
            </a:r>
            <a:r>
              <a:rPr lang="en-US" sz="2800" dirty="0">
                <a:latin typeface="Times New Roman" panose="02020603050405020304" pitchFamily="18" charset="0"/>
                <a:cs typeface="Times New Roman" panose="02020603050405020304" pitchFamily="18" charset="0"/>
              </a:rPr>
              <a:t> long</a:t>
            </a:r>
            <a:r>
              <a:rPr lang="vi-VN" sz="2800" dirty="0">
                <a:latin typeface="Times New Roman" panose="02020603050405020304" pitchFamily="18" charset="0"/>
                <a:cs typeface="Times New Roman" panose="02020603050405020304" pitchFamily="18" charset="0"/>
              </a:rPr>
              <a:t> thường ăn thịt, cũng có một số loài ăn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cỏ. </a:t>
            </a:r>
          </a:p>
        </p:txBody>
      </p:sp>
      <p:sp>
        <p:nvSpPr>
          <p:cNvPr id="17" name="TextBox 16"/>
          <p:cNvSpPr txBox="1"/>
          <p:nvPr/>
        </p:nvSpPr>
        <p:spPr>
          <a:xfrm>
            <a:off x="3171023" y="238667"/>
            <a:ext cx="2291508" cy="523099"/>
          </a:xfrm>
          <a:prstGeom prst="rect">
            <a:avLst/>
          </a:prstGeom>
          <a:solidFill>
            <a:srgbClr val="D2ECB6"/>
          </a:solidFill>
        </p:spPr>
        <p:txBody>
          <a:bodyPr wrap="square" lIns="91318" tIns="45660" rIns="91318" bIns="45660" rtlCol="0">
            <a:spAutoFit/>
          </a:bodyPr>
          <a:lstStyle/>
          <a:p>
            <a:pPr algn="ctr"/>
            <a:r>
              <a:rPr lang="en-US" sz="2800" b="1" dirty="0" err="1">
                <a:latin typeface="Arial" pitchFamily="34" charset="0"/>
                <a:ea typeface="Arial-Rounded" pitchFamily="34" charset="0"/>
                <a:cs typeface="Arial" pitchFamily="34" charset="0"/>
              </a:rPr>
              <a:t>Đoạn</a:t>
            </a:r>
            <a:r>
              <a:rPr lang="en-US" sz="2800" b="1" dirty="0">
                <a:latin typeface="Arial" pitchFamily="34" charset="0"/>
                <a:ea typeface="Arial-Rounded" pitchFamily="34" charset="0"/>
                <a:cs typeface="Arial" pitchFamily="34" charset="0"/>
              </a:rPr>
              <a:t> 1:</a:t>
            </a:r>
          </a:p>
        </p:txBody>
      </p:sp>
      <p:sp>
        <p:nvSpPr>
          <p:cNvPr id="18" name="TextBox 17"/>
          <p:cNvSpPr txBox="1"/>
          <p:nvPr/>
        </p:nvSpPr>
        <p:spPr>
          <a:xfrm>
            <a:off x="1233887" y="3855904"/>
            <a:ext cx="3117774" cy="523220"/>
          </a:xfrm>
          <a:prstGeom prst="rect">
            <a:avLst/>
          </a:prstGeom>
          <a:noFill/>
        </p:spPr>
        <p:txBody>
          <a:bodyPr wrap="square" rtlCol="0">
            <a:spAutoFit/>
          </a:bodyPr>
          <a:lstStyle/>
          <a:p>
            <a:r>
              <a:rPr lang="en-US" sz="2800" dirty="0" err="1">
                <a:solidFill>
                  <a:srgbClr val="00B050"/>
                </a:solidFill>
                <a:latin typeface="Times New Roman" panose="02020603050405020304" pitchFamily="18" charset="0"/>
                <a:cs typeface="Times New Roman" panose="02020603050405020304" pitchFamily="18" charset="0"/>
              </a:rPr>
              <a:t>Luyện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đọc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từ</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khó</a:t>
            </a:r>
            <a:r>
              <a:rPr lang="en-US" sz="2800" dirty="0">
                <a:solidFill>
                  <a:srgbClr val="00B050"/>
                </a:solidFill>
                <a:latin typeface="Times New Roman" panose="02020603050405020304" pitchFamily="18" charset="0"/>
                <a:cs typeface="Times New Roman" panose="02020603050405020304" pitchFamily="18" charset="0"/>
              </a:rPr>
              <a:t> :</a:t>
            </a:r>
          </a:p>
        </p:txBody>
      </p:sp>
      <p:sp>
        <p:nvSpPr>
          <p:cNvPr id="19" name="TextBox 18"/>
          <p:cNvSpPr txBox="1"/>
          <p:nvPr/>
        </p:nvSpPr>
        <p:spPr>
          <a:xfrm>
            <a:off x="4790500" y="3840160"/>
            <a:ext cx="4353500"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Khổng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lồ</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741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幼儿园童年成长小学课件PPT"/>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795</TotalTime>
  <Words>425</Words>
  <Application>Microsoft Office PowerPoint</Application>
  <PresentationFormat>On-screen Show (16:9)</PresentationFormat>
  <Paragraphs>53</Paragraphs>
  <Slides>14</Slides>
  <Notes>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vt:i4>
      </vt:variant>
    </vt:vector>
  </HeadingPairs>
  <TitlesOfParts>
    <vt:vector size="29" baseType="lpstr">
      <vt:lpstr>等线</vt:lpstr>
      <vt:lpstr>微软雅黑 Light</vt:lpstr>
      <vt:lpstr>Arial</vt:lpstr>
      <vt:lpstr>Calibri</vt:lpstr>
      <vt:lpstr>Calibri Light</vt:lpstr>
      <vt:lpstr>Kalam</vt:lpstr>
      <vt:lpstr>Montserrat</vt:lpstr>
      <vt:lpstr>Tahoma</vt:lpstr>
      <vt:lpstr>Times New Roman</vt:lpstr>
      <vt:lpstr>UTM Avo</vt:lpstr>
      <vt:lpstr>UTM Cookies</vt:lpstr>
      <vt:lpstr>Office 主题​​</vt:lpstr>
      <vt:lpstr>2_Doodle Sketchbook by Slidesgo</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可爱卡通幼儿园童年成长小学课件PPT</dc:title>
  <dc:creator>User</dc:creator>
  <cp:lastModifiedBy>ADMIN</cp:lastModifiedBy>
  <cp:revision>174</cp:revision>
  <dcterms:created xsi:type="dcterms:W3CDTF">2017-03-04T06:55:50Z</dcterms:created>
  <dcterms:modified xsi:type="dcterms:W3CDTF">2025-05-03T16:00:22Z</dcterms:modified>
</cp:coreProperties>
</file>