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7"/>
  </p:notesMasterIdLst>
  <p:sldIdLst>
    <p:sldId id="256" r:id="rId2"/>
    <p:sldId id="383" r:id="rId3"/>
    <p:sldId id="281" r:id="rId4"/>
    <p:sldId id="370" r:id="rId5"/>
    <p:sldId id="282" r:id="rId6"/>
    <p:sldId id="292" r:id="rId7"/>
    <p:sldId id="371" r:id="rId8"/>
    <p:sldId id="293" r:id="rId9"/>
    <p:sldId id="372" r:id="rId10"/>
    <p:sldId id="294" r:id="rId11"/>
    <p:sldId id="373" r:id="rId12"/>
    <p:sldId id="295" r:id="rId13"/>
    <p:sldId id="374" r:id="rId14"/>
    <p:sldId id="291" r:id="rId15"/>
    <p:sldId id="283" r:id="rId16"/>
    <p:sldId id="375" r:id="rId17"/>
    <p:sldId id="380" r:id="rId18"/>
    <p:sldId id="382" r:id="rId19"/>
    <p:sldId id="285" r:id="rId20"/>
    <p:sldId id="377" r:id="rId21"/>
    <p:sldId id="381" r:id="rId22"/>
    <p:sldId id="286" r:id="rId23"/>
    <p:sldId id="378" r:id="rId24"/>
    <p:sldId id="288" r:id="rId25"/>
    <p:sldId id="301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383"/>
            <p14:sldId id="281"/>
            <p14:sldId id="370"/>
            <p14:sldId id="282"/>
            <p14:sldId id="292"/>
            <p14:sldId id="371"/>
            <p14:sldId id="293"/>
            <p14:sldId id="372"/>
            <p14:sldId id="294"/>
            <p14:sldId id="373"/>
            <p14:sldId id="295"/>
            <p14:sldId id="374"/>
            <p14:sldId id="291"/>
            <p14:sldId id="283"/>
            <p14:sldId id="375"/>
            <p14:sldId id="380"/>
            <p14:sldId id="382"/>
          </p14:sldIdLst>
        </p14:section>
        <p14:section name="Tiết 2" id="{9F60823D-ED45-406B-A127-289E07A3A261}">
          <p14:sldIdLst>
            <p14:sldId id="285"/>
            <p14:sldId id="377"/>
            <p14:sldId id="381"/>
            <p14:sldId id="286"/>
            <p14:sldId id="378"/>
            <p14:sldId id="288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5033" autoAdjust="0"/>
  </p:normalViewPr>
  <p:slideViewPr>
    <p:cSldViewPr snapToGrid="0">
      <p:cViewPr varScale="1">
        <p:scale>
          <a:sx n="146" d="100"/>
          <a:sy n="146" d="100"/>
        </p:scale>
        <p:origin x="21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08/04/2022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72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1157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677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70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86EA5-A04B-4791-A5DE-E908176E9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8D1C75-A02E-4902-839B-3FC896C39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E904B5-5FA0-4908-9CE7-520123D2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194E7-AE8D-4224-B580-7E7A63B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D9207F-8D15-4344-BDC8-6189EAC5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7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3294A-798B-4660-B831-B37C6089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A0E423-470E-4CB7-9C0D-25A2D1668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32BF4-D17A-4F77-B2A0-53E88250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29D3FC-33BF-4C44-AB1E-06BCA75F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9677B5-4CA9-44E7-ABAC-55567E31D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14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8BC703-A8AA-4F36-9C22-9852CCE4F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C0027C-A85D-4595-854B-825AB5AA6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1D2C10-677C-4311-835F-D20444A7F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F6F96-0E30-4727-A79E-085244BC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13398F-9B78-4C49-B7A1-FD4C4949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513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815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g 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2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12D13-EF63-45C6-B63F-C6E975B53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DE90FA-D051-410B-8EC8-6AFBE84B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BE7E85-9490-4326-A2B1-5EB75403B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54ADD4-D418-4ECE-B8BD-82817B28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7E62B-5235-4B9C-9AFB-E982D4D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5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6E7AE3-CC70-4028-894B-D32AF1A16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20205B-4F9D-4482-9A3A-F7B420D5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ABB0A-7ECE-4CED-AD6F-C0258E93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0CE79-D0A4-45DE-BAA4-F900A826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FFBD69-D99B-4225-B4B7-497A61C5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60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C2CE9-707F-4AEE-A2A2-A11F8936D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30D59-8AA8-4E38-9A20-CC16D09C4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7161CE-D0C7-4241-9DDF-B1809D589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E7F74A-9F50-40FC-9877-46A182D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13B264-F52E-43A9-A980-289730CB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E27093-B0F9-4F6E-9806-12A71045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73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C9317-314D-4F62-A9DC-FA0BFA51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973E4B-6C7D-4E64-80A7-7C3091BC6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7A9D53-ABE6-4E4E-BEEB-512868A24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CB2F79-8EB9-4FC1-8A9A-6FCDF508A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F8607D-AA80-47E8-85A2-9B902E2D9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1F21A1-2A41-4539-BC4F-95FD1F4E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708C01-FB2F-41B2-9B8E-4386656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028EEE-A1C0-4E6B-9759-BB6F8E5A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6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BC41E-92AD-4A8D-B4BC-69D59D99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660247-24D5-4FA2-B523-0DEF4C7D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35732E-AADC-4B31-9DD4-7BA9ED29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81AB40-3AEF-4B43-A6DA-34EED6AB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04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F1F3F4-A519-42E9-BE37-3277E7DB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E564DC5-2540-4373-A2AC-EB052E1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454883-428B-41EC-AEAA-99CE3EF7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65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5BEA4-9623-4617-B750-AFE579D8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22DF5B-ECB8-4D97-A730-740194A5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A50673-5BCF-4A10-AE47-61EC170EF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52228-1C98-4F47-98C9-BAF6B1F88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C36CD0-A80F-46D2-A3DD-1D7F4BA8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C60157-4C8B-448B-BF03-DDCB2B0D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43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77E72-7212-42B4-82BF-545E69F3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A59819-A0F4-4DD4-B9FF-5F35678E8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7BAED9-8C59-40A0-8FB2-80EE47273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8E5155-D043-4858-A001-FDDDFBD2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CF4562-F19C-4AB4-98D7-F1724B22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3BA9E-9720-46FF-A750-17786767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82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A25F8D-1BBA-4A39-8CF2-063FCBAF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E3B29B-79F7-4658-AE12-F1EFC4FDD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FD811B-7354-4677-BAC1-523BBCC52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2022/4/8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60CE90-1C57-4CC9-BF17-70095F5D33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AB1A29-EC39-40C9-BB03-9CF59601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90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2238" y="1910030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72" y="4303901"/>
            <a:ext cx="545029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72" y="4303901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1362" y="4363588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" y="4174152"/>
            <a:ext cx="6169951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1815" y="425130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2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39533" y="146384"/>
            <a:ext cx="8820111" cy="4850732"/>
            <a:chOff x="2169110" y="58358"/>
            <a:chExt cx="4395964" cy="4951069"/>
          </a:xfrm>
        </p:grpSpPr>
        <p:grpSp>
          <p:nvGrpSpPr>
            <p:cNvPr id="8" name="Group 7"/>
            <p:cNvGrpSpPr/>
            <p:nvPr/>
          </p:nvGrpSpPr>
          <p:grpSpPr>
            <a:xfrm>
              <a:off x="2169110" y="58358"/>
              <a:ext cx="4395964" cy="2935093"/>
              <a:chOff x="1733462" y="-623825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xmlns="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3462" y="-623825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280" y="2923942"/>
              <a:ext cx="4128638" cy="2085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973" y="112816"/>
            <a:ext cx="7973122" cy="4917868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xmlns="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331" y="1825336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919" y="1825335"/>
            <a:ext cx="1186674" cy="610285"/>
          </a:xfrm>
          <a:prstGeom prst="rect">
            <a:avLst/>
          </a:prstGeom>
        </p:spPr>
      </p:pic>
      <p:sp>
        <p:nvSpPr>
          <p:cNvPr id="17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26790" y="193141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826790" y="3087156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xmlns="" id="{B64B4F8D-A5B9-4512-A6A2-F7F35BEE9D51}"/>
              </a:ext>
            </a:extLst>
          </p:cNvPr>
          <p:cNvSpPr/>
          <p:nvPr/>
        </p:nvSpPr>
        <p:spPr>
          <a:xfrm>
            <a:off x="2474386" y="2471904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ình Bầu dục 11">
            <a:extLst>
              <a:ext uri="{FF2B5EF4-FFF2-40B4-BE49-F238E27FC236}">
                <a16:creationId xmlns:a16="http://schemas.microsoft.com/office/drawing/2014/main" xmlns="" id="{4AA48306-801F-48FF-B908-BE3487DF412B}"/>
              </a:ext>
            </a:extLst>
          </p:cNvPr>
          <p:cNvSpPr/>
          <p:nvPr/>
        </p:nvSpPr>
        <p:spPr>
          <a:xfrm>
            <a:off x="5433202" y="3829492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5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5" grpId="0" animBg="1"/>
      <p:bldP spid="25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2CA38-CD38-4DEE-84C0-58269949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7535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3CFC4-878C-45DA-A38B-D9232805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3809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37: </a:t>
            </a:r>
            <a:r>
              <a:rPr 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95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369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1" y="1125415"/>
            <a:ext cx="7460225" cy="4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34" y="966744"/>
            <a:ext cx="4198268" cy="171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0" y="-24398"/>
            <a:ext cx="71501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EDF7F6F2-78CD-449C-AE34-B67DEC494CE0}"/>
              </a:ext>
            </a:extLst>
          </p:cNvPr>
          <p:cNvSpPr txBox="1"/>
          <p:nvPr/>
        </p:nvSpPr>
        <p:spPr>
          <a:xfrm>
            <a:off x="53777" y="306508"/>
            <a:ext cx="66035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8">
            <a:extLst>
              <a:ext uri="{FF2B5EF4-FFF2-40B4-BE49-F238E27FC236}">
                <a16:creationId xmlns:a16="http://schemas.microsoft.com/office/drawing/2014/main" xmlns="" id="{EE5E4AEE-856F-42A9-A9D6-922AC646CDD4}"/>
              </a:ext>
            </a:extLst>
          </p:cNvPr>
          <p:cNvSpPr txBox="1"/>
          <p:nvPr/>
        </p:nvSpPr>
        <p:spPr>
          <a:xfrm>
            <a:off x="53777" y="713279"/>
            <a:ext cx="75397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6501" t="1172" r="8641" b="4201"/>
          <a:stretch>
            <a:fillRect/>
          </a:stretch>
        </p:blipFill>
        <p:spPr>
          <a:xfrm>
            <a:off x="304800" y="1125415"/>
            <a:ext cx="8182897" cy="4021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6814" y="712533"/>
            <a:ext cx="2609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814" y="301143"/>
            <a:ext cx="2451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5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2CA38-CD38-4DEE-84C0-58269949C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7535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b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3CFC4-878C-45DA-A38B-D9232805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6103"/>
            <a:ext cx="7886700" cy="138098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</a:t>
            </a:r>
          </a:p>
        </p:txBody>
      </p:sp>
    </p:spTree>
    <p:extLst>
      <p:ext uri="{BB962C8B-B14F-4D97-AF65-F5344CB8AC3E}">
        <p14:creationId xmlns:p14="http://schemas.microsoft.com/office/powerpoint/2010/main" val="16233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917314" y="4551583"/>
            <a:ext cx="63949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7" y="174812"/>
            <a:ext cx="7855569" cy="43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55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0"/>
            <a:ext cx="8023124" cy="5372100"/>
            <a:chOff x="2436541" y="379374"/>
            <a:chExt cx="5012474" cy="497586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6542" y="379374"/>
              <a:ext cx="5012472" cy="24697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6541" y="2763994"/>
              <a:ext cx="5012474" cy="25912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36542" y="379374"/>
              <a:ext cx="1444082" cy="583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885"/>
            <a:ext cx="2263139" cy="6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artoon children, Cartoon, Children, Child, Background image">
            <a:extLst>
              <a:ext uri="{FF2B5EF4-FFF2-40B4-BE49-F238E27FC236}">
                <a16:creationId xmlns:a16="http://schemas.microsoft.com/office/drawing/2014/main" xmlns="" id="{382148CE-9E11-477B-A31C-32A8598F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26" y="586249"/>
            <a:ext cx="8288383" cy="43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5041" y="2225293"/>
            <a:ext cx="4959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78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437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6769" y="4386483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65" y="4393455"/>
            <a:ext cx="5499069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418" y="0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65" y="4393455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114" y="4393454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18" y="0"/>
            <a:ext cx="6664925" cy="40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39" y="-206159"/>
            <a:ext cx="7383780" cy="4157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581" y="4324944"/>
            <a:ext cx="545029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39" y="-206159"/>
            <a:ext cx="7383780" cy="4157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2" y="4174152"/>
            <a:ext cx="5450296" cy="879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098" y="4083915"/>
            <a:ext cx="185944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190</Words>
  <Application>Microsoft Office PowerPoint</Application>
  <PresentationFormat>On-screen Show (16:9)</PresentationFormat>
  <Paragraphs>35</Paragraphs>
  <Slides>25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微软雅黑</vt:lpstr>
      <vt:lpstr>Arial</vt:lpstr>
      <vt:lpstr>AvantGarde Md BT</vt:lpstr>
      <vt:lpstr>Calibri</vt:lpstr>
      <vt:lpstr>Calibri Light</vt:lpstr>
      <vt:lpstr>Times New Roman</vt:lpstr>
      <vt:lpstr>等线</vt:lpstr>
      <vt:lpstr>等线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18 tháng 3 năm 2022</vt:lpstr>
      <vt:lpstr>PowerPoint Presentation</vt:lpstr>
      <vt:lpstr>PowerPoint Presentation</vt:lpstr>
      <vt:lpstr>PowerPoint Presentation</vt:lpstr>
      <vt:lpstr>1)  a. Thứ ba và thứ bảy thỏ ăn số củ cà rốt bằng nhau.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89</cp:revision>
  <dcterms:created xsi:type="dcterms:W3CDTF">2017-01-10T13:46:13Z</dcterms:created>
  <dcterms:modified xsi:type="dcterms:W3CDTF">2022-04-08T09:35:54Z</dcterms:modified>
</cp:coreProperties>
</file>