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58" r:id="rId4"/>
    <p:sldId id="276" r:id="rId5"/>
    <p:sldId id="277" r:id="rId6"/>
    <p:sldId id="278" r:id="rId7"/>
    <p:sldId id="256" r:id="rId8"/>
    <p:sldId id="283" r:id="rId9"/>
    <p:sldId id="263" r:id="rId10"/>
    <p:sldId id="264" r:id="rId11"/>
    <p:sldId id="284" r:id="rId12"/>
    <p:sldId id="266" r:id="rId13"/>
    <p:sldId id="267" r:id="rId14"/>
    <p:sldId id="268" r:id="rId15"/>
    <p:sldId id="285" r:id="rId16"/>
    <p:sldId id="286" r:id="rId17"/>
    <p:sldId id="287" r:id="rId18"/>
    <p:sldId id="279" r:id="rId19"/>
    <p:sldId id="288" r:id="rId20"/>
    <p:sldId id="280" r:id="rId21"/>
    <p:sldId id="281" r:id="rId22"/>
    <p:sldId id="282" r:id="rId23"/>
    <p:sldId id="44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48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13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8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6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7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7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2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0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7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86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4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02FCF8C-CF40-37A5-A9E1-16055EB100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4B48-B84B-42A7-90FA-5B7FF663CF18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CD19748-63A6-FB6B-0184-B5B9C3B8D1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13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1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A8B64D-FB7B-DA00-AE0A-517722D14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74" y="1637420"/>
            <a:ext cx="6846401" cy="2706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42 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 tính.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=24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blipFill>
                <a:blip r:embed="rId5"/>
                <a:stretch>
                  <a:fillRect t="-3104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4" name="Google Shape;1744;p35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45" name="Google Shape;1745;p35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417853" y="2042203"/>
            <a:ext cx="39696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6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67200" y="1223053"/>
            <a:ext cx="43529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7"/>
          <p:cNvSpPr/>
          <p:nvPr/>
        </p:nvSpPr>
        <p:spPr>
          <a:xfrm>
            <a:off x="2915633" y="1743711"/>
            <a:ext cx="356060" cy="3370575"/>
          </a:xfrm>
          <a:prstGeom prst="roundRect">
            <a:avLst>
              <a:gd name="adj" fmla="val 2496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7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7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7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823" name="Google Shape;1823;p3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7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7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7"/>
          <p:cNvSpPr/>
          <p:nvPr/>
        </p:nvSpPr>
        <p:spPr>
          <a:xfrm>
            <a:off x="3859909" y="1130687"/>
            <a:ext cx="4687340" cy="5098209"/>
          </a:xfrm>
          <a:prstGeom prst="roundRect">
            <a:avLst>
              <a:gd name="adj" fmla="val 6515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9097327" y="1851270"/>
            <a:ext cx="324716" cy="315546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10181344" y="2577032"/>
            <a:ext cx="324716" cy="170393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 flipH="1">
            <a:off x="1704052" y="2428342"/>
            <a:ext cx="357188" cy="200131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 flipH="1">
            <a:off x="714212" y="3145232"/>
            <a:ext cx="268360" cy="567537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7"/>
          <p:cNvSpPr/>
          <p:nvPr/>
        </p:nvSpPr>
        <p:spPr>
          <a:xfrm flipH="1">
            <a:off x="-849183" y="3289697"/>
            <a:ext cx="268360" cy="27860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7"/>
          <p:cNvSpPr/>
          <p:nvPr/>
        </p:nvSpPr>
        <p:spPr>
          <a:xfrm>
            <a:off x="11172074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7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3943856" y="2272520"/>
            <a:ext cx="396964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9" name="Google Shape;1839;p37"/>
          <p:cNvGrpSpPr/>
          <p:nvPr/>
        </p:nvGrpSpPr>
        <p:grpSpPr>
          <a:xfrm rot="-10661423">
            <a:off x="8034607" y="964465"/>
            <a:ext cx="601652" cy="2663784"/>
            <a:chOff x="8286350" y="2240498"/>
            <a:chExt cx="957492" cy="4380603"/>
          </a:xfrm>
        </p:grpSpPr>
        <p:sp>
          <p:nvSpPr>
            <p:cNvPr id="1840" name="Google Shape;1840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37"/>
          <p:cNvGrpSpPr/>
          <p:nvPr/>
        </p:nvGrpSpPr>
        <p:grpSpPr>
          <a:xfrm rot="-1341854">
            <a:off x="7817139" y="3355125"/>
            <a:ext cx="749280" cy="3069422"/>
            <a:chOff x="8286350" y="2240498"/>
            <a:chExt cx="957492" cy="4380603"/>
          </a:xfrm>
        </p:grpSpPr>
        <p:sp>
          <p:nvSpPr>
            <p:cNvPr id="1849" name="Google Shape;1849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2" name="Google Shape;1872;p38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3" name="Google Shape;1873;p38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1" name="Google Shape;1891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F2C396-B42C-1F7D-C312-21F097BB0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2360567"/>
            <a:ext cx="10370195" cy="2517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443" b="-11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575C-7A9A-79FC-1FAA-2205CF82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48" y="2006287"/>
            <a:ext cx="3067602" cy="105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68A5E-E1EE-C6E0-E816-A643FE6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220" y="2709190"/>
            <a:ext cx="2969009" cy="233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2C81-8891-EDA9-15FE-E49FF39F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9" y="3473150"/>
            <a:ext cx="121138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21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928" name="Google Shape;928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9" name="Google Shape;929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0" name="Google Shape;930;p21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931" name="Google Shape;931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2" name="Google Shape;932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3" name="Google Shape;933;p21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934" name="Google Shape;934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5" name="Google Shape;935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36" name="Google Shape;936;p21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21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8" name="Google Shape;938;p21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9" name="Google Shape;939;p21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1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Google Shape;941;p21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2" name="Google Shape;942;p21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3" name="Google Shape;943;p21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4" name="Google Shape;944;p21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5" name="Google Shape;945;p21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946" name="Google Shape;946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7" name="Google Shape;947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48" name="Google Shape;948;p21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9" name="Google Shape;949;p21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0" name="Google Shape;950;p21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1" name="Google Shape;951;p21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1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1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0" name="Google Shape;960;p21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4" name="Google Shape;964;p21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5" name="Google Shape;965;p21"/>
          <p:cNvSpPr/>
          <p:nvPr/>
        </p:nvSpPr>
        <p:spPr>
          <a:xfrm rot="10800000" flipH="1">
            <a:off x="6836008" y="4101667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1"/>
          <p:cNvSpPr/>
          <p:nvPr/>
        </p:nvSpPr>
        <p:spPr>
          <a:xfrm rot="10800000" flipH="1">
            <a:off x="6614475" y="4655015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1"/>
          <p:cNvSpPr/>
          <p:nvPr/>
        </p:nvSpPr>
        <p:spPr>
          <a:xfrm rot="10800000" flipH="1">
            <a:off x="6873598" y="4959197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1"/>
          <p:cNvSpPr txBox="1"/>
          <p:nvPr/>
        </p:nvSpPr>
        <p:spPr>
          <a:xfrm rot="10800000">
            <a:off x="1608110" y="258651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9" name="Google Shape;969;p21"/>
          <p:cNvSpPr txBox="1"/>
          <p:nvPr/>
        </p:nvSpPr>
        <p:spPr>
          <a:xfrm rot="10800000">
            <a:off x="8471958" y="263570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0" name="Google Shape;970;p21"/>
          <p:cNvSpPr txBox="1"/>
          <p:nvPr/>
        </p:nvSpPr>
        <p:spPr>
          <a:xfrm rot="10800000">
            <a:off x="7177241" y="5288190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1" name="Google Shape;971;p21"/>
          <p:cNvSpPr txBox="1"/>
          <p:nvPr/>
        </p:nvSpPr>
        <p:spPr>
          <a:xfrm rot="10800000">
            <a:off x="3298208" y="534372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2" name="Google Shape;972;p21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73" name="Google Shape;973;p21"/>
          <p:cNvSpPr/>
          <p:nvPr/>
        </p:nvSpPr>
        <p:spPr>
          <a:xfrm>
            <a:off x="804475" y="795900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588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1"/>
          <p:cNvSpPr/>
          <p:nvPr/>
        </p:nvSpPr>
        <p:spPr>
          <a:xfrm>
            <a:off x="633748" y="644946"/>
            <a:ext cx="10541251" cy="5795724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21"/>
          <p:cNvGrpSpPr/>
          <p:nvPr/>
        </p:nvGrpSpPr>
        <p:grpSpPr>
          <a:xfrm rot="-1341854">
            <a:off x="10561175" y="2302298"/>
            <a:ext cx="957509" cy="4380680"/>
            <a:chOff x="8286350" y="2240498"/>
            <a:chExt cx="957492" cy="4380603"/>
          </a:xfrm>
        </p:grpSpPr>
        <p:sp>
          <p:nvSpPr>
            <p:cNvPr id="976" name="Google Shape;976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21"/>
          <p:cNvGrpSpPr/>
          <p:nvPr/>
        </p:nvGrpSpPr>
        <p:grpSpPr>
          <a:xfrm rot="10800000">
            <a:off x="261476" y="459773"/>
            <a:ext cx="957492" cy="4380603"/>
            <a:chOff x="8286350" y="2240498"/>
            <a:chExt cx="957492" cy="4380603"/>
          </a:xfrm>
        </p:grpSpPr>
        <p:sp>
          <p:nvSpPr>
            <p:cNvPr id="985" name="Google Shape;985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Google Shape;997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27226-5D22-EA61-048F-2216D78B3FB6}"/>
              </a:ext>
            </a:extLst>
          </p:cNvPr>
          <p:cNvSpPr txBox="1"/>
          <p:nvPr/>
        </p:nvSpPr>
        <p:spPr>
          <a:xfrm>
            <a:off x="1455174" y="2471306"/>
            <a:ext cx="80526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Biết cách tìm phân số của một số.</a:t>
            </a:r>
          </a:p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Làm quen và giải được một số bài toán thực tế liên quan đến tìm phân số của một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96893-4788-89EA-9FBA-89D1303F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69" y="1162674"/>
            <a:ext cx="657815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669</Words>
  <Application>Microsoft Office PowerPoint</Application>
  <PresentationFormat>Widescreen</PresentationFormat>
  <Paragraphs>98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等线 Light</vt:lpstr>
      <vt:lpstr>Arial</vt:lpstr>
      <vt:lpstr>Calibri</vt:lpstr>
      <vt:lpstr>Calibri Light</vt:lpstr>
      <vt:lpstr>Cambria</vt:lpstr>
      <vt:lpstr>Cambria Math</vt:lpstr>
      <vt:lpstr>Coiny</vt:lpstr>
      <vt:lpstr>DFPOP1-W9</vt:lpstr>
      <vt:lpstr>Montserrat</vt:lpstr>
      <vt:lpstr>1_Office Theme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2024-01-09T06:59:50Z</dcterms:created>
  <dcterms:modified xsi:type="dcterms:W3CDTF">2025-05-03T16:10:02Z</dcterms:modified>
</cp:coreProperties>
</file>