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3"/>
  </p:notesMasterIdLst>
  <p:sldIdLst>
    <p:sldId id="8649" r:id="rId3"/>
    <p:sldId id="8652" r:id="rId4"/>
    <p:sldId id="3373" r:id="rId5"/>
    <p:sldId id="8658" r:id="rId6"/>
    <p:sldId id="3371" r:id="rId7"/>
    <p:sldId id="3408" r:id="rId8"/>
    <p:sldId id="3365" r:id="rId9"/>
    <p:sldId id="8662" r:id="rId10"/>
    <p:sldId id="3375" r:id="rId11"/>
    <p:sldId id="8659" r:id="rId12"/>
    <p:sldId id="3409" r:id="rId13"/>
    <p:sldId id="3376" r:id="rId14"/>
    <p:sldId id="3420" r:id="rId15"/>
    <p:sldId id="8663" r:id="rId16"/>
    <p:sldId id="8664" r:id="rId17"/>
    <p:sldId id="1384" r:id="rId18"/>
    <p:sldId id="1391" r:id="rId19"/>
    <p:sldId id="1392" r:id="rId20"/>
    <p:sldId id="1393" r:id="rId21"/>
    <p:sldId id="86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2025/5/3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58AF144-3E65-7A7E-1C25-50DE1E094FC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7" y="190499"/>
            <a:ext cx="1581151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5/3/2025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530</Words>
  <Application>Microsoft Office PowerPoint</Application>
  <PresentationFormat>Widescreen</PresentationFormat>
  <Paragraphs>94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.VnTime</vt:lpstr>
      <vt:lpstr>Arial</vt:lpstr>
      <vt:lpstr>Calibri</vt:lpstr>
      <vt:lpstr>Cambria</vt:lpstr>
      <vt:lpstr>Gill Sans MT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千图网海量PPT模板www.58pic.com​​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2023-08-09T06:40:24Z</dcterms:created>
  <dcterms:modified xsi:type="dcterms:W3CDTF">2025-05-03T16:37:45Z</dcterms:modified>
</cp:coreProperties>
</file>