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28"/>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4454" r:id="rId23"/>
    <p:sldId id="369" r:id="rId24"/>
    <p:sldId id="2007577309" r:id="rId25"/>
    <p:sldId id="200757731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8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1.wdp"/><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7CEA20FD-4FE3-BD74-5C15-1C4D28A5B0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95501" y="380999"/>
            <a:ext cx="1743075" cy="1743075"/>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706FD9F0-6783-DC49-8E48-E1FA0E112E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6" y="380999"/>
            <a:ext cx="1762125" cy="1762125"/>
          </a:xfrm>
          <a:prstGeom prst="rect">
            <a:avLst/>
          </a:prstGeom>
        </p:spPr>
      </p:pic>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2.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3.png"/><Relationship Id="rId4" Type="http://schemas.openxmlformats.org/officeDocument/2006/relationships/image" Target="../media/image82.emf"/><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366</Words>
  <Application>Microsoft Office PowerPoint</Application>
  <PresentationFormat>Widescreen</PresentationFormat>
  <Paragraphs>27</Paragraphs>
  <Slides>22</Slides>
  <Notes>3</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等线</vt:lpstr>
      <vt:lpstr>微软雅黑</vt:lpstr>
      <vt:lpstr>Arial</vt:lpstr>
      <vt:lpstr>Calibri</vt:lpstr>
      <vt:lpstr>Cambria</vt:lpstr>
      <vt:lpstr>Georgia</vt:lpstr>
      <vt:lpstr>Segoe UI Historic</vt:lpstr>
      <vt:lpstr>UTM Guanine</vt:lpstr>
      <vt:lpstr>Wingdings</vt:lpstr>
      <vt:lpstr>南构明史稿鉴</vt: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2023-08-09T03:47:40Z</dcterms:created>
  <dcterms:modified xsi:type="dcterms:W3CDTF">2025-05-03T16:38:15Z</dcterms:modified>
</cp:coreProperties>
</file>