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8"/>
  </p:notesMasterIdLst>
  <p:sldIdLst>
    <p:sldId id="336" r:id="rId3"/>
    <p:sldId id="345" r:id="rId4"/>
    <p:sldId id="304" r:id="rId5"/>
    <p:sldId id="326" r:id="rId6"/>
    <p:sldId id="327" r:id="rId7"/>
    <p:sldId id="333" r:id="rId8"/>
    <p:sldId id="337" r:id="rId9"/>
    <p:sldId id="347" r:id="rId10"/>
    <p:sldId id="348" r:id="rId11"/>
    <p:sldId id="340" r:id="rId12"/>
    <p:sldId id="341" r:id="rId13"/>
    <p:sldId id="342" r:id="rId14"/>
    <p:sldId id="343" r:id="rId15"/>
    <p:sldId id="344" r:id="rId16"/>
    <p:sldId id="33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C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734C7-623D-44EA-BE1F-EBFE877C69C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CC1FA-9066-4728-8837-A193F42E4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82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01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891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908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48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Bấm vào cánh cửa để ra lại slide trước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5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Bấm vào cánh cửa để ra lại slide trước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34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352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826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0512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991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716967" y="764733"/>
            <a:ext cx="8728000" cy="3807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612233" y="5333467"/>
            <a:ext cx="6966000" cy="76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404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2703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29064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981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06226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31480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65722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5744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16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871533" y="1524467"/>
            <a:ext cx="10448000" cy="4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732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35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744100" y="1526367"/>
            <a:ext cx="8704800" cy="2284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7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2612467" y="4571167"/>
            <a:ext cx="6966400" cy="152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75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8360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6995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2245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264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93317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FD4DEC1-7D9B-32F7-852B-67A65B88ED4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3" y="171058"/>
            <a:ext cx="1271244" cy="1271244"/>
          </a:xfrm>
          <a:prstGeom prst="rect">
            <a:avLst/>
          </a:prstGeom>
        </p:spPr>
      </p:pic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9099E72-38A1-8825-36F2-9A17194227A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74" y="-2892984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91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4E918E8-5450-4A0D-9DF5-6283352AE8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5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 dirty="0">
                <a:latin typeface="UTM Bell" panose="02040603050506020204" pitchFamily="18" charset="0"/>
              </a:rPr>
              <a:t>Khởi động</a:t>
            </a:r>
            <a:endParaRPr sz="11733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9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466725" y="304801"/>
            <a:ext cx="11210925" cy="6257924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904" name="Google Shape;904;p35"/>
          <p:cNvGrpSpPr/>
          <p:nvPr/>
        </p:nvGrpSpPr>
        <p:grpSpPr>
          <a:xfrm>
            <a:off x="251904" y="5670461"/>
            <a:ext cx="816712" cy="1058921"/>
            <a:chOff x="3406175" y="3528850"/>
            <a:chExt cx="832700" cy="1079650"/>
          </a:xfrm>
        </p:grpSpPr>
        <p:sp>
          <p:nvSpPr>
            <p:cNvPr id="905" name="Google Shape;905;p35"/>
            <p:cNvSpPr/>
            <p:nvPr/>
          </p:nvSpPr>
          <p:spPr>
            <a:xfrm>
              <a:off x="340617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9" y="0"/>
                  </a:moveTo>
                  <a:cubicBezTo>
                    <a:pt x="2299" y="0"/>
                    <a:pt x="2299" y="9670"/>
                    <a:pt x="2299" y="21596"/>
                  </a:cubicBezTo>
                  <a:cubicBezTo>
                    <a:pt x="2299" y="33516"/>
                    <a:pt x="1" y="43186"/>
                    <a:pt x="17699" y="43186"/>
                  </a:cubicBezTo>
                  <a:cubicBezTo>
                    <a:pt x="33093" y="43186"/>
                    <a:pt x="33093" y="33516"/>
                    <a:pt x="33093" y="21596"/>
                  </a:cubicBezTo>
                  <a:cubicBezTo>
                    <a:pt x="33093" y="9670"/>
                    <a:pt x="33093" y="0"/>
                    <a:pt x="17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560625" y="3788600"/>
              <a:ext cx="678250" cy="632625"/>
            </a:xfrm>
            <a:custGeom>
              <a:avLst/>
              <a:gdLst/>
              <a:ahLst/>
              <a:cxnLst/>
              <a:rect l="l" t="t" r="r" b="b"/>
              <a:pathLst>
                <a:path w="27130" h="25305" extrusionOk="0">
                  <a:moveTo>
                    <a:pt x="19784" y="0"/>
                  </a:moveTo>
                  <a:cubicBezTo>
                    <a:pt x="16565" y="0"/>
                    <a:pt x="12430" y="2634"/>
                    <a:pt x="7605" y="5338"/>
                  </a:cubicBezTo>
                  <a:cubicBezTo>
                    <a:pt x="5163" y="6705"/>
                    <a:pt x="2030" y="8388"/>
                    <a:pt x="699" y="11003"/>
                  </a:cubicBezTo>
                  <a:cubicBezTo>
                    <a:pt x="328" y="11726"/>
                    <a:pt x="149" y="12435"/>
                    <a:pt x="132" y="13116"/>
                  </a:cubicBezTo>
                  <a:cubicBezTo>
                    <a:pt x="0" y="17557"/>
                    <a:pt x="5020" y="19341"/>
                    <a:pt x="8303" y="20823"/>
                  </a:cubicBezTo>
                  <a:cubicBezTo>
                    <a:pt x="12508" y="22714"/>
                    <a:pt x="17045" y="25304"/>
                    <a:pt x="20494" y="25304"/>
                  </a:cubicBezTo>
                  <a:cubicBezTo>
                    <a:pt x="22431" y="25304"/>
                    <a:pt x="24024" y="24488"/>
                    <a:pt x="25022" y="22272"/>
                  </a:cubicBezTo>
                  <a:cubicBezTo>
                    <a:pt x="27130" y="17581"/>
                    <a:pt x="23727" y="15128"/>
                    <a:pt x="18510" y="12657"/>
                  </a:cubicBezTo>
                  <a:cubicBezTo>
                    <a:pt x="23083" y="10071"/>
                    <a:pt x="26706" y="7231"/>
                    <a:pt x="24306" y="2957"/>
                  </a:cubicBezTo>
                  <a:cubicBezTo>
                    <a:pt x="23116" y="834"/>
                    <a:pt x="21595" y="0"/>
                    <a:pt x="19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492425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20256" y="940"/>
                  </a:moveTo>
                  <a:cubicBezTo>
                    <a:pt x="20684" y="940"/>
                    <a:pt x="21091" y="991"/>
                    <a:pt x="21477" y="1098"/>
                  </a:cubicBezTo>
                  <a:cubicBezTo>
                    <a:pt x="22641" y="1421"/>
                    <a:pt x="23585" y="2256"/>
                    <a:pt x="24372" y="3652"/>
                  </a:cubicBezTo>
                  <a:cubicBezTo>
                    <a:pt x="26450" y="7366"/>
                    <a:pt x="23626" y="9961"/>
                    <a:pt x="18750" y="12713"/>
                  </a:cubicBezTo>
                  <a:cubicBezTo>
                    <a:pt x="18594" y="12804"/>
                    <a:pt x="18505" y="12964"/>
                    <a:pt x="18510" y="13143"/>
                  </a:cubicBezTo>
                  <a:cubicBezTo>
                    <a:pt x="18516" y="13316"/>
                    <a:pt x="18624" y="13477"/>
                    <a:pt x="18778" y="13549"/>
                  </a:cubicBezTo>
                  <a:cubicBezTo>
                    <a:pt x="24175" y="16104"/>
                    <a:pt x="26932" y="18396"/>
                    <a:pt x="25064" y="22551"/>
                  </a:cubicBezTo>
                  <a:cubicBezTo>
                    <a:pt x="24486" y="23834"/>
                    <a:pt x="23692" y="24645"/>
                    <a:pt x="22629" y="25033"/>
                  </a:cubicBezTo>
                  <a:cubicBezTo>
                    <a:pt x="22122" y="25220"/>
                    <a:pt x="21565" y="25303"/>
                    <a:pt x="20968" y="25303"/>
                  </a:cubicBezTo>
                  <a:cubicBezTo>
                    <a:pt x="18333" y="25303"/>
                    <a:pt x="14924" y="23678"/>
                    <a:pt x="11610" y="22097"/>
                  </a:cubicBezTo>
                  <a:cubicBezTo>
                    <a:pt x="10739" y="21685"/>
                    <a:pt x="9838" y="21256"/>
                    <a:pt x="8965" y="20862"/>
                  </a:cubicBezTo>
                  <a:cubicBezTo>
                    <a:pt x="8686" y="20736"/>
                    <a:pt x="8392" y="20604"/>
                    <a:pt x="8094" y="20473"/>
                  </a:cubicBezTo>
                  <a:cubicBezTo>
                    <a:pt x="4918" y="19082"/>
                    <a:pt x="962" y="17345"/>
                    <a:pt x="1075" y="13603"/>
                  </a:cubicBezTo>
                  <a:cubicBezTo>
                    <a:pt x="1093" y="12958"/>
                    <a:pt x="1265" y="12314"/>
                    <a:pt x="1588" y="11686"/>
                  </a:cubicBezTo>
                  <a:cubicBezTo>
                    <a:pt x="2805" y="9300"/>
                    <a:pt x="5701" y="7675"/>
                    <a:pt x="8028" y="6374"/>
                  </a:cubicBezTo>
                  <a:lnTo>
                    <a:pt x="8309" y="6220"/>
                  </a:lnTo>
                  <a:cubicBezTo>
                    <a:pt x="8942" y="5861"/>
                    <a:pt x="9563" y="5509"/>
                    <a:pt x="10172" y="5162"/>
                  </a:cubicBezTo>
                  <a:cubicBezTo>
                    <a:pt x="14104" y="2919"/>
                    <a:pt x="17575" y="940"/>
                    <a:pt x="20256" y="940"/>
                  </a:cubicBezTo>
                  <a:close/>
                  <a:moveTo>
                    <a:pt x="20269" y="0"/>
                  </a:moveTo>
                  <a:cubicBezTo>
                    <a:pt x="17331" y="0"/>
                    <a:pt x="13756" y="2038"/>
                    <a:pt x="9706" y="4344"/>
                  </a:cubicBezTo>
                  <a:cubicBezTo>
                    <a:pt x="9097" y="4691"/>
                    <a:pt x="8483" y="5043"/>
                    <a:pt x="7849" y="5396"/>
                  </a:cubicBezTo>
                  <a:lnTo>
                    <a:pt x="7569" y="5551"/>
                  </a:lnTo>
                  <a:cubicBezTo>
                    <a:pt x="5133" y="6917"/>
                    <a:pt x="2096" y="8613"/>
                    <a:pt x="747" y="11256"/>
                  </a:cubicBezTo>
                  <a:cubicBezTo>
                    <a:pt x="364" y="12016"/>
                    <a:pt x="155" y="12791"/>
                    <a:pt x="132" y="13573"/>
                  </a:cubicBezTo>
                  <a:cubicBezTo>
                    <a:pt x="0" y="17954"/>
                    <a:pt x="4466" y="19906"/>
                    <a:pt x="7719" y="21339"/>
                  </a:cubicBezTo>
                  <a:cubicBezTo>
                    <a:pt x="8017" y="21463"/>
                    <a:pt x="8304" y="21595"/>
                    <a:pt x="8579" y="21714"/>
                  </a:cubicBezTo>
                  <a:cubicBezTo>
                    <a:pt x="9444" y="22108"/>
                    <a:pt x="10339" y="22532"/>
                    <a:pt x="11204" y="22945"/>
                  </a:cubicBezTo>
                  <a:cubicBezTo>
                    <a:pt x="14613" y="24573"/>
                    <a:pt x="18117" y="26239"/>
                    <a:pt x="20982" y="26239"/>
                  </a:cubicBezTo>
                  <a:cubicBezTo>
                    <a:pt x="21679" y="26239"/>
                    <a:pt x="22343" y="26143"/>
                    <a:pt x="22951" y="25917"/>
                  </a:cubicBezTo>
                  <a:cubicBezTo>
                    <a:pt x="24246" y="25446"/>
                    <a:pt x="25243" y="24436"/>
                    <a:pt x="25918" y="22932"/>
                  </a:cubicBezTo>
                  <a:cubicBezTo>
                    <a:pt x="28197" y="17882"/>
                    <a:pt x="24395" y="15250"/>
                    <a:pt x="19985" y="13090"/>
                  </a:cubicBezTo>
                  <a:cubicBezTo>
                    <a:pt x="24277" y="10559"/>
                    <a:pt x="27649" y="7581"/>
                    <a:pt x="25189" y="3193"/>
                  </a:cubicBezTo>
                  <a:cubicBezTo>
                    <a:pt x="24277" y="1570"/>
                    <a:pt x="23142" y="584"/>
                    <a:pt x="21728" y="190"/>
                  </a:cubicBezTo>
                  <a:cubicBezTo>
                    <a:pt x="21261" y="61"/>
                    <a:pt x="20775" y="0"/>
                    <a:pt x="20269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8" name="Google Shape;908;p35"/>
          <p:cNvGrpSpPr/>
          <p:nvPr/>
        </p:nvGrpSpPr>
        <p:grpSpPr>
          <a:xfrm>
            <a:off x="10830165" y="325756"/>
            <a:ext cx="816748" cy="1109907"/>
            <a:chOff x="3459450" y="656725"/>
            <a:chExt cx="827450" cy="1124450"/>
          </a:xfrm>
        </p:grpSpPr>
        <p:sp>
          <p:nvSpPr>
            <p:cNvPr id="909" name="Google Shape;909;p35"/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C474312-50C5-5AD0-66BD-E891B24DB6E4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F2916C2A-4D6B-8100-7D9D-AE7303626478}"/>
              </a:ext>
            </a:extLst>
          </p:cNvPr>
          <p:cNvSpPr txBox="1"/>
          <p:nvPr/>
        </p:nvSpPr>
        <p:spPr>
          <a:xfrm>
            <a:off x="1400404" y="651954"/>
            <a:ext cx="9543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A97E5D-7CB3-0307-585E-235043636B15}"/>
              </a:ext>
            </a:extLst>
          </p:cNvPr>
          <p:cNvSpPr/>
          <p:nvPr/>
        </p:nvSpPr>
        <p:spPr>
          <a:xfrm>
            <a:off x="1943100" y="676275"/>
            <a:ext cx="1419225" cy="60007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&gt;; &lt;;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08B610-79EB-C650-5364-2EEF17DAB608}"/>
              </a:ext>
            </a:extLst>
          </p:cNvPr>
          <p:cNvGrpSpPr/>
          <p:nvPr/>
        </p:nvGrpSpPr>
        <p:grpSpPr>
          <a:xfrm>
            <a:off x="685801" y="1790700"/>
            <a:ext cx="4552950" cy="714375"/>
            <a:chOff x="866776" y="1685925"/>
            <a:chExt cx="4552950" cy="7143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2D5CF2C-D78F-116B-0C89-B90F091C74CD}"/>
                </a:ext>
              </a:extLst>
            </p:cNvPr>
            <p:cNvSpPr/>
            <p:nvPr/>
          </p:nvSpPr>
          <p:spPr>
            <a:xfrm>
              <a:off x="866776" y="1685925"/>
              <a:ext cx="4552950" cy="7143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 : b        (a x 3) : (b x 3)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573A3FC-86D5-294D-32AE-72A25C7B8B87}"/>
                </a:ext>
              </a:extLst>
            </p:cNvPr>
            <p:cNvSpPr/>
            <p:nvPr/>
          </p:nvSpPr>
          <p:spPr>
            <a:xfrm>
              <a:off x="1876425" y="1771649"/>
              <a:ext cx="723900" cy="514351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8F9D21-D08F-5AFB-FC57-B775989647BC}"/>
              </a:ext>
            </a:extLst>
          </p:cNvPr>
          <p:cNvGrpSpPr/>
          <p:nvPr/>
        </p:nvGrpSpPr>
        <p:grpSpPr>
          <a:xfrm>
            <a:off x="6581776" y="1819275"/>
            <a:ext cx="4552950" cy="714375"/>
            <a:chOff x="866776" y="1685925"/>
            <a:chExt cx="4552950" cy="7143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78414E-2EF5-BB00-CBCD-917E6B4985CC}"/>
                </a:ext>
              </a:extLst>
            </p:cNvPr>
            <p:cNvSpPr/>
            <p:nvPr/>
          </p:nvSpPr>
          <p:spPr>
            <a:xfrm>
              <a:off x="866776" y="1685925"/>
              <a:ext cx="4552950" cy="7143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 : b         (a : 2) : (b : 2)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05920AD-4A17-E2F2-7ED5-CA249566FA0E}"/>
                </a:ext>
              </a:extLst>
            </p:cNvPr>
            <p:cNvSpPr/>
            <p:nvPr/>
          </p:nvSpPr>
          <p:spPr>
            <a:xfrm>
              <a:off x="1971675" y="1771649"/>
              <a:ext cx="723900" cy="514351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B026C99-810E-6E18-CEAC-9ABAA2E6E155}"/>
              </a:ext>
            </a:extLst>
          </p:cNvPr>
          <p:cNvSpPr/>
          <p:nvPr/>
        </p:nvSpPr>
        <p:spPr>
          <a:xfrm>
            <a:off x="1695450" y="1876424"/>
            <a:ext cx="723900" cy="514351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693B79-49EB-60AB-8895-2811C493A100}"/>
              </a:ext>
            </a:extLst>
          </p:cNvPr>
          <p:cNvSpPr/>
          <p:nvPr/>
        </p:nvSpPr>
        <p:spPr>
          <a:xfrm>
            <a:off x="7696200" y="1914524"/>
            <a:ext cx="723900" cy="514351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56579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438150" y="314326"/>
            <a:ext cx="11210925" cy="6257924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904" name="Google Shape;904;p35"/>
          <p:cNvGrpSpPr/>
          <p:nvPr/>
        </p:nvGrpSpPr>
        <p:grpSpPr>
          <a:xfrm>
            <a:off x="251904" y="5670461"/>
            <a:ext cx="816712" cy="1058921"/>
            <a:chOff x="3406175" y="3528850"/>
            <a:chExt cx="832700" cy="1079650"/>
          </a:xfrm>
        </p:grpSpPr>
        <p:sp>
          <p:nvSpPr>
            <p:cNvPr id="905" name="Google Shape;905;p35"/>
            <p:cNvSpPr/>
            <p:nvPr/>
          </p:nvSpPr>
          <p:spPr>
            <a:xfrm>
              <a:off x="340617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9" y="0"/>
                  </a:moveTo>
                  <a:cubicBezTo>
                    <a:pt x="2299" y="0"/>
                    <a:pt x="2299" y="9670"/>
                    <a:pt x="2299" y="21596"/>
                  </a:cubicBezTo>
                  <a:cubicBezTo>
                    <a:pt x="2299" y="33516"/>
                    <a:pt x="1" y="43186"/>
                    <a:pt x="17699" y="43186"/>
                  </a:cubicBezTo>
                  <a:cubicBezTo>
                    <a:pt x="33093" y="43186"/>
                    <a:pt x="33093" y="33516"/>
                    <a:pt x="33093" y="21596"/>
                  </a:cubicBezTo>
                  <a:cubicBezTo>
                    <a:pt x="33093" y="9670"/>
                    <a:pt x="33093" y="0"/>
                    <a:pt x="17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560625" y="3788600"/>
              <a:ext cx="678250" cy="632625"/>
            </a:xfrm>
            <a:custGeom>
              <a:avLst/>
              <a:gdLst/>
              <a:ahLst/>
              <a:cxnLst/>
              <a:rect l="l" t="t" r="r" b="b"/>
              <a:pathLst>
                <a:path w="27130" h="25305" extrusionOk="0">
                  <a:moveTo>
                    <a:pt x="19784" y="0"/>
                  </a:moveTo>
                  <a:cubicBezTo>
                    <a:pt x="16565" y="0"/>
                    <a:pt x="12430" y="2634"/>
                    <a:pt x="7605" y="5338"/>
                  </a:cubicBezTo>
                  <a:cubicBezTo>
                    <a:pt x="5163" y="6705"/>
                    <a:pt x="2030" y="8388"/>
                    <a:pt x="699" y="11003"/>
                  </a:cubicBezTo>
                  <a:cubicBezTo>
                    <a:pt x="328" y="11726"/>
                    <a:pt x="149" y="12435"/>
                    <a:pt x="132" y="13116"/>
                  </a:cubicBezTo>
                  <a:cubicBezTo>
                    <a:pt x="0" y="17557"/>
                    <a:pt x="5020" y="19341"/>
                    <a:pt x="8303" y="20823"/>
                  </a:cubicBezTo>
                  <a:cubicBezTo>
                    <a:pt x="12508" y="22714"/>
                    <a:pt x="17045" y="25304"/>
                    <a:pt x="20494" y="25304"/>
                  </a:cubicBezTo>
                  <a:cubicBezTo>
                    <a:pt x="22431" y="25304"/>
                    <a:pt x="24024" y="24488"/>
                    <a:pt x="25022" y="22272"/>
                  </a:cubicBezTo>
                  <a:cubicBezTo>
                    <a:pt x="27130" y="17581"/>
                    <a:pt x="23727" y="15128"/>
                    <a:pt x="18510" y="12657"/>
                  </a:cubicBezTo>
                  <a:cubicBezTo>
                    <a:pt x="23083" y="10071"/>
                    <a:pt x="26706" y="7231"/>
                    <a:pt x="24306" y="2957"/>
                  </a:cubicBezTo>
                  <a:cubicBezTo>
                    <a:pt x="23116" y="834"/>
                    <a:pt x="21595" y="0"/>
                    <a:pt x="19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492425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20256" y="940"/>
                  </a:moveTo>
                  <a:cubicBezTo>
                    <a:pt x="20684" y="940"/>
                    <a:pt x="21091" y="991"/>
                    <a:pt x="21477" y="1098"/>
                  </a:cubicBezTo>
                  <a:cubicBezTo>
                    <a:pt x="22641" y="1421"/>
                    <a:pt x="23585" y="2256"/>
                    <a:pt x="24372" y="3652"/>
                  </a:cubicBezTo>
                  <a:cubicBezTo>
                    <a:pt x="26450" y="7366"/>
                    <a:pt x="23626" y="9961"/>
                    <a:pt x="18750" y="12713"/>
                  </a:cubicBezTo>
                  <a:cubicBezTo>
                    <a:pt x="18594" y="12804"/>
                    <a:pt x="18505" y="12964"/>
                    <a:pt x="18510" y="13143"/>
                  </a:cubicBezTo>
                  <a:cubicBezTo>
                    <a:pt x="18516" y="13316"/>
                    <a:pt x="18624" y="13477"/>
                    <a:pt x="18778" y="13549"/>
                  </a:cubicBezTo>
                  <a:cubicBezTo>
                    <a:pt x="24175" y="16104"/>
                    <a:pt x="26932" y="18396"/>
                    <a:pt x="25064" y="22551"/>
                  </a:cubicBezTo>
                  <a:cubicBezTo>
                    <a:pt x="24486" y="23834"/>
                    <a:pt x="23692" y="24645"/>
                    <a:pt x="22629" y="25033"/>
                  </a:cubicBezTo>
                  <a:cubicBezTo>
                    <a:pt x="22122" y="25220"/>
                    <a:pt x="21565" y="25303"/>
                    <a:pt x="20968" y="25303"/>
                  </a:cubicBezTo>
                  <a:cubicBezTo>
                    <a:pt x="18333" y="25303"/>
                    <a:pt x="14924" y="23678"/>
                    <a:pt x="11610" y="22097"/>
                  </a:cubicBezTo>
                  <a:cubicBezTo>
                    <a:pt x="10739" y="21685"/>
                    <a:pt x="9838" y="21256"/>
                    <a:pt x="8965" y="20862"/>
                  </a:cubicBezTo>
                  <a:cubicBezTo>
                    <a:pt x="8686" y="20736"/>
                    <a:pt x="8392" y="20604"/>
                    <a:pt x="8094" y="20473"/>
                  </a:cubicBezTo>
                  <a:cubicBezTo>
                    <a:pt x="4918" y="19082"/>
                    <a:pt x="962" y="17345"/>
                    <a:pt x="1075" y="13603"/>
                  </a:cubicBezTo>
                  <a:cubicBezTo>
                    <a:pt x="1093" y="12958"/>
                    <a:pt x="1265" y="12314"/>
                    <a:pt x="1588" y="11686"/>
                  </a:cubicBezTo>
                  <a:cubicBezTo>
                    <a:pt x="2805" y="9300"/>
                    <a:pt x="5701" y="7675"/>
                    <a:pt x="8028" y="6374"/>
                  </a:cubicBezTo>
                  <a:lnTo>
                    <a:pt x="8309" y="6220"/>
                  </a:lnTo>
                  <a:cubicBezTo>
                    <a:pt x="8942" y="5861"/>
                    <a:pt x="9563" y="5509"/>
                    <a:pt x="10172" y="5162"/>
                  </a:cubicBezTo>
                  <a:cubicBezTo>
                    <a:pt x="14104" y="2919"/>
                    <a:pt x="17575" y="940"/>
                    <a:pt x="20256" y="940"/>
                  </a:cubicBezTo>
                  <a:close/>
                  <a:moveTo>
                    <a:pt x="20269" y="0"/>
                  </a:moveTo>
                  <a:cubicBezTo>
                    <a:pt x="17331" y="0"/>
                    <a:pt x="13756" y="2038"/>
                    <a:pt x="9706" y="4344"/>
                  </a:cubicBezTo>
                  <a:cubicBezTo>
                    <a:pt x="9097" y="4691"/>
                    <a:pt x="8483" y="5043"/>
                    <a:pt x="7849" y="5396"/>
                  </a:cubicBezTo>
                  <a:lnTo>
                    <a:pt x="7569" y="5551"/>
                  </a:lnTo>
                  <a:cubicBezTo>
                    <a:pt x="5133" y="6917"/>
                    <a:pt x="2096" y="8613"/>
                    <a:pt x="747" y="11256"/>
                  </a:cubicBezTo>
                  <a:cubicBezTo>
                    <a:pt x="364" y="12016"/>
                    <a:pt x="155" y="12791"/>
                    <a:pt x="132" y="13573"/>
                  </a:cubicBezTo>
                  <a:cubicBezTo>
                    <a:pt x="0" y="17954"/>
                    <a:pt x="4466" y="19906"/>
                    <a:pt x="7719" y="21339"/>
                  </a:cubicBezTo>
                  <a:cubicBezTo>
                    <a:pt x="8017" y="21463"/>
                    <a:pt x="8304" y="21595"/>
                    <a:pt x="8579" y="21714"/>
                  </a:cubicBezTo>
                  <a:cubicBezTo>
                    <a:pt x="9444" y="22108"/>
                    <a:pt x="10339" y="22532"/>
                    <a:pt x="11204" y="22945"/>
                  </a:cubicBezTo>
                  <a:cubicBezTo>
                    <a:pt x="14613" y="24573"/>
                    <a:pt x="18117" y="26239"/>
                    <a:pt x="20982" y="26239"/>
                  </a:cubicBezTo>
                  <a:cubicBezTo>
                    <a:pt x="21679" y="26239"/>
                    <a:pt x="22343" y="26143"/>
                    <a:pt x="22951" y="25917"/>
                  </a:cubicBezTo>
                  <a:cubicBezTo>
                    <a:pt x="24246" y="25446"/>
                    <a:pt x="25243" y="24436"/>
                    <a:pt x="25918" y="22932"/>
                  </a:cubicBezTo>
                  <a:cubicBezTo>
                    <a:pt x="28197" y="17882"/>
                    <a:pt x="24395" y="15250"/>
                    <a:pt x="19985" y="13090"/>
                  </a:cubicBezTo>
                  <a:cubicBezTo>
                    <a:pt x="24277" y="10559"/>
                    <a:pt x="27649" y="7581"/>
                    <a:pt x="25189" y="3193"/>
                  </a:cubicBezTo>
                  <a:cubicBezTo>
                    <a:pt x="24277" y="1570"/>
                    <a:pt x="23142" y="584"/>
                    <a:pt x="21728" y="190"/>
                  </a:cubicBezTo>
                  <a:cubicBezTo>
                    <a:pt x="21261" y="61"/>
                    <a:pt x="20775" y="0"/>
                    <a:pt x="20269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8" name="Google Shape;908;p35"/>
          <p:cNvGrpSpPr/>
          <p:nvPr/>
        </p:nvGrpSpPr>
        <p:grpSpPr>
          <a:xfrm>
            <a:off x="10830165" y="325756"/>
            <a:ext cx="816748" cy="1109907"/>
            <a:chOff x="3459450" y="656725"/>
            <a:chExt cx="827450" cy="1124450"/>
          </a:xfrm>
        </p:grpSpPr>
        <p:sp>
          <p:nvSpPr>
            <p:cNvPr id="909" name="Google Shape;909;p35"/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C474312-50C5-5AD0-66BD-E891B24DB6E4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F2916C2A-4D6B-8100-7D9D-AE7303626478}"/>
              </a:ext>
            </a:extLst>
          </p:cNvPr>
          <p:cNvSpPr txBox="1"/>
          <p:nvPr/>
        </p:nvSpPr>
        <p:spPr>
          <a:xfrm>
            <a:off x="1362076" y="404304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it-IT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a) Con bướm che mất số nào? Con ong che mất số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B182D-723B-0B43-9F3E-9C882AB40CE7}"/>
                  </a:ext>
                </a:extLst>
              </p:cNvPr>
              <p:cNvSpPr txBox="1"/>
              <p:nvPr/>
            </p:nvSpPr>
            <p:spPr>
              <a:xfrm>
                <a:off x="3144308" y="1992499"/>
                <a:ext cx="812800" cy="1788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𝟖</m:t>
                          </m:r>
                        </m:num>
                        <m:den>
                          <m:r>
                            <a:rPr lang="en-US" sz="5867" b="1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B182D-723B-0B43-9F3E-9C882AB40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08" y="1992499"/>
                <a:ext cx="812800" cy="1788118"/>
              </a:xfrm>
              <a:prstGeom prst="rect">
                <a:avLst/>
              </a:prstGeom>
              <a:blipFill>
                <a:blip r:embed="rId3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F7AE356-68AB-84E6-DBE9-2C409ADE0BD8}"/>
              </a:ext>
            </a:extLst>
          </p:cNvPr>
          <p:cNvSpPr txBox="1"/>
          <p:nvPr/>
        </p:nvSpPr>
        <p:spPr>
          <a:xfrm>
            <a:off x="4353342" y="242631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F5D52D-A792-44B0-6DA7-28C05D1300EB}"/>
                  </a:ext>
                </a:extLst>
              </p:cNvPr>
              <p:cNvSpPr txBox="1"/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  <m:r>
                            <a:rPr lang="en-US" sz="5867" b="1" i="0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lang="en-US" sz="5867" b="1" i="0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  <m:r>
                            <a:rPr lang="en-US" sz="5867" b="1" i="0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F5D52D-A792-44B0-6DA7-28C05D130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740E34-BCF0-8C12-8DAA-1D206F633BFE}"/>
                  </a:ext>
                </a:extLst>
              </p:cNvPr>
              <p:cNvSpPr txBox="1"/>
              <p:nvPr/>
            </p:nvSpPr>
            <p:spPr>
              <a:xfrm>
                <a:off x="6592358" y="1982974"/>
                <a:ext cx="812800" cy="178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𝟒</m:t>
                          </m:r>
                          <m:r>
                            <a:rPr lang="en-US" sz="5867" b="1" i="0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lang="en-US" sz="5867" b="1" i="0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𝟔</m:t>
                          </m:r>
                          <m:r>
                            <a:rPr lang="en-US" sz="5867" b="1" i="0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740E34-BCF0-8C12-8DAA-1D206F633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358" y="1982974"/>
                <a:ext cx="812800" cy="1784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1E58131-FD9A-6590-6896-87E2BE344787}"/>
              </a:ext>
            </a:extLst>
          </p:cNvPr>
          <p:cNvSpPr txBox="1"/>
          <p:nvPr/>
        </p:nvSpPr>
        <p:spPr>
          <a:xfrm>
            <a:off x="6001167" y="242631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p:pic>
        <p:nvPicPr>
          <p:cNvPr id="20" name="Picture 19" descr="A cartoon of a butterfly&#10;&#10;Description automatically generated">
            <a:extLst>
              <a:ext uri="{FF2B5EF4-FFF2-40B4-BE49-F238E27FC236}">
                <a16:creationId xmlns:a16="http://schemas.microsoft.com/office/drawing/2014/main" id="{202453BA-C26F-DACA-7F58-C278ADDCD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19" y="1403628"/>
            <a:ext cx="1649882" cy="1530072"/>
          </a:xfrm>
          <a:prstGeom prst="rect">
            <a:avLst/>
          </a:prstGeom>
        </p:spPr>
      </p:pic>
      <p:pic>
        <p:nvPicPr>
          <p:cNvPr id="22" name="Picture 21" descr="A cartoon of a bee&#10;&#10;Description automatically generated">
            <a:extLst>
              <a:ext uri="{FF2B5EF4-FFF2-40B4-BE49-F238E27FC236}">
                <a16:creationId xmlns:a16="http://schemas.microsoft.com/office/drawing/2014/main" id="{BA796641-FB2F-E4DF-B169-29AF9BD20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5537" y="2966053"/>
            <a:ext cx="1595438" cy="143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8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12 -0.00671 L 0.05912 -0.00625 C 0.06498 -0.01504 0.0832 -0.04305 0.09453 -0.05301 C 0.09779 -0.05578 0.1013 -0.05717 0.10469 -0.05995 C 0.12084 -0.07384 0.11706 -0.07338 0.13164 -0.08171 C 0.13802 -0.08541 0.14453 -0.08796 0.15104 -0.09166 C 0.16146 -0.09791 0.17162 -0.10578 0.18229 -0.11041 C 0.2 -0.11875 0.21719 -0.13101 0.23542 -0.13495 L 0.27422 -0.14351 C 0.30274 -0.15092 0.33112 -0.15787 0.35951 -0.16666 C 0.36406 -0.16828 0.36836 -0.16967 0.37305 -0.17083 C 0.4237 -0.18472 0.3918 -0.17245 0.44141 -0.19537 C 0.46432 -0.21921 0.42813 -0.18287 0.47175 -0.22129 C 0.47813 -0.22731 0.48399 -0.23402 0.49037 -0.24004 C 0.49297 -0.24259 0.4957 -0.24583 0.49883 -0.24722 C 0.50274 -0.24953 0.52396 -0.25902 0.53255 -0.26018 C 0.54232 -0.26157 0.55222 -0.26157 0.56211 -0.26296 C 0.58151 -0.26597 0.60104 -0.26782 0.62031 -0.27314 C 0.62565 -0.27476 0.62409 -0.27268 0.6263 -0.27592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9" y="-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02384 L -0.05091 0.02407 C -0.07175 0.02778 -0.03932 0.02176 -0.08763 0.02778 C -0.11146 0.03102 -0.14089 0.03889 -0.16263 0.04305 C -0.20013 0.05069 -0.20078 0.04653 -0.24232 0.0625 C -0.35417 0.10555 -0.2681 0.0831 -0.38464 0.11944 C -0.40729 0.12662 -0.45378 0.12477 -0.46888 0.125 L -0.53372 0.12917 C -0.55274 0.13009 -0.57188 0.12917 -0.59076 0.13055 C -0.59206 0.13055 -0.5987 0.13704 -0.59935 0.1375 C -0.60026 0.13819 -0.60143 0.13842 -0.60248 0.13889 C -0.62461 0.15092 -0.59961 0.13842 -0.61341 0.14444 C -0.61719 0.14606 -0.61458 0.14606 -0.61966 0.14861 C -0.62005 0.14884 -0.6207 0.14861 -0.62123 0.14861 " pathEditMode="relative" rAng="0" ptsTypes="AAAAAAAAAAAA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1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438150" y="314326"/>
            <a:ext cx="11210925" cy="6257924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904" name="Google Shape;904;p35"/>
          <p:cNvGrpSpPr/>
          <p:nvPr/>
        </p:nvGrpSpPr>
        <p:grpSpPr>
          <a:xfrm>
            <a:off x="251904" y="5670461"/>
            <a:ext cx="816712" cy="1058921"/>
            <a:chOff x="3406175" y="3528850"/>
            <a:chExt cx="832700" cy="1079650"/>
          </a:xfrm>
        </p:grpSpPr>
        <p:sp>
          <p:nvSpPr>
            <p:cNvPr id="905" name="Google Shape;905;p35"/>
            <p:cNvSpPr/>
            <p:nvPr/>
          </p:nvSpPr>
          <p:spPr>
            <a:xfrm>
              <a:off x="340617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9" y="0"/>
                  </a:moveTo>
                  <a:cubicBezTo>
                    <a:pt x="2299" y="0"/>
                    <a:pt x="2299" y="9670"/>
                    <a:pt x="2299" y="21596"/>
                  </a:cubicBezTo>
                  <a:cubicBezTo>
                    <a:pt x="2299" y="33516"/>
                    <a:pt x="1" y="43186"/>
                    <a:pt x="17699" y="43186"/>
                  </a:cubicBezTo>
                  <a:cubicBezTo>
                    <a:pt x="33093" y="43186"/>
                    <a:pt x="33093" y="33516"/>
                    <a:pt x="33093" y="21596"/>
                  </a:cubicBezTo>
                  <a:cubicBezTo>
                    <a:pt x="33093" y="9670"/>
                    <a:pt x="33093" y="0"/>
                    <a:pt x="17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560625" y="3788600"/>
              <a:ext cx="678250" cy="632625"/>
            </a:xfrm>
            <a:custGeom>
              <a:avLst/>
              <a:gdLst/>
              <a:ahLst/>
              <a:cxnLst/>
              <a:rect l="l" t="t" r="r" b="b"/>
              <a:pathLst>
                <a:path w="27130" h="25305" extrusionOk="0">
                  <a:moveTo>
                    <a:pt x="19784" y="0"/>
                  </a:moveTo>
                  <a:cubicBezTo>
                    <a:pt x="16565" y="0"/>
                    <a:pt x="12430" y="2634"/>
                    <a:pt x="7605" y="5338"/>
                  </a:cubicBezTo>
                  <a:cubicBezTo>
                    <a:pt x="5163" y="6705"/>
                    <a:pt x="2030" y="8388"/>
                    <a:pt x="699" y="11003"/>
                  </a:cubicBezTo>
                  <a:cubicBezTo>
                    <a:pt x="328" y="11726"/>
                    <a:pt x="149" y="12435"/>
                    <a:pt x="132" y="13116"/>
                  </a:cubicBezTo>
                  <a:cubicBezTo>
                    <a:pt x="0" y="17557"/>
                    <a:pt x="5020" y="19341"/>
                    <a:pt x="8303" y="20823"/>
                  </a:cubicBezTo>
                  <a:cubicBezTo>
                    <a:pt x="12508" y="22714"/>
                    <a:pt x="17045" y="25304"/>
                    <a:pt x="20494" y="25304"/>
                  </a:cubicBezTo>
                  <a:cubicBezTo>
                    <a:pt x="22431" y="25304"/>
                    <a:pt x="24024" y="24488"/>
                    <a:pt x="25022" y="22272"/>
                  </a:cubicBezTo>
                  <a:cubicBezTo>
                    <a:pt x="27130" y="17581"/>
                    <a:pt x="23727" y="15128"/>
                    <a:pt x="18510" y="12657"/>
                  </a:cubicBezTo>
                  <a:cubicBezTo>
                    <a:pt x="23083" y="10071"/>
                    <a:pt x="26706" y="7231"/>
                    <a:pt x="24306" y="2957"/>
                  </a:cubicBezTo>
                  <a:cubicBezTo>
                    <a:pt x="23116" y="834"/>
                    <a:pt x="21595" y="0"/>
                    <a:pt x="19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492425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20256" y="940"/>
                  </a:moveTo>
                  <a:cubicBezTo>
                    <a:pt x="20684" y="940"/>
                    <a:pt x="21091" y="991"/>
                    <a:pt x="21477" y="1098"/>
                  </a:cubicBezTo>
                  <a:cubicBezTo>
                    <a:pt x="22641" y="1421"/>
                    <a:pt x="23585" y="2256"/>
                    <a:pt x="24372" y="3652"/>
                  </a:cubicBezTo>
                  <a:cubicBezTo>
                    <a:pt x="26450" y="7366"/>
                    <a:pt x="23626" y="9961"/>
                    <a:pt x="18750" y="12713"/>
                  </a:cubicBezTo>
                  <a:cubicBezTo>
                    <a:pt x="18594" y="12804"/>
                    <a:pt x="18505" y="12964"/>
                    <a:pt x="18510" y="13143"/>
                  </a:cubicBezTo>
                  <a:cubicBezTo>
                    <a:pt x="18516" y="13316"/>
                    <a:pt x="18624" y="13477"/>
                    <a:pt x="18778" y="13549"/>
                  </a:cubicBezTo>
                  <a:cubicBezTo>
                    <a:pt x="24175" y="16104"/>
                    <a:pt x="26932" y="18396"/>
                    <a:pt x="25064" y="22551"/>
                  </a:cubicBezTo>
                  <a:cubicBezTo>
                    <a:pt x="24486" y="23834"/>
                    <a:pt x="23692" y="24645"/>
                    <a:pt x="22629" y="25033"/>
                  </a:cubicBezTo>
                  <a:cubicBezTo>
                    <a:pt x="22122" y="25220"/>
                    <a:pt x="21565" y="25303"/>
                    <a:pt x="20968" y="25303"/>
                  </a:cubicBezTo>
                  <a:cubicBezTo>
                    <a:pt x="18333" y="25303"/>
                    <a:pt x="14924" y="23678"/>
                    <a:pt x="11610" y="22097"/>
                  </a:cubicBezTo>
                  <a:cubicBezTo>
                    <a:pt x="10739" y="21685"/>
                    <a:pt x="9838" y="21256"/>
                    <a:pt x="8965" y="20862"/>
                  </a:cubicBezTo>
                  <a:cubicBezTo>
                    <a:pt x="8686" y="20736"/>
                    <a:pt x="8392" y="20604"/>
                    <a:pt x="8094" y="20473"/>
                  </a:cubicBezTo>
                  <a:cubicBezTo>
                    <a:pt x="4918" y="19082"/>
                    <a:pt x="962" y="17345"/>
                    <a:pt x="1075" y="13603"/>
                  </a:cubicBezTo>
                  <a:cubicBezTo>
                    <a:pt x="1093" y="12958"/>
                    <a:pt x="1265" y="12314"/>
                    <a:pt x="1588" y="11686"/>
                  </a:cubicBezTo>
                  <a:cubicBezTo>
                    <a:pt x="2805" y="9300"/>
                    <a:pt x="5701" y="7675"/>
                    <a:pt x="8028" y="6374"/>
                  </a:cubicBezTo>
                  <a:lnTo>
                    <a:pt x="8309" y="6220"/>
                  </a:lnTo>
                  <a:cubicBezTo>
                    <a:pt x="8942" y="5861"/>
                    <a:pt x="9563" y="5509"/>
                    <a:pt x="10172" y="5162"/>
                  </a:cubicBezTo>
                  <a:cubicBezTo>
                    <a:pt x="14104" y="2919"/>
                    <a:pt x="17575" y="940"/>
                    <a:pt x="20256" y="940"/>
                  </a:cubicBezTo>
                  <a:close/>
                  <a:moveTo>
                    <a:pt x="20269" y="0"/>
                  </a:moveTo>
                  <a:cubicBezTo>
                    <a:pt x="17331" y="0"/>
                    <a:pt x="13756" y="2038"/>
                    <a:pt x="9706" y="4344"/>
                  </a:cubicBezTo>
                  <a:cubicBezTo>
                    <a:pt x="9097" y="4691"/>
                    <a:pt x="8483" y="5043"/>
                    <a:pt x="7849" y="5396"/>
                  </a:cubicBezTo>
                  <a:lnTo>
                    <a:pt x="7569" y="5551"/>
                  </a:lnTo>
                  <a:cubicBezTo>
                    <a:pt x="5133" y="6917"/>
                    <a:pt x="2096" y="8613"/>
                    <a:pt x="747" y="11256"/>
                  </a:cubicBezTo>
                  <a:cubicBezTo>
                    <a:pt x="364" y="12016"/>
                    <a:pt x="155" y="12791"/>
                    <a:pt x="132" y="13573"/>
                  </a:cubicBezTo>
                  <a:cubicBezTo>
                    <a:pt x="0" y="17954"/>
                    <a:pt x="4466" y="19906"/>
                    <a:pt x="7719" y="21339"/>
                  </a:cubicBezTo>
                  <a:cubicBezTo>
                    <a:pt x="8017" y="21463"/>
                    <a:pt x="8304" y="21595"/>
                    <a:pt x="8579" y="21714"/>
                  </a:cubicBezTo>
                  <a:cubicBezTo>
                    <a:pt x="9444" y="22108"/>
                    <a:pt x="10339" y="22532"/>
                    <a:pt x="11204" y="22945"/>
                  </a:cubicBezTo>
                  <a:cubicBezTo>
                    <a:pt x="14613" y="24573"/>
                    <a:pt x="18117" y="26239"/>
                    <a:pt x="20982" y="26239"/>
                  </a:cubicBezTo>
                  <a:cubicBezTo>
                    <a:pt x="21679" y="26239"/>
                    <a:pt x="22343" y="26143"/>
                    <a:pt x="22951" y="25917"/>
                  </a:cubicBezTo>
                  <a:cubicBezTo>
                    <a:pt x="24246" y="25446"/>
                    <a:pt x="25243" y="24436"/>
                    <a:pt x="25918" y="22932"/>
                  </a:cubicBezTo>
                  <a:cubicBezTo>
                    <a:pt x="28197" y="17882"/>
                    <a:pt x="24395" y="15250"/>
                    <a:pt x="19985" y="13090"/>
                  </a:cubicBezTo>
                  <a:cubicBezTo>
                    <a:pt x="24277" y="10559"/>
                    <a:pt x="27649" y="7581"/>
                    <a:pt x="25189" y="3193"/>
                  </a:cubicBezTo>
                  <a:cubicBezTo>
                    <a:pt x="24277" y="1570"/>
                    <a:pt x="23142" y="584"/>
                    <a:pt x="21728" y="190"/>
                  </a:cubicBezTo>
                  <a:cubicBezTo>
                    <a:pt x="21261" y="61"/>
                    <a:pt x="20775" y="0"/>
                    <a:pt x="20269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8" name="Google Shape;908;p35"/>
          <p:cNvGrpSpPr/>
          <p:nvPr/>
        </p:nvGrpSpPr>
        <p:grpSpPr>
          <a:xfrm>
            <a:off x="10830165" y="325756"/>
            <a:ext cx="816748" cy="1109907"/>
            <a:chOff x="3459450" y="656725"/>
            <a:chExt cx="827450" cy="1124450"/>
          </a:xfrm>
        </p:grpSpPr>
        <p:sp>
          <p:nvSpPr>
            <p:cNvPr id="909" name="Google Shape;909;p35"/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C474312-50C5-5AD0-66BD-E891B24DB6E4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F2916C2A-4D6B-8100-7D9D-AE7303626478}"/>
              </a:ext>
            </a:extLst>
          </p:cNvPr>
          <p:cNvSpPr txBox="1"/>
          <p:nvPr/>
        </p:nvSpPr>
        <p:spPr>
          <a:xfrm>
            <a:off x="1352551" y="1252029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 bông hoa màu đỏ, màu vàng, màu xanh che lấp một số trong phân số (như hình vẽ).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B182D-723B-0B43-9F3E-9C882AB40CE7}"/>
                  </a:ext>
                </a:extLst>
              </p:cNvPr>
              <p:cNvSpPr txBox="1"/>
              <p:nvPr/>
            </p:nvSpPr>
            <p:spPr>
              <a:xfrm>
                <a:off x="3049058" y="2916424"/>
                <a:ext cx="812800" cy="1788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B182D-723B-0B43-9F3E-9C882AB40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058" y="2916424"/>
                <a:ext cx="812800" cy="17881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F7AE356-68AB-84E6-DBE9-2C409ADE0BD8}"/>
              </a:ext>
            </a:extLst>
          </p:cNvPr>
          <p:cNvSpPr txBox="1"/>
          <p:nvPr/>
        </p:nvSpPr>
        <p:spPr>
          <a:xfrm>
            <a:off x="3886617" y="3407391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F5D52D-A792-44B0-6DA7-28C05D1300EB}"/>
                  </a:ext>
                </a:extLst>
              </p:cNvPr>
              <p:cNvSpPr txBox="1"/>
              <p:nvPr/>
            </p:nvSpPr>
            <p:spPr>
              <a:xfrm>
                <a:off x="4687358" y="2906899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𝟔</m:t>
                          </m:r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𝟗</m:t>
                          </m:r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F5D52D-A792-44B0-6DA7-28C05D130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358" y="2906899"/>
                <a:ext cx="812800" cy="178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740E34-BCF0-8C12-8DAA-1D206F633BFE}"/>
                  </a:ext>
                </a:extLst>
              </p:cNvPr>
              <p:cNvSpPr txBox="1"/>
              <p:nvPr/>
            </p:nvSpPr>
            <p:spPr>
              <a:xfrm>
                <a:off x="6116108" y="2916424"/>
                <a:ext cx="812800" cy="178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𝟏𝟐</m:t>
                          </m:r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𝟏𝟖</m:t>
                          </m:r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740E34-BCF0-8C12-8DAA-1D206F633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108" y="2916424"/>
                <a:ext cx="812800" cy="1784848"/>
              </a:xfrm>
              <a:prstGeom prst="rect">
                <a:avLst/>
              </a:prstGeom>
              <a:blipFill>
                <a:blip r:embed="rId5"/>
                <a:stretch>
                  <a:fillRect r="-41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1E58131-FD9A-6590-6896-87E2BE344787}"/>
              </a:ext>
            </a:extLst>
          </p:cNvPr>
          <p:cNvSpPr txBox="1"/>
          <p:nvPr/>
        </p:nvSpPr>
        <p:spPr>
          <a:xfrm>
            <a:off x="5486817" y="3388341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p:sp>
        <p:nvSpPr>
          <p:cNvPr id="4" name="TextBox 3" descr="xác">
            <a:extLst>
              <a:ext uri="{FF2B5EF4-FFF2-40B4-BE49-F238E27FC236}">
                <a16:creationId xmlns:a16="http://schemas.microsoft.com/office/drawing/2014/main" id="{33A0D5FF-4F05-3096-A1E4-030253BEC3A1}"/>
              </a:ext>
            </a:extLst>
          </p:cNvPr>
          <p:cNvSpPr txBox="1"/>
          <p:nvPr/>
        </p:nvSpPr>
        <p:spPr>
          <a:xfrm>
            <a:off x="1409929" y="642429"/>
            <a:ext cx="9543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8B2D44-0C4F-57AE-AFA4-0BBFFFA14D36}"/>
              </a:ext>
            </a:extLst>
          </p:cNvPr>
          <p:cNvSpPr/>
          <p:nvPr/>
        </p:nvSpPr>
        <p:spPr>
          <a:xfrm>
            <a:off x="1952625" y="666750"/>
            <a:ext cx="981075" cy="60007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4B06A3-B029-FF65-9198-9424CC78975F}"/>
                  </a:ext>
                </a:extLst>
              </p:cNvPr>
              <p:cNvSpPr txBox="1"/>
              <p:nvPr/>
            </p:nvSpPr>
            <p:spPr>
              <a:xfrm>
                <a:off x="7849658" y="2887849"/>
                <a:ext cx="812800" cy="178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867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𝟑𝟎</m:t>
                          </m:r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𝟒𝟓</m:t>
                          </m:r>
                          <m:r>
                            <a:rPr kumimoji="0" lang="en-US" sz="5867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4B06A3-B029-FF65-9198-9424CC789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658" y="2887849"/>
                <a:ext cx="812800" cy="1784848"/>
              </a:xfrm>
              <a:prstGeom prst="rect">
                <a:avLst/>
              </a:prstGeom>
              <a:blipFill>
                <a:blip r:embed="rId6"/>
                <a:stretch>
                  <a:fillRect r="-4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2E45126-FFEF-F787-2702-F4C3D6B51C34}"/>
              </a:ext>
            </a:extLst>
          </p:cNvPr>
          <p:cNvSpPr txBox="1"/>
          <p:nvPr/>
        </p:nvSpPr>
        <p:spPr>
          <a:xfrm>
            <a:off x="7220367" y="335976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7F895F-2495-3936-0780-FF363E5589C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2000" l="9163" r="96813">
                        <a14:foregroundMark x1="36255" y1="8000" x2="36255" y2="8000"/>
                        <a14:foregroundMark x1="91235" y1="36800" x2="91235" y2="36800"/>
                        <a14:foregroundMark x1="93227" y1="67600" x2="93227" y2="67600"/>
                        <a14:foregroundMark x1="96813" y1="66000" x2="96813" y2="66000"/>
                        <a14:foregroundMark x1="44223" y1="92000" x2="44223" y2="92000"/>
                        <a14:foregroundMark x1="60558" y1="44400" x2="60558" y2="44400"/>
                        <a14:foregroundMark x1="58964" y1="40800" x2="58964" y2="40800"/>
                        <a14:foregroundMark x1="9163" y1="45600" x2="9163" y2="4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2462" y="3923806"/>
            <a:ext cx="1071563" cy="10672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107256-7C20-5EB2-B48D-4E86A122A5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2000" l="9163" r="96813">
                        <a14:foregroundMark x1="36255" y1="8000" x2="36255" y2="8000"/>
                        <a14:foregroundMark x1="91235" y1="36800" x2="91235" y2="36800"/>
                        <a14:foregroundMark x1="93227" y1="67600" x2="93227" y2="67600"/>
                        <a14:foregroundMark x1="96813" y1="66000" x2="96813" y2="66000"/>
                        <a14:foregroundMark x1="44223" y1="92000" x2="44223" y2="92000"/>
                        <a14:foregroundMark x1="60558" y1="44400" x2="60558" y2="44400"/>
                        <a14:foregroundMark x1="58964" y1="40800" x2="58964" y2="40800"/>
                        <a14:foregroundMark x1="9163" y1="45600" x2="9163" y2="4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6937" y="2657588"/>
            <a:ext cx="1223963" cy="12190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E3CC2B-1CBD-CAA4-E610-BFE0DE25D42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2000" l="9163" r="96813">
                        <a14:foregroundMark x1="36255" y1="8000" x2="36255" y2="8000"/>
                        <a14:foregroundMark x1="91235" y1="36800" x2="91235" y2="36800"/>
                        <a14:foregroundMark x1="93227" y1="67600" x2="93227" y2="67600"/>
                        <a14:foregroundMark x1="96813" y1="66000" x2="96813" y2="66000"/>
                        <a14:foregroundMark x1="44223" y1="92000" x2="44223" y2="92000"/>
                        <a14:foregroundMark x1="60558" y1="44400" x2="60558" y2="44400"/>
                        <a14:foregroundMark x1="58964" y1="40800" x2="58964" y2="40800"/>
                        <a14:foregroundMark x1="9163" y1="45600" x2="9163" y2="4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9440">
            <a:off x="7661819" y="2498044"/>
            <a:ext cx="1379398" cy="137390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5701B3C-64DB-051A-D04B-474244C10271}"/>
              </a:ext>
            </a:extLst>
          </p:cNvPr>
          <p:cNvGrpSpPr/>
          <p:nvPr/>
        </p:nvGrpSpPr>
        <p:grpSpPr>
          <a:xfrm>
            <a:off x="590550" y="5216009"/>
            <a:ext cx="10191750" cy="523220"/>
            <a:chOff x="590550" y="5216009"/>
            <a:chExt cx="10191750" cy="52322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A43F39-6D68-7270-A37E-66958C7ECDD0}"/>
                </a:ext>
              </a:extLst>
            </p:cNvPr>
            <p:cNvSpPr txBox="1"/>
            <p:nvPr/>
          </p:nvSpPr>
          <p:spPr>
            <a:xfrm>
              <a:off x="590550" y="5216009"/>
              <a:ext cx="96202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Cộng các số bị che lấp bởi ba bông hoa đó được kết quả là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616A955-A7E3-7954-DEE8-D56E52FA4F40}"/>
                </a:ext>
              </a:extLst>
            </p:cNvPr>
            <p:cNvSpPr/>
            <p:nvPr/>
          </p:nvSpPr>
          <p:spPr>
            <a:xfrm>
              <a:off x="10058400" y="5219699"/>
              <a:ext cx="723900" cy="514351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30169DE-9299-98FD-8420-0F624CC32F12}"/>
              </a:ext>
            </a:extLst>
          </p:cNvPr>
          <p:cNvSpPr/>
          <p:nvPr/>
        </p:nvSpPr>
        <p:spPr>
          <a:xfrm>
            <a:off x="10048875" y="5210174"/>
            <a:ext cx="723900" cy="514351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3060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62DBF46-E62A-4C08-A26F-97939338D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099" y="1298283"/>
            <a:ext cx="8332103" cy="34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96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A494CF14-4F0A-E12A-7009-0D5E1A4FA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2276" y="753888"/>
            <a:ext cx="9029717" cy="2475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7A2088-7C5C-4F4F-D4F7-86613092A797}"/>
              </a:ext>
            </a:extLst>
          </p:cNvPr>
          <p:cNvSpPr txBox="1"/>
          <p:nvPr/>
        </p:nvSpPr>
        <p:spPr>
          <a:xfrm>
            <a:off x="1774621" y="1371403"/>
            <a:ext cx="83745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Nêu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lại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chất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phân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9" name="Picture 2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CB873CE8-C4AD-B8A0-E90D-F08B14A9E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8375" l="10000" r="66625">
                        <a14:foregroundMark x1="69750" y1="11250" x2="69750" y2="11250"/>
                        <a14:foregroundMark x1="73625" y1="25000" x2="73625" y2="25000"/>
                        <a14:foregroundMark x1="40750" y1="86375" x2="40500" y2="90875"/>
                        <a14:foregroundMark x1="56500" y1="24875" x2="36875" y2="31375"/>
                        <a14:backgroundMark x1="32500" y1="72625" x2="37375" y2="74125"/>
                        <a14:backgroundMark x1="34000" y1="72625" x2="34000" y2="72625"/>
                        <a14:backgroundMark x1="31625" y1="62000" x2="31625" y2="62000"/>
                        <a14:backgroundMark x1="34250" y1="65875" x2="34250" y2="65875"/>
                        <a14:backgroundMark x1="25250" y1="42375" x2="25250" y2="42375"/>
                        <a14:backgroundMark x1="28250" y1="45875" x2="28250" y2="45875"/>
                        <a14:backgroundMark x1="31375" y1="49125" x2="31375" y2="49125"/>
                        <a14:backgroundMark x1="26500" y1="28000" x2="26500" y2="28000"/>
                        <a14:backgroundMark x1="27750" y1="23125" x2="27750" y2="23125"/>
                        <a14:backgroundMark x1="26625" y1="24375" x2="26625" y2="24375"/>
                        <a14:backgroundMark x1="26000" y1="36125" x2="26000" y2="36125"/>
                        <a14:backgroundMark x1="26000" y1="34000" x2="26000" y2="34000"/>
                        <a14:backgroundMark x1="64000" y1="30625" x2="64000" y2="30625"/>
                        <a14:backgroundMark x1="61500" y1="20750" x2="61500" y2="20750"/>
                        <a14:backgroundMark x1="62625" y1="26750" x2="62625" y2="26750"/>
                        <a14:backgroundMark x1="60375" y1="40750" x2="60375" y2="40750"/>
                        <a14:backgroundMark x1="63375" y1="34625" x2="63375" y2="34625"/>
                        <a14:backgroundMark x1="57000" y1="45250" x2="57000" y2="45250"/>
                        <a14:backgroundMark x1="57375" y1="67500" x2="57375" y2="67500"/>
                        <a14:backgroundMark x1="46000" y1="75125" x2="46000" y2="75125"/>
                        <a14:backgroundMark x1="52625" y1="74625" x2="52625" y2="74625"/>
                        <a14:backgroundMark x1="46750" y1="83000" x2="46750" y2="83000"/>
                        <a14:backgroundMark x1="34375" y1="89000" x2="34375" y2="89000"/>
                        <a14:backgroundMark x1="56750" y1="89375" x2="56750" y2="89375"/>
                        <a14:backgroundMark x1="32750" y1="90000" x2="30625" y2="91500"/>
                        <a14:backgroundMark x1="30500" y1="93000" x2="32000" y2="94000"/>
                        <a14:backgroundMark x1="46750" y1="93000" x2="52000" y2="93625"/>
                        <a14:backgroundMark x1="58500" y1="90500" x2="58500" y2="90375"/>
                        <a14:backgroundMark x1="46125" y1="84625" x2="46375" y2="87125"/>
                        <a14:backgroundMark x1="46125" y1="91750" x2="46375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687"/>
          <a:stretch/>
        </p:blipFill>
        <p:spPr bwMode="auto">
          <a:xfrm>
            <a:off x="-1182643" y="2488535"/>
            <a:ext cx="6127139" cy="436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1B11094D-1B21-5595-443D-338BE9BB0DF2}"/>
              </a:ext>
            </a:extLst>
          </p:cNvPr>
          <p:cNvSpPr/>
          <p:nvPr/>
        </p:nvSpPr>
        <p:spPr>
          <a:xfrm>
            <a:off x="3744220" y="3514725"/>
            <a:ext cx="8085829" cy="29337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Nếu chia hết cả tử số và mẫu số của một phân số cho cùng một số tự nhiên khác 0 thì được một phân số bằng phân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171170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771277" y="2431059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668177" y="3891602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A195C8-7855-01D6-160F-EC3C831B1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268" y="541976"/>
            <a:ext cx="9120406" cy="3694496"/>
          </a:xfrm>
          <a:prstGeom prst="rect">
            <a:avLst/>
          </a:prstGeom>
        </p:spPr>
      </p:pic>
      <p:pic>
        <p:nvPicPr>
          <p:cNvPr id="5" name="Picture 2" descr="Cartoon students Royalty Free Vector Image - VectorStock">
            <a:extLst>
              <a:ext uri="{FF2B5EF4-FFF2-40B4-BE49-F238E27FC236}">
                <a16:creationId xmlns:a16="http://schemas.microsoft.com/office/drawing/2014/main" id="{935FC140-9132-B416-32CC-528BF365A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-342063" y="2964844"/>
            <a:ext cx="4190163" cy="398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23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2576-912C-8D7B-119E-B2B01665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9B9C8-EDFE-A9BA-8559-1C730A1106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 Đến Trường - Nhóm Hoa Tay - Nhạc Thiếu Nhi Sôi Động Remix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53EA4C7-EBB5-7870-E1F2-13C87F01CA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1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65" y="1382234"/>
            <a:ext cx="10692498" cy="357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43" y="3239204"/>
            <a:ext cx="3672757" cy="36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37FCD6-4CDF-4811-8E3D-36016DB8533B}"/>
              </a:ext>
            </a:extLst>
          </p:cNvPr>
          <p:cNvGrpSpPr/>
          <p:nvPr/>
        </p:nvGrpSpPr>
        <p:grpSpPr>
          <a:xfrm>
            <a:off x="883921" y="4513217"/>
            <a:ext cx="2377440" cy="2377440"/>
            <a:chOff x="662941" y="3384913"/>
            <a:chExt cx="1783080" cy="1783080"/>
          </a:xfrm>
        </p:grpSpPr>
        <p:pic>
          <p:nvPicPr>
            <p:cNvPr id="12" name="Picture 2" descr="Hình ảnh có liên qua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1" y="3384913"/>
              <a:ext cx="1783080" cy="17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C:\Users\ADMIN\Desktop\Don phong Nobita\ad9933b1ed69afc1e465a03320eed3cc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2037" y1="28811" x2="18333" y2="57621"/>
                          <a14:foregroundMark x1="27963" y1="28811" x2="50185" y2="57621"/>
                          <a14:foregroundMark x1="58519" y1="28811" x2="66667" y2="52596"/>
                          <a14:foregroundMark x1="74630" y1="22278" x2="67963" y2="61139"/>
                          <a14:foregroundMark x1="73148" y1="33501" x2="76667" y2="71692"/>
                          <a14:foregroundMark x1="81111" y1="30821" x2="75926" y2="52596"/>
                          <a14:foregroundMark x1="73889" y1="27638" x2="40370" y2="39363"/>
                          <a14:foregroundMark x1="44815" y1="24958" x2="29444" y2="53936"/>
                          <a14:foregroundMark x1="22222" y1="55109" x2="8333" y2="63819"/>
                          <a14:foregroundMark x1="33889" y1="55779" x2="27963" y2="74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3829" flipH="1">
              <a:off x="918784" y="3433566"/>
              <a:ext cx="883501" cy="916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86BE20A-7ED9-4DFB-8776-8B69C29AA63D}"/>
              </a:ext>
            </a:extLst>
          </p:cNvPr>
          <p:cNvSpPr txBox="1"/>
          <p:nvPr/>
        </p:nvSpPr>
        <p:spPr>
          <a:xfrm>
            <a:off x="2769396" y="1004709"/>
            <a:ext cx="7298267" cy="2421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6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6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</a:pPr>
            <a:endParaRPr lang="en-US" sz="26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2970E2-9FD0-4465-BBDA-3802448E5ACE}"/>
                  </a:ext>
                </a:extLst>
              </p:cNvPr>
              <p:cNvSpPr txBox="1"/>
              <p:nvPr/>
            </p:nvSpPr>
            <p:spPr>
              <a:xfrm>
                <a:off x="3144308" y="1992499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𝟔</m:t>
                          </m:r>
                        </m:num>
                        <m:den>
                          <m:r>
                            <a:rPr lang="en-US" sz="5867" b="1" kern="0">
                              <a:solidFill>
                                <a:srgbClr val="FFFFFF"/>
                              </a:solidFill>
                              <a:latin typeface="Cambria Math"/>
                              <a:sym typeface="Arial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2970E2-9FD0-4465-BBDA-3802448E5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08" y="1992499"/>
                <a:ext cx="812800" cy="1782283"/>
              </a:xfrm>
              <a:prstGeom prst="rect">
                <a:avLst/>
              </a:prstGeom>
              <a:blipFill>
                <a:blip r:embed="rId14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39FBB34-D9E9-4240-BD45-0817E07AD922}"/>
              </a:ext>
            </a:extLst>
          </p:cNvPr>
          <p:cNvSpPr txBox="1"/>
          <p:nvPr/>
        </p:nvSpPr>
        <p:spPr>
          <a:xfrm>
            <a:off x="4353342" y="242631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F032BE-D7CB-D4EE-E7EF-468BDDA4DDB3}"/>
                  </a:ext>
                </a:extLst>
              </p:cNvPr>
              <p:cNvSpPr txBox="1"/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𝟔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: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</m:num>
                        <m:den>
                          <m:r>
                            <a:rPr lang="en-US" sz="5867" b="1" kern="0">
                              <a:solidFill>
                                <a:srgbClr val="FFFFFF"/>
                              </a:solidFill>
                              <a:latin typeface="Cambria Math"/>
                              <a:sym typeface="Arial"/>
                            </a:rPr>
                            <m:t>𝟏𝟎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: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F032BE-D7CB-D4EE-E7EF-468BDDA4D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blipFill>
                <a:blip r:embed="rId15"/>
                <a:stretch>
                  <a:fillRect r="-155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B666063-3396-9176-56D7-2954164AE2E6}"/>
              </a:ext>
            </a:extLst>
          </p:cNvPr>
          <p:cNvSpPr txBox="1"/>
          <p:nvPr/>
        </p:nvSpPr>
        <p:spPr>
          <a:xfrm>
            <a:off x="7439442" y="2435841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175FEE-C8A2-AF1B-9106-0CEBFB2CBC88}"/>
                  </a:ext>
                </a:extLst>
              </p:cNvPr>
              <p:cNvSpPr txBox="1"/>
              <p:nvPr/>
            </p:nvSpPr>
            <p:spPr>
              <a:xfrm>
                <a:off x="8040158" y="2011549"/>
                <a:ext cx="812800" cy="1866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175FEE-C8A2-AF1B-9106-0CEBFB2CB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158" y="2011549"/>
                <a:ext cx="812800" cy="18660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E9E3C35-20A6-4C4C-A76A-711AB466D6B1}"/>
              </a:ext>
            </a:extLst>
          </p:cNvPr>
          <p:cNvSpPr/>
          <p:nvPr/>
        </p:nvSpPr>
        <p:spPr>
          <a:xfrm>
            <a:off x="8077200" y="2114550"/>
            <a:ext cx="809625" cy="7429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59EF1F-B716-AF46-B41A-1A524390B564}"/>
              </a:ext>
            </a:extLst>
          </p:cNvPr>
          <p:cNvSpPr/>
          <p:nvPr/>
        </p:nvSpPr>
        <p:spPr>
          <a:xfrm>
            <a:off x="8067675" y="3190875"/>
            <a:ext cx="809625" cy="7429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B99F86-719D-F8CB-3F0F-C473E616222C}"/>
                  </a:ext>
                </a:extLst>
              </p:cNvPr>
              <p:cNvSpPr txBox="1"/>
              <p:nvPr/>
            </p:nvSpPr>
            <p:spPr>
              <a:xfrm>
                <a:off x="5258858" y="4830949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</m:num>
                        <m:den>
                          <m:r>
                            <a:rPr lang="en-US" sz="5867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B99F86-719D-F8CB-3F0F-C473E6162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858" y="4830949"/>
                <a:ext cx="812800" cy="178228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" grpId="0"/>
      <p:bldP spid="3" grpId="0"/>
      <p:bldP spid="5" grpId="0"/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\Desktop\Untitled (3).png">
            <a:extLst>
              <a:ext uri="{FF2B5EF4-FFF2-40B4-BE49-F238E27FC236}">
                <a16:creationId xmlns:a16="http://schemas.microsoft.com/office/drawing/2014/main" id="{C482C3B5-6079-D55B-C159-8DEA6158B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ó liên quan">
            <a:extLst>
              <a:ext uri="{FF2B5EF4-FFF2-40B4-BE49-F238E27FC236}">
                <a16:creationId xmlns:a16="http://schemas.microsoft.com/office/drawing/2014/main" id="{27AE4256-49B1-5756-B1F2-B386FB09D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ình ảnh có liên quan">
            <a:hlinkClick r:id="rId7" action="ppaction://hlinksldjump"/>
            <a:extLst>
              <a:ext uri="{FF2B5EF4-FFF2-40B4-BE49-F238E27FC236}">
                <a16:creationId xmlns:a16="http://schemas.microsoft.com/office/drawing/2014/main" id="{B4039F5B-C584-2023-2F7B-6DC9381C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43" y="3239204"/>
            <a:ext cx="3672757" cy="36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FAD583-CB1F-7440-6F63-6C41AE323C5C}"/>
              </a:ext>
            </a:extLst>
          </p:cNvPr>
          <p:cNvGrpSpPr/>
          <p:nvPr/>
        </p:nvGrpSpPr>
        <p:grpSpPr>
          <a:xfrm>
            <a:off x="883921" y="4513217"/>
            <a:ext cx="2377440" cy="2377440"/>
            <a:chOff x="662941" y="3384913"/>
            <a:chExt cx="1783080" cy="1783080"/>
          </a:xfrm>
        </p:grpSpPr>
        <p:pic>
          <p:nvPicPr>
            <p:cNvPr id="6" name="Picture 2" descr="Hình ảnh có liên quan">
              <a:extLst>
                <a:ext uri="{FF2B5EF4-FFF2-40B4-BE49-F238E27FC236}">
                  <a16:creationId xmlns:a16="http://schemas.microsoft.com/office/drawing/2014/main" id="{7BCBA306-1563-57C3-711C-6AE8301EC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1" y="3384913"/>
              <a:ext cx="1783080" cy="17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:\Users\ADMIN\Desktop\Don phong Nobita\ad9933b1ed69afc1e465a03320eed3cc.jpg">
              <a:extLst>
                <a:ext uri="{FF2B5EF4-FFF2-40B4-BE49-F238E27FC236}">
                  <a16:creationId xmlns:a16="http://schemas.microsoft.com/office/drawing/2014/main" id="{4F8214DF-F6C5-2701-E954-D70B637019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2037" y1="28811" x2="18333" y2="57621"/>
                          <a14:foregroundMark x1="27963" y1="28811" x2="50185" y2="57621"/>
                          <a14:foregroundMark x1="58519" y1="28811" x2="66667" y2="52596"/>
                          <a14:foregroundMark x1="74630" y1="22278" x2="67963" y2="61139"/>
                          <a14:foregroundMark x1="73148" y1="33501" x2="76667" y2="71692"/>
                          <a14:foregroundMark x1="81111" y1="30821" x2="75926" y2="52596"/>
                          <a14:foregroundMark x1="73889" y1="27638" x2="40370" y2="39363"/>
                          <a14:foregroundMark x1="44815" y1="24958" x2="29444" y2="53936"/>
                          <a14:foregroundMark x1="22222" y1="55109" x2="8333" y2="63819"/>
                          <a14:foregroundMark x1="33889" y1="55779" x2="27963" y2="74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3829" flipH="1">
              <a:off x="918784" y="3433566"/>
              <a:ext cx="883501" cy="916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E81D9D-F616-2D37-2DCE-DFC6101BC696}"/>
              </a:ext>
            </a:extLst>
          </p:cNvPr>
          <p:cNvSpPr txBox="1"/>
          <p:nvPr/>
        </p:nvSpPr>
        <p:spPr>
          <a:xfrm>
            <a:off x="2769396" y="1004709"/>
            <a:ext cx="7298267" cy="2421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6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6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</a:pPr>
            <a:endParaRPr lang="en-US" sz="26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BD839-F7E9-B4F0-7CCA-1907A00E0C6C}"/>
                  </a:ext>
                </a:extLst>
              </p:cNvPr>
              <p:cNvSpPr txBox="1"/>
              <p:nvPr/>
            </p:nvSpPr>
            <p:spPr>
              <a:xfrm>
                <a:off x="3144308" y="1992499"/>
                <a:ext cx="812800" cy="1788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</m:num>
                        <m:den>
                          <m: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BD839-F7E9-B4F0-7CCA-1907A00E0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08" y="1992499"/>
                <a:ext cx="812800" cy="178811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8671E88-61BE-09A4-2B6B-F5CE0C1D075B}"/>
              </a:ext>
            </a:extLst>
          </p:cNvPr>
          <p:cNvSpPr txBox="1"/>
          <p:nvPr/>
        </p:nvSpPr>
        <p:spPr>
          <a:xfrm>
            <a:off x="4353342" y="242631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B9350F-41E7-CC07-EF2E-ECE6DCC095BA}"/>
                  </a:ext>
                </a:extLst>
              </p:cNvPr>
              <p:cNvSpPr txBox="1"/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𝐱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𝟒</m:t>
                          </m:r>
                        </m:num>
                        <m:den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𝐱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  <m: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B9350F-41E7-CC07-EF2E-ECE6DCC09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blipFill>
                <a:blip r:embed="rId15"/>
                <a:stretch>
                  <a:fillRect r="-10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F6EC93C-B11D-5C0D-6560-5AC2AA814090}"/>
              </a:ext>
            </a:extLst>
          </p:cNvPr>
          <p:cNvSpPr txBox="1"/>
          <p:nvPr/>
        </p:nvSpPr>
        <p:spPr>
          <a:xfrm>
            <a:off x="7439442" y="2435841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DB51FA-5841-3FB6-FEB4-0E0CE546FE69}"/>
                  </a:ext>
                </a:extLst>
              </p:cNvPr>
              <p:cNvSpPr txBox="1"/>
              <p:nvPr/>
            </p:nvSpPr>
            <p:spPr>
              <a:xfrm>
                <a:off x="8040158" y="2011549"/>
                <a:ext cx="812800" cy="1866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DB51FA-5841-3FB6-FEB4-0E0CE546F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158" y="2011549"/>
                <a:ext cx="812800" cy="18660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57469D5-254D-5D89-6010-7D9DE28F3FC6}"/>
              </a:ext>
            </a:extLst>
          </p:cNvPr>
          <p:cNvSpPr/>
          <p:nvPr/>
        </p:nvSpPr>
        <p:spPr>
          <a:xfrm>
            <a:off x="8077200" y="2114550"/>
            <a:ext cx="809625" cy="7429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D9C31D-7ADF-10EE-862B-43EC8B61B8D3}"/>
              </a:ext>
            </a:extLst>
          </p:cNvPr>
          <p:cNvSpPr/>
          <p:nvPr/>
        </p:nvSpPr>
        <p:spPr>
          <a:xfrm>
            <a:off x="8067675" y="3190875"/>
            <a:ext cx="809625" cy="7429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5374A0-A019-313A-BA5A-1F3F9B70784F}"/>
                  </a:ext>
                </a:extLst>
              </p:cNvPr>
              <p:cNvSpPr txBox="1"/>
              <p:nvPr/>
            </p:nvSpPr>
            <p:spPr>
              <a:xfrm>
                <a:off x="5258858" y="4830949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𝟖</m:t>
                          </m:r>
                        </m:num>
                        <m:den>
                          <m:r>
                            <a:rPr lang="en-US" sz="5867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5374A0-A019-313A-BA5A-1F3F9B707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858" y="4830949"/>
                <a:ext cx="812800" cy="1782283"/>
              </a:xfrm>
              <a:prstGeom prst="rect">
                <a:avLst/>
              </a:prstGeom>
              <a:blipFill>
                <a:blip r:embed="rId17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16" grpId="0" animBg="1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16;p36">
            <a:extLst>
              <a:ext uri="{FF2B5EF4-FFF2-40B4-BE49-F238E27FC236}">
                <a16:creationId xmlns:a16="http://schemas.microsoft.com/office/drawing/2014/main" id="{53B424F7-0742-1E76-70B5-6983741F9657}"/>
              </a:ext>
            </a:extLst>
          </p:cNvPr>
          <p:cNvSpPr txBox="1">
            <a:spLocks/>
          </p:cNvSpPr>
          <p:nvPr/>
        </p:nvSpPr>
        <p:spPr>
          <a:xfrm>
            <a:off x="1764525" y="1076325"/>
            <a:ext cx="8665107" cy="495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1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11733" kern="0" dirty="0">
              <a:latin typeface="UTM Bell" panose="02040603050506020204" pitchFamily="18" charset="0"/>
            </a:endParaRPr>
          </a:p>
        </p:txBody>
      </p:sp>
      <p:grpSp>
        <p:nvGrpSpPr>
          <p:cNvPr id="7" name="Google Shape;882;p34">
            <a:extLst>
              <a:ext uri="{FF2B5EF4-FFF2-40B4-BE49-F238E27FC236}">
                <a16:creationId xmlns:a16="http://schemas.microsoft.com/office/drawing/2014/main" id="{12B4B72A-1EA2-B071-5171-62FE2764E17E}"/>
              </a:ext>
            </a:extLst>
          </p:cNvPr>
          <p:cNvGrpSpPr/>
          <p:nvPr/>
        </p:nvGrpSpPr>
        <p:grpSpPr>
          <a:xfrm>
            <a:off x="1071862" y="3980172"/>
            <a:ext cx="1272977" cy="1661221"/>
            <a:chOff x="6015500" y="3528850"/>
            <a:chExt cx="827325" cy="1079650"/>
          </a:xfrm>
        </p:grpSpPr>
        <p:sp>
          <p:nvSpPr>
            <p:cNvPr id="8" name="Google Shape;883;p34">
              <a:extLst>
                <a:ext uri="{FF2B5EF4-FFF2-40B4-BE49-F238E27FC236}">
                  <a16:creationId xmlns:a16="http://schemas.microsoft.com/office/drawing/2014/main" id="{DAF6B1EC-0A07-6155-9BAF-D5D2A84860E0}"/>
                </a:ext>
              </a:extLst>
            </p:cNvPr>
            <p:cNvSpPr/>
            <p:nvPr/>
          </p:nvSpPr>
          <p:spPr>
            <a:xfrm>
              <a:off x="6015500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395" y="0"/>
                  </a:moveTo>
                  <a:cubicBezTo>
                    <a:pt x="1" y="0"/>
                    <a:pt x="1" y="9670"/>
                    <a:pt x="1" y="21596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884;p34">
              <a:extLst>
                <a:ext uri="{FF2B5EF4-FFF2-40B4-BE49-F238E27FC236}">
                  <a16:creationId xmlns:a16="http://schemas.microsoft.com/office/drawing/2014/main" id="{9F120178-0DA1-4B0A-247D-538445516A47}"/>
                </a:ext>
              </a:extLst>
            </p:cNvPr>
            <p:cNvSpPr/>
            <p:nvPr/>
          </p:nvSpPr>
          <p:spPr>
            <a:xfrm>
              <a:off x="6353675" y="3746425"/>
              <a:ext cx="208775" cy="181450"/>
            </a:xfrm>
            <a:custGeom>
              <a:avLst/>
              <a:gdLst/>
              <a:ahLst/>
              <a:cxnLst/>
              <a:rect l="l" t="t" r="r" b="b"/>
              <a:pathLst>
                <a:path w="8351" h="7258" extrusionOk="0">
                  <a:moveTo>
                    <a:pt x="3270" y="0"/>
                  </a:moveTo>
                  <a:cubicBezTo>
                    <a:pt x="1158" y="0"/>
                    <a:pt x="0" y="287"/>
                    <a:pt x="0" y="3779"/>
                  </a:cubicBezTo>
                  <a:cubicBezTo>
                    <a:pt x="0" y="6851"/>
                    <a:pt x="1184" y="7257"/>
                    <a:pt x="2793" y="7257"/>
                  </a:cubicBezTo>
                  <a:cubicBezTo>
                    <a:pt x="3373" y="7257"/>
                    <a:pt x="4007" y="7204"/>
                    <a:pt x="4662" y="7204"/>
                  </a:cubicBezTo>
                  <a:cubicBezTo>
                    <a:pt x="7133" y="7204"/>
                    <a:pt x="8350" y="6995"/>
                    <a:pt x="8350" y="3779"/>
                  </a:cubicBezTo>
                  <a:cubicBezTo>
                    <a:pt x="8350" y="1176"/>
                    <a:pt x="7587" y="12"/>
                    <a:pt x="4626" y="12"/>
                  </a:cubicBezTo>
                  <a:cubicBezTo>
                    <a:pt x="4138" y="12"/>
                    <a:pt x="3685" y="0"/>
                    <a:pt x="3270" y="0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85;p34">
              <a:extLst>
                <a:ext uri="{FF2B5EF4-FFF2-40B4-BE49-F238E27FC236}">
                  <a16:creationId xmlns:a16="http://schemas.microsoft.com/office/drawing/2014/main" id="{C69BEE86-7871-C692-7428-A0160404ED7B}"/>
                </a:ext>
              </a:extLst>
            </p:cNvPr>
            <p:cNvSpPr/>
            <p:nvPr/>
          </p:nvSpPr>
          <p:spPr>
            <a:xfrm>
              <a:off x="6125625" y="3976975"/>
              <a:ext cx="664850" cy="293450"/>
            </a:xfrm>
            <a:custGeom>
              <a:avLst/>
              <a:gdLst/>
              <a:ahLst/>
              <a:cxnLst/>
              <a:rect l="l" t="t" r="r" b="b"/>
              <a:pathLst>
                <a:path w="26594" h="11738" extrusionOk="0">
                  <a:moveTo>
                    <a:pt x="11636" y="0"/>
                  </a:moveTo>
                  <a:cubicBezTo>
                    <a:pt x="4959" y="0"/>
                    <a:pt x="1" y="463"/>
                    <a:pt x="1" y="6112"/>
                  </a:cubicBezTo>
                  <a:cubicBezTo>
                    <a:pt x="1" y="11079"/>
                    <a:pt x="4671" y="11737"/>
                    <a:pt x="10004" y="11737"/>
                  </a:cubicBezTo>
                  <a:cubicBezTo>
                    <a:pt x="11927" y="11737"/>
                    <a:pt x="13935" y="11652"/>
                    <a:pt x="15842" y="11652"/>
                  </a:cubicBezTo>
                  <a:cubicBezTo>
                    <a:pt x="23048" y="11652"/>
                    <a:pt x="26593" y="11324"/>
                    <a:pt x="26593" y="6112"/>
                  </a:cubicBezTo>
                  <a:cubicBezTo>
                    <a:pt x="26593" y="1905"/>
                    <a:pt x="24373" y="18"/>
                    <a:pt x="15735" y="18"/>
                  </a:cubicBezTo>
                  <a:cubicBezTo>
                    <a:pt x="14319" y="18"/>
                    <a:pt x="12944" y="0"/>
                    <a:pt x="11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86;p34">
              <a:extLst>
                <a:ext uri="{FF2B5EF4-FFF2-40B4-BE49-F238E27FC236}">
                  <a16:creationId xmlns:a16="http://schemas.microsoft.com/office/drawing/2014/main" id="{C37A8C82-12FE-1A7D-4C27-EA3D96C4FD49}"/>
                </a:ext>
              </a:extLst>
            </p:cNvPr>
            <p:cNvSpPr/>
            <p:nvPr/>
          </p:nvSpPr>
          <p:spPr>
            <a:xfrm>
              <a:off x="6057600" y="3908875"/>
              <a:ext cx="688100" cy="316850"/>
            </a:xfrm>
            <a:custGeom>
              <a:avLst/>
              <a:gdLst/>
              <a:ahLst/>
              <a:cxnLst/>
              <a:rect l="l" t="t" r="r" b="b"/>
              <a:pathLst>
                <a:path w="27524" h="12674" extrusionOk="0">
                  <a:moveTo>
                    <a:pt x="12105" y="940"/>
                  </a:moveTo>
                  <a:cubicBezTo>
                    <a:pt x="12744" y="940"/>
                    <a:pt x="13394" y="946"/>
                    <a:pt x="14058" y="951"/>
                  </a:cubicBezTo>
                  <a:cubicBezTo>
                    <a:pt x="14761" y="951"/>
                    <a:pt x="15472" y="957"/>
                    <a:pt x="16199" y="957"/>
                  </a:cubicBezTo>
                  <a:cubicBezTo>
                    <a:pt x="24927" y="957"/>
                    <a:pt x="26585" y="2933"/>
                    <a:pt x="26585" y="6580"/>
                  </a:cubicBezTo>
                  <a:cubicBezTo>
                    <a:pt x="26585" y="11213"/>
                    <a:pt x="23769" y="11648"/>
                    <a:pt x="16307" y="11648"/>
                  </a:cubicBezTo>
                  <a:cubicBezTo>
                    <a:pt x="15353" y="11648"/>
                    <a:pt x="14356" y="11671"/>
                    <a:pt x="13389" y="11695"/>
                  </a:cubicBezTo>
                  <a:cubicBezTo>
                    <a:pt x="12426" y="11716"/>
                    <a:pt x="11456" y="11737"/>
                    <a:pt x="10506" y="11737"/>
                  </a:cubicBezTo>
                  <a:cubicBezTo>
                    <a:pt x="7010" y="11737"/>
                    <a:pt x="3780" y="11455"/>
                    <a:pt x="2137" y="9845"/>
                  </a:cubicBezTo>
                  <a:cubicBezTo>
                    <a:pt x="1331" y="9057"/>
                    <a:pt x="937" y="7989"/>
                    <a:pt x="937" y="6580"/>
                  </a:cubicBezTo>
                  <a:cubicBezTo>
                    <a:pt x="937" y="4981"/>
                    <a:pt x="1355" y="3786"/>
                    <a:pt x="2209" y="2933"/>
                  </a:cubicBezTo>
                  <a:cubicBezTo>
                    <a:pt x="4011" y="1142"/>
                    <a:pt x="7700" y="940"/>
                    <a:pt x="12105" y="940"/>
                  </a:cubicBezTo>
                  <a:close/>
                  <a:moveTo>
                    <a:pt x="12117" y="0"/>
                  </a:moveTo>
                  <a:cubicBezTo>
                    <a:pt x="7495" y="0"/>
                    <a:pt x="3603" y="224"/>
                    <a:pt x="1546" y="2271"/>
                  </a:cubicBezTo>
                  <a:cubicBezTo>
                    <a:pt x="507" y="3304"/>
                    <a:pt x="0" y="4718"/>
                    <a:pt x="0" y="6580"/>
                  </a:cubicBezTo>
                  <a:cubicBezTo>
                    <a:pt x="0" y="8233"/>
                    <a:pt x="496" y="9558"/>
                    <a:pt x="1480" y="10519"/>
                  </a:cubicBezTo>
                  <a:cubicBezTo>
                    <a:pt x="3361" y="12364"/>
                    <a:pt x="6810" y="12674"/>
                    <a:pt x="10499" y="12674"/>
                  </a:cubicBezTo>
                  <a:cubicBezTo>
                    <a:pt x="11461" y="12674"/>
                    <a:pt x="12439" y="12657"/>
                    <a:pt x="13413" y="12632"/>
                  </a:cubicBezTo>
                  <a:cubicBezTo>
                    <a:pt x="14367" y="12615"/>
                    <a:pt x="15364" y="12591"/>
                    <a:pt x="16307" y="12591"/>
                  </a:cubicBezTo>
                  <a:cubicBezTo>
                    <a:pt x="23470" y="12591"/>
                    <a:pt x="27524" y="12310"/>
                    <a:pt x="27524" y="6580"/>
                  </a:cubicBezTo>
                  <a:cubicBezTo>
                    <a:pt x="27524" y="1734"/>
                    <a:pt x="24563" y="20"/>
                    <a:pt x="16199" y="20"/>
                  </a:cubicBezTo>
                  <a:cubicBezTo>
                    <a:pt x="15477" y="20"/>
                    <a:pt x="14761" y="14"/>
                    <a:pt x="14063" y="9"/>
                  </a:cubicBezTo>
                  <a:cubicBezTo>
                    <a:pt x="13403" y="4"/>
                    <a:pt x="12753" y="0"/>
                    <a:pt x="12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87;p34">
              <a:extLst>
                <a:ext uri="{FF2B5EF4-FFF2-40B4-BE49-F238E27FC236}">
                  <a16:creationId xmlns:a16="http://schemas.microsoft.com/office/drawing/2014/main" id="{5D2AF8BE-DD97-2A12-DBA0-B9FE2BB6DF8E}"/>
                </a:ext>
              </a:extLst>
            </p:cNvPr>
            <p:cNvSpPr/>
            <p:nvPr/>
          </p:nvSpPr>
          <p:spPr>
            <a:xfrm>
              <a:off x="6285625" y="3678250"/>
              <a:ext cx="232050" cy="204900"/>
            </a:xfrm>
            <a:custGeom>
              <a:avLst/>
              <a:gdLst/>
              <a:ahLst/>
              <a:cxnLst/>
              <a:rect l="l" t="t" r="r" b="b"/>
              <a:pathLst>
                <a:path w="9282" h="8196" extrusionOk="0">
                  <a:moveTo>
                    <a:pt x="3731" y="942"/>
                  </a:moveTo>
                  <a:cubicBezTo>
                    <a:pt x="3927" y="942"/>
                    <a:pt x="4136" y="942"/>
                    <a:pt x="4351" y="948"/>
                  </a:cubicBezTo>
                  <a:cubicBezTo>
                    <a:pt x="4590" y="948"/>
                    <a:pt x="4835" y="955"/>
                    <a:pt x="5091" y="955"/>
                  </a:cubicBezTo>
                  <a:cubicBezTo>
                    <a:pt x="7873" y="955"/>
                    <a:pt x="8345" y="1969"/>
                    <a:pt x="8345" y="4250"/>
                  </a:cubicBezTo>
                  <a:cubicBezTo>
                    <a:pt x="8345" y="7061"/>
                    <a:pt x="7515" y="7204"/>
                    <a:pt x="5127" y="7204"/>
                  </a:cubicBezTo>
                  <a:cubicBezTo>
                    <a:pt x="4781" y="7204"/>
                    <a:pt x="4447" y="7215"/>
                    <a:pt x="4119" y="7228"/>
                  </a:cubicBezTo>
                  <a:cubicBezTo>
                    <a:pt x="3813" y="7242"/>
                    <a:pt x="3520" y="7255"/>
                    <a:pt x="3244" y="7255"/>
                  </a:cubicBezTo>
                  <a:cubicBezTo>
                    <a:pt x="2553" y="7255"/>
                    <a:pt x="1975" y="7173"/>
                    <a:pt x="1599" y="6810"/>
                  </a:cubicBezTo>
                  <a:cubicBezTo>
                    <a:pt x="1152" y="6386"/>
                    <a:pt x="937" y="5545"/>
                    <a:pt x="937" y="4250"/>
                  </a:cubicBezTo>
                  <a:cubicBezTo>
                    <a:pt x="937" y="2769"/>
                    <a:pt x="1146" y="1873"/>
                    <a:pt x="1593" y="1426"/>
                  </a:cubicBezTo>
                  <a:cubicBezTo>
                    <a:pt x="2023" y="1002"/>
                    <a:pt x="2745" y="942"/>
                    <a:pt x="3731" y="942"/>
                  </a:cubicBezTo>
                  <a:close/>
                  <a:moveTo>
                    <a:pt x="3756" y="0"/>
                  </a:moveTo>
                  <a:cubicBezTo>
                    <a:pt x="2572" y="0"/>
                    <a:pt x="1618" y="86"/>
                    <a:pt x="937" y="757"/>
                  </a:cubicBezTo>
                  <a:cubicBezTo>
                    <a:pt x="287" y="1402"/>
                    <a:pt x="0" y="2476"/>
                    <a:pt x="0" y="4250"/>
                  </a:cubicBezTo>
                  <a:cubicBezTo>
                    <a:pt x="0" y="5837"/>
                    <a:pt x="298" y="6870"/>
                    <a:pt x="949" y="7490"/>
                  </a:cubicBezTo>
                  <a:cubicBezTo>
                    <a:pt x="1557" y="8075"/>
                    <a:pt x="2370" y="8195"/>
                    <a:pt x="3259" y="8195"/>
                  </a:cubicBezTo>
                  <a:cubicBezTo>
                    <a:pt x="3551" y="8195"/>
                    <a:pt x="3849" y="8182"/>
                    <a:pt x="4155" y="8171"/>
                  </a:cubicBezTo>
                  <a:cubicBezTo>
                    <a:pt x="4471" y="8159"/>
                    <a:pt x="4799" y="8141"/>
                    <a:pt x="5127" y="8141"/>
                  </a:cubicBezTo>
                  <a:cubicBezTo>
                    <a:pt x="7712" y="8141"/>
                    <a:pt x="9282" y="7879"/>
                    <a:pt x="9282" y="4250"/>
                  </a:cubicBezTo>
                  <a:cubicBezTo>
                    <a:pt x="9282" y="1707"/>
                    <a:pt x="8571" y="11"/>
                    <a:pt x="5091" y="11"/>
                  </a:cubicBezTo>
                  <a:cubicBezTo>
                    <a:pt x="4841" y="11"/>
                    <a:pt x="4596" y="11"/>
                    <a:pt x="4364" y="5"/>
                  </a:cubicBezTo>
                  <a:cubicBezTo>
                    <a:pt x="4155" y="3"/>
                    <a:pt x="3953" y="0"/>
                    <a:pt x="3756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88;p34">
              <a:extLst>
                <a:ext uri="{FF2B5EF4-FFF2-40B4-BE49-F238E27FC236}">
                  <a16:creationId xmlns:a16="http://schemas.microsoft.com/office/drawing/2014/main" id="{31078232-EC4E-3E2F-50D3-51038A1BFB0B}"/>
                </a:ext>
              </a:extLst>
            </p:cNvPr>
            <p:cNvSpPr/>
            <p:nvPr/>
          </p:nvSpPr>
          <p:spPr>
            <a:xfrm>
              <a:off x="6367100" y="4319625"/>
              <a:ext cx="208625" cy="181400"/>
            </a:xfrm>
            <a:custGeom>
              <a:avLst/>
              <a:gdLst/>
              <a:ahLst/>
              <a:cxnLst/>
              <a:rect l="l" t="t" r="r" b="b"/>
              <a:pathLst>
                <a:path w="8345" h="7256" extrusionOk="0">
                  <a:moveTo>
                    <a:pt x="3276" y="1"/>
                  </a:moveTo>
                  <a:cubicBezTo>
                    <a:pt x="1162" y="1"/>
                    <a:pt x="0" y="286"/>
                    <a:pt x="0" y="3778"/>
                  </a:cubicBezTo>
                  <a:cubicBezTo>
                    <a:pt x="0" y="6849"/>
                    <a:pt x="1184" y="7256"/>
                    <a:pt x="2794" y="7256"/>
                  </a:cubicBezTo>
                  <a:cubicBezTo>
                    <a:pt x="3373" y="7256"/>
                    <a:pt x="4008" y="7203"/>
                    <a:pt x="4662" y="7203"/>
                  </a:cubicBezTo>
                  <a:cubicBezTo>
                    <a:pt x="7133" y="7203"/>
                    <a:pt x="8345" y="6995"/>
                    <a:pt x="8345" y="3778"/>
                  </a:cubicBezTo>
                  <a:cubicBezTo>
                    <a:pt x="8345" y="1175"/>
                    <a:pt x="7587" y="11"/>
                    <a:pt x="4620" y="11"/>
                  </a:cubicBezTo>
                  <a:cubicBezTo>
                    <a:pt x="4137" y="11"/>
                    <a:pt x="3689" y="1"/>
                    <a:pt x="3276" y="1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89;p34">
              <a:extLst>
                <a:ext uri="{FF2B5EF4-FFF2-40B4-BE49-F238E27FC236}">
                  <a16:creationId xmlns:a16="http://schemas.microsoft.com/office/drawing/2014/main" id="{122F4E79-E985-6022-822C-3310E5DCC346}"/>
                </a:ext>
              </a:extLst>
            </p:cNvPr>
            <p:cNvSpPr/>
            <p:nvPr/>
          </p:nvSpPr>
          <p:spPr>
            <a:xfrm>
              <a:off x="6298900" y="4251550"/>
              <a:ext cx="232200" cy="204750"/>
            </a:xfrm>
            <a:custGeom>
              <a:avLst/>
              <a:gdLst/>
              <a:ahLst/>
              <a:cxnLst/>
              <a:rect l="l" t="t" r="r" b="b"/>
              <a:pathLst>
                <a:path w="9288" h="8190" extrusionOk="0">
                  <a:moveTo>
                    <a:pt x="3731" y="937"/>
                  </a:moveTo>
                  <a:cubicBezTo>
                    <a:pt x="3927" y="937"/>
                    <a:pt x="4136" y="944"/>
                    <a:pt x="4357" y="944"/>
                  </a:cubicBezTo>
                  <a:cubicBezTo>
                    <a:pt x="4591" y="950"/>
                    <a:pt x="4841" y="950"/>
                    <a:pt x="5092" y="950"/>
                  </a:cubicBezTo>
                  <a:cubicBezTo>
                    <a:pt x="7880" y="950"/>
                    <a:pt x="8351" y="1969"/>
                    <a:pt x="8351" y="4244"/>
                  </a:cubicBezTo>
                  <a:cubicBezTo>
                    <a:pt x="8351" y="7055"/>
                    <a:pt x="7522" y="7198"/>
                    <a:pt x="5133" y="7198"/>
                  </a:cubicBezTo>
                  <a:cubicBezTo>
                    <a:pt x="4787" y="7198"/>
                    <a:pt x="4447" y="7211"/>
                    <a:pt x="4119" y="7228"/>
                  </a:cubicBezTo>
                  <a:cubicBezTo>
                    <a:pt x="3825" y="7240"/>
                    <a:pt x="3542" y="7251"/>
                    <a:pt x="3275" y="7251"/>
                  </a:cubicBezTo>
                  <a:cubicBezTo>
                    <a:pt x="2572" y="7251"/>
                    <a:pt x="1980" y="7172"/>
                    <a:pt x="1599" y="6804"/>
                  </a:cubicBezTo>
                  <a:cubicBezTo>
                    <a:pt x="1158" y="6380"/>
                    <a:pt x="943" y="5545"/>
                    <a:pt x="943" y="4244"/>
                  </a:cubicBezTo>
                  <a:cubicBezTo>
                    <a:pt x="943" y="2763"/>
                    <a:pt x="1152" y="1868"/>
                    <a:pt x="1599" y="1427"/>
                  </a:cubicBezTo>
                  <a:cubicBezTo>
                    <a:pt x="2029" y="1003"/>
                    <a:pt x="2751" y="937"/>
                    <a:pt x="3731" y="937"/>
                  </a:cubicBezTo>
                  <a:close/>
                  <a:moveTo>
                    <a:pt x="3737" y="0"/>
                  </a:moveTo>
                  <a:cubicBezTo>
                    <a:pt x="2560" y="0"/>
                    <a:pt x="1619" y="86"/>
                    <a:pt x="938" y="758"/>
                  </a:cubicBezTo>
                  <a:cubicBezTo>
                    <a:pt x="293" y="1396"/>
                    <a:pt x="1" y="2471"/>
                    <a:pt x="1" y="4244"/>
                  </a:cubicBezTo>
                  <a:cubicBezTo>
                    <a:pt x="1" y="5837"/>
                    <a:pt x="304" y="6865"/>
                    <a:pt x="949" y="7485"/>
                  </a:cubicBezTo>
                  <a:cubicBezTo>
                    <a:pt x="1564" y="8076"/>
                    <a:pt x="2376" y="8190"/>
                    <a:pt x="3265" y="8190"/>
                  </a:cubicBezTo>
                  <a:cubicBezTo>
                    <a:pt x="3558" y="8190"/>
                    <a:pt x="3856" y="8178"/>
                    <a:pt x="4161" y="8165"/>
                  </a:cubicBezTo>
                  <a:cubicBezTo>
                    <a:pt x="4477" y="8154"/>
                    <a:pt x="4800" y="8142"/>
                    <a:pt x="5133" y="8142"/>
                  </a:cubicBezTo>
                  <a:cubicBezTo>
                    <a:pt x="7718" y="8142"/>
                    <a:pt x="9288" y="7879"/>
                    <a:pt x="9288" y="4244"/>
                  </a:cubicBezTo>
                  <a:cubicBezTo>
                    <a:pt x="9288" y="1702"/>
                    <a:pt x="8577" y="13"/>
                    <a:pt x="5092" y="13"/>
                  </a:cubicBezTo>
                  <a:cubicBezTo>
                    <a:pt x="4841" y="13"/>
                    <a:pt x="4602" y="5"/>
                    <a:pt x="4370" y="5"/>
                  </a:cubicBezTo>
                  <a:cubicBezTo>
                    <a:pt x="4152" y="3"/>
                    <a:pt x="3941" y="0"/>
                    <a:pt x="373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890;p34">
            <a:extLst>
              <a:ext uri="{FF2B5EF4-FFF2-40B4-BE49-F238E27FC236}">
                <a16:creationId xmlns:a16="http://schemas.microsoft.com/office/drawing/2014/main" id="{7DED53B5-B744-2B24-BAD5-0746B2489433}"/>
              </a:ext>
            </a:extLst>
          </p:cNvPr>
          <p:cNvGrpSpPr/>
          <p:nvPr/>
        </p:nvGrpSpPr>
        <p:grpSpPr>
          <a:xfrm>
            <a:off x="397992" y="528087"/>
            <a:ext cx="1495717" cy="2000161"/>
            <a:chOff x="2111950" y="664225"/>
            <a:chExt cx="829725" cy="1109475"/>
          </a:xfrm>
        </p:grpSpPr>
        <p:sp>
          <p:nvSpPr>
            <p:cNvPr id="16" name="Google Shape;891;p34">
              <a:extLst>
                <a:ext uri="{FF2B5EF4-FFF2-40B4-BE49-F238E27FC236}">
                  <a16:creationId xmlns:a16="http://schemas.microsoft.com/office/drawing/2014/main" id="{1C8092AA-433A-5135-4C48-2C7EA7A7D315}"/>
                </a:ext>
              </a:extLst>
            </p:cNvPr>
            <p:cNvSpPr/>
            <p:nvPr/>
          </p:nvSpPr>
          <p:spPr>
            <a:xfrm>
              <a:off x="2114200" y="664225"/>
              <a:ext cx="827475" cy="1079475"/>
            </a:xfrm>
            <a:custGeom>
              <a:avLst/>
              <a:gdLst/>
              <a:ahLst/>
              <a:cxnLst/>
              <a:rect l="l" t="t" r="r" b="b"/>
              <a:pathLst>
                <a:path w="33099" h="43179" extrusionOk="0">
                  <a:moveTo>
                    <a:pt x="15400" y="0"/>
                  </a:moveTo>
                  <a:cubicBezTo>
                    <a:pt x="1" y="0"/>
                    <a:pt x="1" y="9663"/>
                    <a:pt x="1" y="21589"/>
                  </a:cubicBezTo>
                  <a:cubicBezTo>
                    <a:pt x="1" y="33515"/>
                    <a:pt x="1" y="43179"/>
                    <a:pt x="15400" y="43179"/>
                  </a:cubicBezTo>
                  <a:cubicBezTo>
                    <a:pt x="33098" y="43179"/>
                    <a:pt x="30795" y="33515"/>
                    <a:pt x="30795" y="21589"/>
                  </a:cubicBezTo>
                  <a:cubicBezTo>
                    <a:pt x="30795" y="9663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92;p34">
              <a:extLst>
                <a:ext uri="{FF2B5EF4-FFF2-40B4-BE49-F238E27FC236}">
                  <a16:creationId xmlns:a16="http://schemas.microsoft.com/office/drawing/2014/main" id="{157999EA-8402-B952-C7B7-43E582B4939F}"/>
                </a:ext>
              </a:extLst>
            </p:cNvPr>
            <p:cNvSpPr/>
            <p:nvPr/>
          </p:nvSpPr>
          <p:spPr>
            <a:xfrm>
              <a:off x="2180300" y="735225"/>
              <a:ext cx="738975" cy="1038475"/>
            </a:xfrm>
            <a:custGeom>
              <a:avLst/>
              <a:gdLst/>
              <a:ahLst/>
              <a:cxnLst/>
              <a:rect l="l" t="t" r="r" b="b"/>
              <a:pathLst>
                <a:path w="29559" h="41539" extrusionOk="0">
                  <a:moveTo>
                    <a:pt x="14496" y="1"/>
                  </a:moveTo>
                  <a:cubicBezTo>
                    <a:pt x="9433" y="1"/>
                    <a:pt x="4656" y="3394"/>
                    <a:pt x="2250" y="7957"/>
                  </a:cubicBezTo>
                  <a:cubicBezTo>
                    <a:pt x="544" y="11205"/>
                    <a:pt x="1" y="15054"/>
                    <a:pt x="753" y="18648"/>
                  </a:cubicBezTo>
                  <a:cubicBezTo>
                    <a:pt x="968" y="19663"/>
                    <a:pt x="1362" y="20767"/>
                    <a:pt x="2286" y="21244"/>
                  </a:cubicBezTo>
                  <a:cubicBezTo>
                    <a:pt x="2600" y="21409"/>
                    <a:pt x="2938" y="21481"/>
                    <a:pt x="3282" y="21481"/>
                  </a:cubicBezTo>
                  <a:cubicBezTo>
                    <a:pt x="4047" y="21481"/>
                    <a:pt x="4844" y="21127"/>
                    <a:pt x="5473" y="20654"/>
                  </a:cubicBezTo>
                  <a:cubicBezTo>
                    <a:pt x="6382" y="19966"/>
                    <a:pt x="7104" y="19042"/>
                    <a:pt x="8052" y="18409"/>
                  </a:cubicBezTo>
                  <a:cubicBezTo>
                    <a:pt x="8488" y="18119"/>
                    <a:pt x="8992" y="17892"/>
                    <a:pt x="9508" y="17892"/>
                  </a:cubicBezTo>
                  <a:cubicBezTo>
                    <a:pt x="9586" y="17892"/>
                    <a:pt x="9664" y="17897"/>
                    <a:pt x="9742" y="17908"/>
                  </a:cubicBezTo>
                  <a:cubicBezTo>
                    <a:pt x="10804" y="18051"/>
                    <a:pt x="11449" y="19178"/>
                    <a:pt x="11688" y="20230"/>
                  </a:cubicBezTo>
                  <a:cubicBezTo>
                    <a:pt x="12183" y="22445"/>
                    <a:pt x="11592" y="24790"/>
                    <a:pt x="10566" y="26820"/>
                  </a:cubicBezTo>
                  <a:cubicBezTo>
                    <a:pt x="10052" y="27840"/>
                    <a:pt x="9431" y="28795"/>
                    <a:pt x="8775" y="29726"/>
                  </a:cubicBezTo>
                  <a:cubicBezTo>
                    <a:pt x="8124" y="30652"/>
                    <a:pt x="7432" y="31558"/>
                    <a:pt x="6770" y="32478"/>
                  </a:cubicBezTo>
                  <a:cubicBezTo>
                    <a:pt x="5767" y="33869"/>
                    <a:pt x="4776" y="35558"/>
                    <a:pt x="5266" y="37193"/>
                  </a:cubicBezTo>
                  <a:cubicBezTo>
                    <a:pt x="5581" y="38250"/>
                    <a:pt x="6459" y="39038"/>
                    <a:pt x="7402" y="39617"/>
                  </a:cubicBezTo>
                  <a:cubicBezTo>
                    <a:pt x="9628" y="40983"/>
                    <a:pt x="12308" y="41426"/>
                    <a:pt x="14922" y="41520"/>
                  </a:cubicBezTo>
                  <a:cubicBezTo>
                    <a:pt x="15259" y="41532"/>
                    <a:pt x="15597" y="41539"/>
                    <a:pt x="15936" y="41539"/>
                  </a:cubicBezTo>
                  <a:cubicBezTo>
                    <a:pt x="18783" y="41539"/>
                    <a:pt x="21666" y="41087"/>
                    <a:pt x="24168" y="39743"/>
                  </a:cubicBezTo>
                  <a:cubicBezTo>
                    <a:pt x="26933" y="38256"/>
                    <a:pt x="29206" y="35517"/>
                    <a:pt x="29476" y="32305"/>
                  </a:cubicBezTo>
                  <a:cubicBezTo>
                    <a:pt x="29559" y="31308"/>
                    <a:pt x="29404" y="30203"/>
                    <a:pt x="28675" y="29517"/>
                  </a:cubicBezTo>
                  <a:cubicBezTo>
                    <a:pt x="28069" y="28947"/>
                    <a:pt x="27246" y="28800"/>
                    <a:pt x="26395" y="28800"/>
                  </a:cubicBezTo>
                  <a:cubicBezTo>
                    <a:pt x="25937" y="28800"/>
                    <a:pt x="25472" y="28842"/>
                    <a:pt x="25028" y="28884"/>
                  </a:cubicBezTo>
                  <a:cubicBezTo>
                    <a:pt x="24737" y="28911"/>
                    <a:pt x="24434" y="28930"/>
                    <a:pt x="24131" y="28930"/>
                  </a:cubicBezTo>
                  <a:cubicBezTo>
                    <a:pt x="23111" y="28930"/>
                    <a:pt x="22088" y="28718"/>
                    <a:pt x="21512" y="27917"/>
                  </a:cubicBezTo>
                  <a:cubicBezTo>
                    <a:pt x="21131" y="27374"/>
                    <a:pt x="21047" y="26671"/>
                    <a:pt x="21095" y="26007"/>
                  </a:cubicBezTo>
                  <a:cubicBezTo>
                    <a:pt x="21178" y="24730"/>
                    <a:pt x="21668" y="23519"/>
                    <a:pt x="22121" y="22324"/>
                  </a:cubicBezTo>
                  <a:cubicBezTo>
                    <a:pt x="23650" y="18296"/>
                    <a:pt x="24820" y="14034"/>
                    <a:pt x="24575" y="9736"/>
                  </a:cubicBezTo>
                  <a:cubicBezTo>
                    <a:pt x="24462" y="7676"/>
                    <a:pt x="23989" y="5582"/>
                    <a:pt x="22796" y="3905"/>
                  </a:cubicBezTo>
                  <a:cubicBezTo>
                    <a:pt x="21812" y="2532"/>
                    <a:pt x="20379" y="1517"/>
                    <a:pt x="18815" y="866"/>
                  </a:cubicBezTo>
                  <a:cubicBezTo>
                    <a:pt x="17384" y="272"/>
                    <a:pt x="15928" y="1"/>
                    <a:pt x="14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93;p34">
              <a:extLst>
                <a:ext uri="{FF2B5EF4-FFF2-40B4-BE49-F238E27FC236}">
                  <a16:creationId xmlns:a16="http://schemas.microsoft.com/office/drawing/2014/main" id="{B82FC5A9-EAC5-4A87-6C57-E9395E5D17B0}"/>
                </a:ext>
              </a:extLst>
            </p:cNvPr>
            <p:cNvSpPr/>
            <p:nvPr/>
          </p:nvSpPr>
          <p:spPr>
            <a:xfrm>
              <a:off x="2111950" y="667400"/>
              <a:ext cx="762575" cy="1061550"/>
            </a:xfrm>
            <a:custGeom>
              <a:avLst/>
              <a:gdLst/>
              <a:ahLst/>
              <a:cxnLst/>
              <a:rect l="l" t="t" r="r" b="b"/>
              <a:pathLst>
                <a:path w="30503" h="42462" extrusionOk="0">
                  <a:moveTo>
                    <a:pt x="15015" y="939"/>
                  </a:moveTo>
                  <a:cubicBezTo>
                    <a:pt x="16372" y="939"/>
                    <a:pt x="17752" y="1195"/>
                    <a:pt x="19113" y="1758"/>
                  </a:cubicBezTo>
                  <a:cubicBezTo>
                    <a:pt x="20714" y="2422"/>
                    <a:pt x="22014" y="3412"/>
                    <a:pt x="22891" y="4636"/>
                  </a:cubicBezTo>
                  <a:cubicBezTo>
                    <a:pt x="23882" y="6020"/>
                    <a:pt x="24455" y="7901"/>
                    <a:pt x="24587" y="10216"/>
                  </a:cubicBezTo>
                  <a:cubicBezTo>
                    <a:pt x="24849" y="14902"/>
                    <a:pt x="23328" y="19535"/>
                    <a:pt x="22163" y="22615"/>
                  </a:cubicBezTo>
                  <a:lnTo>
                    <a:pt x="22062" y="22871"/>
                  </a:lnTo>
                  <a:cubicBezTo>
                    <a:pt x="21632" y="24004"/>
                    <a:pt x="21185" y="25175"/>
                    <a:pt x="21100" y="26434"/>
                  </a:cubicBezTo>
                  <a:cubicBezTo>
                    <a:pt x="21042" y="27342"/>
                    <a:pt x="21208" y="28087"/>
                    <a:pt x="21609" y="28649"/>
                  </a:cubicBezTo>
                  <a:cubicBezTo>
                    <a:pt x="22309" y="29628"/>
                    <a:pt x="23508" y="29857"/>
                    <a:pt x="24591" y="29857"/>
                  </a:cubicBezTo>
                  <a:cubicBezTo>
                    <a:pt x="24927" y="29857"/>
                    <a:pt x="25253" y="29835"/>
                    <a:pt x="25548" y="29806"/>
                  </a:cubicBezTo>
                  <a:cubicBezTo>
                    <a:pt x="25980" y="29767"/>
                    <a:pt x="26432" y="29725"/>
                    <a:pt x="26871" y="29725"/>
                  </a:cubicBezTo>
                  <a:cubicBezTo>
                    <a:pt x="27622" y="29725"/>
                    <a:pt x="28333" y="29847"/>
                    <a:pt x="28830" y="30315"/>
                  </a:cubicBezTo>
                  <a:cubicBezTo>
                    <a:pt x="29524" y="30965"/>
                    <a:pt x="29535" y="32105"/>
                    <a:pt x="29488" y="32726"/>
                  </a:cubicBezTo>
                  <a:cubicBezTo>
                    <a:pt x="29249" y="35525"/>
                    <a:pt x="27309" y="38235"/>
                    <a:pt x="24420" y="39787"/>
                  </a:cubicBezTo>
                  <a:cubicBezTo>
                    <a:pt x="22251" y="40950"/>
                    <a:pt x="19628" y="41524"/>
                    <a:pt x="16429" y="41524"/>
                  </a:cubicBezTo>
                  <a:cubicBezTo>
                    <a:pt x="16097" y="41524"/>
                    <a:pt x="15758" y="41518"/>
                    <a:pt x="15413" y="41506"/>
                  </a:cubicBezTo>
                  <a:cubicBezTo>
                    <a:pt x="12297" y="41393"/>
                    <a:pt x="9981" y="40814"/>
                    <a:pt x="8124" y="39674"/>
                  </a:cubicBezTo>
                  <a:cubicBezTo>
                    <a:pt x="7080" y="39029"/>
                    <a:pt x="6430" y="38307"/>
                    <a:pt x="6190" y="37519"/>
                  </a:cubicBezTo>
                  <a:cubicBezTo>
                    <a:pt x="5761" y="36074"/>
                    <a:pt x="6675" y="34528"/>
                    <a:pt x="7623" y="33209"/>
                  </a:cubicBezTo>
                  <a:cubicBezTo>
                    <a:pt x="7892" y="32839"/>
                    <a:pt x="8166" y="32469"/>
                    <a:pt x="8441" y="32105"/>
                  </a:cubicBezTo>
                  <a:cubicBezTo>
                    <a:pt x="8841" y="31555"/>
                    <a:pt x="9246" y="31007"/>
                    <a:pt x="9640" y="30451"/>
                  </a:cubicBezTo>
                  <a:cubicBezTo>
                    <a:pt x="10428" y="29335"/>
                    <a:pt x="11008" y="28392"/>
                    <a:pt x="11461" y="27491"/>
                  </a:cubicBezTo>
                  <a:cubicBezTo>
                    <a:pt x="12320" y="25795"/>
                    <a:pt x="13216" y="23224"/>
                    <a:pt x="12620" y="20579"/>
                  </a:cubicBezTo>
                  <a:cubicBezTo>
                    <a:pt x="12356" y="19403"/>
                    <a:pt x="11604" y="18078"/>
                    <a:pt x="10279" y="17899"/>
                  </a:cubicBezTo>
                  <a:cubicBezTo>
                    <a:pt x="10184" y="17880"/>
                    <a:pt x="10088" y="17875"/>
                    <a:pt x="9987" y="17875"/>
                  </a:cubicBezTo>
                  <a:cubicBezTo>
                    <a:pt x="9444" y="17875"/>
                    <a:pt x="8865" y="18078"/>
                    <a:pt x="8268" y="18472"/>
                  </a:cubicBezTo>
                  <a:cubicBezTo>
                    <a:pt x="7713" y="18847"/>
                    <a:pt x="7235" y="19301"/>
                    <a:pt x="6775" y="19750"/>
                  </a:cubicBezTo>
                  <a:cubicBezTo>
                    <a:pt x="6405" y="20108"/>
                    <a:pt x="6053" y="20442"/>
                    <a:pt x="5665" y="20734"/>
                  </a:cubicBezTo>
                  <a:cubicBezTo>
                    <a:pt x="5137" y="21134"/>
                    <a:pt x="4430" y="21471"/>
                    <a:pt x="3758" y="21471"/>
                  </a:cubicBezTo>
                  <a:cubicBezTo>
                    <a:pt x="3488" y="21471"/>
                    <a:pt x="3223" y="21416"/>
                    <a:pt x="2979" y="21290"/>
                  </a:cubicBezTo>
                  <a:cubicBezTo>
                    <a:pt x="2370" y="20967"/>
                    <a:pt x="1947" y="20221"/>
                    <a:pt x="1689" y="19003"/>
                  </a:cubicBezTo>
                  <a:cubicBezTo>
                    <a:pt x="967" y="15541"/>
                    <a:pt x="1499" y="11763"/>
                    <a:pt x="3146" y="8635"/>
                  </a:cubicBezTo>
                  <a:cubicBezTo>
                    <a:pt x="5396" y="4360"/>
                    <a:pt x="10050" y="939"/>
                    <a:pt x="15015" y="939"/>
                  </a:cubicBezTo>
                  <a:close/>
                  <a:moveTo>
                    <a:pt x="15020" y="1"/>
                  </a:moveTo>
                  <a:cubicBezTo>
                    <a:pt x="9689" y="1"/>
                    <a:pt x="4715" y="3639"/>
                    <a:pt x="2317" y="8193"/>
                  </a:cubicBezTo>
                  <a:cubicBezTo>
                    <a:pt x="562" y="11513"/>
                    <a:pt x="0" y="15524"/>
                    <a:pt x="771" y="19200"/>
                  </a:cubicBezTo>
                  <a:cubicBezTo>
                    <a:pt x="1088" y="20704"/>
                    <a:pt x="1666" y="21665"/>
                    <a:pt x="2543" y="22119"/>
                  </a:cubicBezTo>
                  <a:cubicBezTo>
                    <a:pt x="2929" y="22321"/>
                    <a:pt x="3339" y="22407"/>
                    <a:pt x="3749" y="22407"/>
                  </a:cubicBezTo>
                  <a:cubicBezTo>
                    <a:pt x="4656" y="22407"/>
                    <a:pt x="5566" y="21987"/>
                    <a:pt x="6232" y="21486"/>
                  </a:cubicBezTo>
                  <a:cubicBezTo>
                    <a:pt x="6667" y="21158"/>
                    <a:pt x="7056" y="20788"/>
                    <a:pt x="7432" y="20423"/>
                  </a:cubicBezTo>
                  <a:cubicBezTo>
                    <a:pt x="7879" y="19988"/>
                    <a:pt x="8303" y="19582"/>
                    <a:pt x="8793" y="19254"/>
                  </a:cubicBezTo>
                  <a:cubicBezTo>
                    <a:pt x="9230" y="18965"/>
                    <a:pt x="9628" y="18819"/>
                    <a:pt x="9986" y="18819"/>
                  </a:cubicBezTo>
                  <a:cubicBezTo>
                    <a:pt x="10043" y="18819"/>
                    <a:pt x="10099" y="18823"/>
                    <a:pt x="10154" y="18830"/>
                  </a:cubicBezTo>
                  <a:cubicBezTo>
                    <a:pt x="11001" y="18943"/>
                    <a:pt x="11521" y="19952"/>
                    <a:pt x="11706" y="20788"/>
                  </a:cubicBezTo>
                  <a:cubicBezTo>
                    <a:pt x="12237" y="23158"/>
                    <a:pt x="11408" y="25509"/>
                    <a:pt x="10626" y="27067"/>
                  </a:cubicBezTo>
                  <a:cubicBezTo>
                    <a:pt x="10190" y="27927"/>
                    <a:pt x="9628" y="28828"/>
                    <a:pt x="8871" y="29914"/>
                  </a:cubicBezTo>
                  <a:cubicBezTo>
                    <a:pt x="8482" y="30464"/>
                    <a:pt x="8083" y="31001"/>
                    <a:pt x="7683" y="31544"/>
                  </a:cubicBezTo>
                  <a:cubicBezTo>
                    <a:pt x="7408" y="31914"/>
                    <a:pt x="7133" y="32285"/>
                    <a:pt x="6865" y="32660"/>
                  </a:cubicBezTo>
                  <a:cubicBezTo>
                    <a:pt x="5838" y="34075"/>
                    <a:pt x="4741" y="35938"/>
                    <a:pt x="5295" y="37787"/>
                  </a:cubicBezTo>
                  <a:cubicBezTo>
                    <a:pt x="5600" y="38803"/>
                    <a:pt x="6381" y="39709"/>
                    <a:pt x="7629" y="40473"/>
                  </a:cubicBezTo>
                  <a:cubicBezTo>
                    <a:pt x="9604" y="41685"/>
                    <a:pt x="12141" y="42330"/>
                    <a:pt x="15383" y="42443"/>
                  </a:cubicBezTo>
                  <a:cubicBezTo>
                    <a:pt x="15741" y="42456"/>
                    <a:pt x="16086" y="42461"/>
                    <a:pt x="16433" y="42461"/>
                  </a:cubicBezTo>
                  <a:cubicBezTo>
                    <a:pt x="19788" y="42461"/>
                    <a:pt x="22557" y="41858"/>
                    <a:pt x="24868" y="40616"/>
                  </a:cubicBezTo>
                  <a:cubicBezTo>
                    <a:pt x="28031" y="38916"/>
                    <a:pt x="30161" y="35919"/>
                    <a:pt x="30425" y="32803"/>
                  </a:cubicBezTo>
                  <a:cubicBezTo>
                    <a:pt x="30502" y="31836"/>
                    <a:pt x="30406" y="30505"/>
                    <a:pt x="29475" y="29627"/>
                  </a:cubicBezTo>
                  <a:cubicBezTo>
                    <a:pt x="28755" y="28950"/>
                    <a:pt x="27805" y="28785"/>
                    <a:pt x="26869" y="28785"/>
                  </a:cubicBezTo>
                  <a:cubicBezTo>
                    <a:pt x="26386" y="28785"/>
                    <a:pt x="25907" y="28829"/>
                    <a:pt x="25464" y="28869"/>
                  </a:cubicBezTo>
                  <a:cubicBezTo>
                    <a:pt x="25151" y="28899"/>
                    <a:pt x="24861" y="28915"/>
                    <a:pt x="24594" y="28915"/>
                  </a:cubicBezTo>
                  <a:cubicBezTo>
                    <a:pt x="23479" y="28915"/>
                    <a:pt x="22762" y="28649"/>
                    <a:pt x="22372" y="28100"/>
                  </a:cubicBezTo>
                  <a:cubicBezTo>
                    <a:pt x="22103" y="27723"/>
                    <a:pt x="21990" y="27186"/>
                    <a:pt x="22039" y="26494"/>
                  </a:cubicBezTo>
                  <a:cubicBezTo>
                    <a:pt x="22116" y="25378"/>
                    <a:pt x="22533" y="24274"/>
                    <a:pt x="22945" y="23205"/>
                  </a:cubicBezTo>
                  <a:lnTo>
                    <a:pt x="23041" y="22949"/>
                  </a:lnTo>
                  <a:cubicBezTo>
                    <a:pt x="24240" y="19791"/>
                    <a:pt x="25799" y="15028"/>
                    <a:pt x="25524" y="10163"/>
                  </a:cubicBezTo>
                  <a:cubicBezTo>
                    <a:pt x="25381" y="7668"/>
                    <a:pt x="24753" y="5621"/>
                    <a:pt x="23656" y="4086"/>
                  </a:cubicBezTo>
                  <a:cubicBezTo>
                    <a:pt x="22676" y="2725"/>
                    <a:pt x="21232" y="1621"/>
                    <a:pt x="19477" y="893"/>
                  </a:cubicBezTo>
                  <a:cubicBezTo>
                    <a:pt x="17995" y="279"/>
                    <a:pt x="16494" y="1"/>
                    <a:pt x="15020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894;p34">
            <a:extLst>
              <a:ext uri="{FF2B5EF4-FFF2-40B4-BE49-F238E27FC236}">
                <a16:creationId xmlns:a16="http://schemas.microsoft.com/office/drawing/2014/main" id="{AFCCF5F9-554E-1743-2801-6EF4BDEDF250}"/>
              </a:ext>
            </a:extLst>
          </p:cNvPr>
          <p:cNvGrpSpPr/>
          <p:nvPr/>
        </p:nvGrpSpPr>
        <p:grpSpPr>
          <a:xfrm>
            <a:off x="9812078" y="4654647"/>
            <a:ext cx="1495744" cy="1973492"/>
            <a:chOff x="2129425" y="2109125"/>
            <a:chExt cx="827475" cy="1091775"/>
          </a:xfrm>
        </p:grpSpPr>
        <p:sp>
          <p:nvSpPr>
            <p:cNvPr id="20" name="Google Shape;895;p34">
              <a:extLst>
                <a:ext uri="{FF2B5EF4-FFF2-40B4-BE49-F238E27FC236}">
                  <a16:creationId xmlns:a16="http://schemas.microsoft.com/office/drawing/2014/main" id="{218B74B8-9890-F832-66D4-E6A2E56D3802}"/>
                </a:ext>
              </a:extLst>
            </p:cNvPr>
            <p:cNvSpPr/>
            <p:nvPr/>
          </p:nvSpPr>
          <p:spPr>
            <a:xfrm>
              <a:off x="2129425" y="2109125"/>
              <a:ext cx="827475" cy="1079650"/>
            </a:xfrm>
            <a:custGeom>
              <a:avLst/>
              <a:gdLst/>
              <a:ahLst/>
              <a:cxnLst/>
              <a:rect l="l" t="t" r="r" b="b"/>
              <a:pathLst>
                <a:path w="33099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0795" y="43186"/>
                    <a:pt x="30795" y="33516"/>
                    <a:pt x="30795" y="21596"/>
                  </a:cubicBezTo>
                  <a:cubicBezTo>
                    <a:pt x="30795" y="9670"/>
                    <a:pt x="33098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96;p34">
              <a:extLst>
                <a:ext uri="{FF2B5EF4-FFF2-40B4-BE49-F238E27FC236}">
                  <a16:creationId xmlns:a16="http://schemas.microsoft.com/office/drawing/2014/main" id="{11DD01C5-FC4F-8677-DCD8-AB495E1436BF}"/>
                </a:ext>
              </a:extLst>
            </p:cNvPr>
            <p:cNvSpPr/>
            <p:nvPr/>
          </p:nvSpPr>
          <p:spPr>
            <a:xfrm>
              <a:off x="2214025" y="2188325"/>
              <a:ext cx="693000" cy="1012575"/>
            </a:xfrm>
            <a:custGeom>
              <a:avLst/>
              <a:gdLst/>
              <a:ahLst/>
              <a:cxnLst/>
              <a:rect l="l" t="t" r="r" b="b"/>
              <a:pathLst>
                <a:path w="27720" h="40503" extrusionOk="0">
                  <a:moveTo>
                    <a:pt x="14909" y="7211"/>
                  </a:moveTo>
                  <a:cubicBezTo>
                    <a:pt x="14939" y="7211"/>
                    <a:pt x="14970" y="7211"/>
                    <a:pt x="15000" y="7213"/>
                  </a:cubicBezTo>
                  <a:cubicBezTo>
                    <a:pt x="17812" y="7320"/>
                    <a:pt x="18719" y="11493"/>
                    <a:pt x="16237" y="12788"/>
                  </a:cubicBezTo>
                  <a:cubicBezTo>
                    <a:pt x="15864" y="12981"/>
                    <a:pt x="15448" y="13073"/>
                    <a:pt x="15031" y="13073"/>
                  </a:cubicBezTo>
                  <a:cubicBezTo>
                    <a:pt x="14310" y="13073"/>
                    <a:pt x="13584" y="12798"/>
                    <a:pt x="13066" y="12292"/>
                  </a:cubicBezTo>
                  <a:cubicBezTo>
                    <a:pt x="12243" y="11499"/>
                    <a:pt x="11968" y="10204"/>
                    <a:pt x="12350" y="9129"/>
                  </a:cubicBezTo>
                  <a:cubicBezTo>
                    <a:pt x="12728" y="8054"/>
                    <a:pt x="13780" y="7211"/>
                    <a:pt x="14909" y="7211"/>
                  </a:cubicBezTo>
                  <a:close/>
                  <a:moveTo>
                    <a:pt x="14304" y="24330"/>
                  </a:moveTo>
                  <a:cubicBezTo>
                    <a:pt x="14331" y="24330"/>
                    <a:pt x="14359" y="24331"/>
                    <a:pt x="14386" y="24331"/>
                  </a:cubicBezTo>
                  <a:cubicBezTo>
                    <a:pt x="17196" y="24445"/>
                    <a:pt x="18105" y="28618"/>
                    <a:pt x="15621" y="29907"/>
                  </a:cubicBezTo>
                  <a:cubicBezTo>
                    <a:pt x="15248" y="30102"/>
                    <a:pt x="14832" y="30195"/>
                    <a:pt x="14414" y="30195"/>
                  </a:cubicBezTo>
                  <a:cubicBezTo>
                    <a:pt x="13694" y="30195"/>
                    <a:pt x="12967" y="29919"/>
                    <a:pt x="12446" y="29417"/>
                  </a:cubicBezTo>
                  <a:cubicBezTo>
                    <a:pt x="11622" y="28618"/>
                    <a:pt x="11353" y="27328"/>
                    <a:pt x="11730" y="26248"/>
                  </a:cubicBezTo>
                  <a:cubicBezTo>
                    <a:pt x="12109" y="25175"/>
                    <a:pt x="13165" y="24330"/>
                    <a:pt x="14304" y="24330"/>
                  </a:cubicBezTo>
                  <a:close/>
                  <a:moveTo>
                    <a:pt x="13627" y="0"/>
                  </a:moveTo>
                  <a:cubicBezTo>
                    <a:pt x="10826" y="0"/>
                    <a:pt x="8010" y="1248"/>
                    <a:pt x="6590" y="3709"/>
                  </a:cubicBezTo>
                  <a:cubicBezTo>
                    <a:pt x="5504" y="5595"/>
                    <a:pt x="5151" y="8293"/>
                    <a:pt x="5909" y="10424"/>
                  </a:cubicBezTo>
                  <a:cubicBezTo>
                    <a:pt x="6416" y="11845"/>
                    <a:pt x="7366" y="12824"/>
                    <a:pt x="6882" y="14370"/>
                  </a:cubicBezTo>
                  <a:cubicBezTo>
                    <a:pt x="6829" y="14543"/>
                    <a:pt x="6763" y="14722"/>
                    <a:pt x="6667" y="14907"/>
                  </a:cubicBezTo>
                  <a:cubicBezTo>
                    <a:pt x="6058" y="16160"/>
                    <a:pt x="4961" y="16984"/>
                    <a:pt x="4024" y="17939"/>
                  </a:cubicBezTo>
                  <a:cubicBezTo>
                    <a:pt x="2412" y="19593"/>
                    <a:pt x="287" y="23485"/>
                    <a:pt x="149" y="27078"/>
                  </a:cubicBezTo>
                  <a:cubicBezTo>
                    <a:pt x="0" y="30874"/>
                    <a:pt x="1755" y="34819"/>
                    <a:pt x="4722" y="37356"/>
                  </a:cubicBezTo>
                  <a:cubicBezTo>
                    <a:pt x="7208" y="39479"/>
                    <a:pt x="10416" y="40503"/>
                    <a:pt x="13624" y="40503"/>
                  </a:cubicBezTo>
                  <a:cubicBezTo>
                    <a:pt x="17055" y="40503"/>
                    <a:pt x="20487" y="39333"/>
                    <a:pt x="23041" y="37087"/>
                  </a:cubicBezTo>
                  <a:cubicBezTo>
                    <a:pt x="23328" y="36830"/>
                    <a:pt x="27720" y="32849"/>
                    <a:pt x="27535" y="27078"/>
                  </a:cubicBezTo>
                  <a:cubicBezTo>
                    <a:pt x="27416" y="23491"/>
                    <a:pt x="25273" y="19598"/>
                    <a:pt x="23656" y="17939"/>
                  </a:cubicBezTo>
                  <a:cubicBezTo>
                    <a:pt x="22719" y="16984"/>
                    <a:pt x="21620" y="16160"/>
                    <a:pt x="21011" y="14907"/>
                  </a:cubicBezTo>
                  <a:cubicBezTo>
                    <a:pt x="20921" y="14722"/>
                    <a:pt x="20849" y="14543"/>
                    <a:pt x="20796" y="14370"/>
                  </a:cubicBezTo>
                  <a:cubicBezTo>
                    <a:pt x="20312" y="12824"/>
                    <a:pt x="21262" y="11845"/>
                    <a:pt x="21769" y="10424"/>
                  </a:cubicBezTo>
                  <a:cubicBezTo>
                    <a:pt x="22533" y="8293"/>
                    <a:pt x="22175" y="5595"/>
                    <a:pt x="21089" y="3709"/>
                  </a:cubicBezTo>
                  <a:cubicBezTo>
                    <a:pt x="19675" y="1248"/>
                    <a:pt x="16859" y="0"/>
                    <a:pt x="14059" y="0"/>
                  </a:cubicBezTo>
                  <a:cubicBezTo>
                    <a:pt x="13987" y="0"/>
                    <a:pt x="13915" y="1"/>
                    <a:pt x="13843" y="3"/>
                  </a:cubicBezTo>
                  <a:cubicBezTo>
                    <a:pt x="13771" y="1"/>
                    <a:pt x="13699" y="0"/>
                    <a:pt x="136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97;p34">
              <a:extLst>
                <a:ext uri="{FF2B5EF4-FFF2-40B4-BE49-F238E27FC236}">
                  <a16:creationId xmlns:a16="http://schemas.microsoft.com/office/drawing/2014/main" id="{2F758FB0-943E-9215-A9F0-54219E26FB81}"/>
                </a:ext>
              </a:extLst>
            </p:cNvPr>
            <p:cNvSpPr/>
            <p:nvPr/>
          </p:nvSpPr>
          <p:spPr>
            <a:xfrm>
              <a:off x="2145825" y="2120100"/>
              <a:ext cx="716775" cy="1036175"/>
            </a:xfrm>
            <a:custGeom>
              <a:avLst/>
              <a:gdLst/>
              <a:ahLst/>
              <a:cxnLst/>
              <a:rect l="l" t="t" r="r" b="b"/>
              <a:pathLst>
                <a:path w="28671" h="41447" extrusionOk="0">
                  <a:moveTo>
                    <a:pt x="15389" y="8151"/>
                  </a:moveTo>
                  <a:cubicBezTo>
                    <a:pt x="15412" y="8151"/>
                    <a:pt x="15436" y="8151"/>
                    <a:pt x="15455" y="8157"/>
                  </a:cubicBezTo>
                  <a:cubicBezTo>
                    <a:pt x="16737" y="8205"/>
                    <a:pt x="17417" y="9244"/>
                    <a:pt x="17615" y="10115"/>
                  </a:cubicBezTo>
                  <a:cubicBezTo>
                    <a:pt x="17811" y="10999"/>
                    <a:pt x="17639" y="12246"/>
                    <a:pt x="16493" y="12842"/>
                  </a:cubicBezTo>
                  <a:cubicBezTo>
                    <a:pt x="16194" y="12997"/>
                    <a:pt x="15854" y="13072"/>
                    <a:pt x="15509" y="13072"/>
                  </a:cubicBezTo>
                  <a:cubicBezTo>
                    <a:pt x="14909" y="13072"/>
                    <a:pt x="14296" y="12848"/>
                    <a:pt x="13860" y="12431"/>
                  </a:cubicBezTo>
                  <a:cubicBezTo>
                    <a:pt x="13186" y="11774"/>
                    <a:pt x="12941" y="10676"/>
                    <a:pt x="13263" y="9757"/>
                  </a:cubicBezTo>
                  <a:cubicBezTo>
                    <a:pt x="13593" y="8831"/>
                    <a:pt x="14494" y="8151"/>
                    <a:pt x="15389" y="8151"/>
                  </a:cubicBezTo>
                  <a:close/>
                  <a:moveTo>
                    <a:pt x="15383" y="7212"/>
                  </a:moveTo>
                  <a:cubicBezTo>
                    <a:pt x="14083" y="7212"/>
                    <a:pt x="12839" y="8139"/>
                    <a:pt x="12381" y="9440"/>
                  </a:cubicBezTo>
                  <a:cubicBezTo>
                    <a:pt x="11926" y="10718"/>
                    <a:pt x="12260" y="12186"/>
                    <a:pt x="13210" y="13106"/>
                  </a:cubicBezTo>
                  <a:cubicBezTo>
                    <a:pt x="13825" y="13696"/>
                    <a:pt x="14667" y="14013"/>
                    <a:pt x="15502" y="14013"/>
                  </a:cubicBezTo>
                  <a:cubicBezTo>
                    <a:pt x="15998" y="14013"/>
                    <a:pt x="16486" y="13905"/>
                    <a:pt x="16929" y="13679"/>
                  </a:cubicBezTo>
                  <a:cubicBezTo>
                    <a:pt x="18445" y="12884"/>
                    <a:pt x="18827" y="11214"/>
                    <a:pt x="18535" y="9911"/>
                  </a:cubicBezTo>
                  <a:cubicBezTo>
                    <a:pt x="18177" y="8330"/>
                    <a:pt x="16982" y="7274"/>
                    <a:pt x="15491" y="7214"/>
                  </a:cubicBezTo>
                  <a:cubicBezTo>
                    <a:pt x="15455" y="7213"/>
                    <a:pt x="15419" y="7212"/>
                    <a:pt x="15383" y="7212"/>
                  </a:cubicBezTo>
                  <a:close/>
                  <a:moveTo>
                    <a:pt x="14839" y="25276"/>
                  </a:moveTo>
                  <a:cubicBezTo>
                    <a:pt x="16117" y="25324"/>
                    <a:pt x="16803" y="26363"/>
                    <a:pt x="16995" y="27240"/>
                  </a:cubicBezTo>
                  <a:cubicBezTo>
                    <a:pt x="17197" y="28123"/>
                    <a:pt x="17018" y="29365"/>
                    <a:pt x="15872" y="29961"/>
                  </a:cubicBezTo>
                  <a:cubicBezTo>
                    <a:pt x="15572" y="30119"/>
                    <a:pt x="15230" y="30195"/>
                    <a:pt x="14884" y="30195"/>
                  </a:cubicBezTo>
                  <a:cubicBezTo>
                    <a:pt x="14287" y="30195"/>
                    <a:pt x="13677" y="29969"/>
                    <a:pt x="13246" y="29550"/>
                  </a:cubicBezTo>
                  <a:cubicBezTo>
                    <a:pt x="12565" y="28893"/>
                    <a:pt x="12320" y="27795"/>
                    <a:pt x="12643" y="26876"/>
                  </a:cubicBezTo>
                  <a:cubicBezTo>
                    <a:pt x="12971" y="25950"/>
                    <a:pt x="13872" y="25276"/>
                    <a:pt x="14767" y="25276"/>
                  </a:cubicBezTo>
                  <a:close/>
                  <a:moveTo>
                    <a:pt x="14767" y="24336"/>
                  </a:moveTo>
                  <a:cubicBezTo>
                    <a:pt x="13474" y="24336"/>
                    <a:pt x="12219" y="25259"/>
                    <a:pt x="11759" y="26565"/>
                  </a:cubicBezTo>
                  <a:cubicBezTo>
                    <a:pt x="11312" y="27837"/>
                    <a:pt x="11646" y="29311"/>
                    <a:pt x="12590" y="30225"/>
                  </a:cubicBezTo>
                  <a:cubicBezTo>
                    <a:pt x="13204" y="30821"/>
                    <a:pt x="14051" y="31138"/>
                    <a:pt x="14888" y="31138"/>
                  </a:cubicBezTo>
                  <a:cubicBezTo>
                    <a:pt x="15376" y="31138"/>
                    <a:pt x="15872" y="31024"/>
                    <a:pt x="16307" y="30798"/>
                  </a:cubicBezTo>
                  <a:cubicBezTo>
                    <a:pt x="17824" y="30010"/>
                    <a:pt x="18205" y="28338"/>
                    <a:pt x="17913" y="27030"/>
                  </a:cubicBezTo>
                  <a:cubicBezTo>
                    <a:pt x="17561" y="25455"/>
                    <a:pt x="16367" y="24393"/>
                    <a:pt x="14875" y="24339"/>
                  </a:cubicBezTo>
                  <a:cubicBezTo>
                    <a:pt x="14839" y="24337"/>
                    <a:pt x="14803" y="24336"/>
                    <a:pt x="14767" y="24336"/>
                  </a:cubicBezTo>
                  <a:close/>
                  <a:moveTo>
                    <a:pt x="14111" y="941"/>
                  </a:moveTo>
                  <a:cubicBezTo>
                    <a:pt x="14183" y="941"/>
                    <a:pt x="14249" y="941"/>
                    <a:pt x="14320" y="947"/>
                  </a:cubicBezTo>
                  <a:cubicBezTo>
                    <a:pt x="14396" y="945"/>
                    <a:pt x="14472" y="944"/>
                    <a:pt x="14547" y="944"/>
                  </a:cubicBezTo>
                  <a:cubicBezTo>
                    <a:pt x="17407" y="944"/>
                    <a:pt x="19915" y="2262"/>
                    <a:pt x="21155" y="4415"/>
                  </a:cubicBezTo>
                  <a:cubicBezTo>
                    <a:pt x="22224" y="6277"/>
                    <a:pt x="22486" y="8814"/>
                    <a:pt x="21800" y="10735"/>
                  </a:cubicBezTo>
                  <a:cubicBezTo>
                    <a:pt x="21668" y="11106"/>
                    <a:pt x="21494" y="11451"/>
                    <a:pt x="21334" y="11792"/>
                  </a:cubicBezTo>
                  <a:cubicBezTo>
                    <a:pt x="20880" y="12724"/>
                    <a:pt x="20414" y="13691"/>
                    <a:pt x="20820" y="14986"/>
                  </a:cubicBezTo>
                  <a:cubicBezTo>
                    <a:pt x="20880" y="15176"/>
                    <a:pt x="20957" y="15379"/>
                    <a:pt x="21059" y="15583"/>
                  </a:cubicBezTo>
                  <a:cubicBezTo>
                    <a:pt x="21560" y="16609"/>
                    <a:pt x="22343" y="17349"/>
                    <a:pt x="23095" y="18066"/>
                  </a:cubicBezTo>
                  <a:cubicBezTo>
                    <a:pt x="23334" y="18286"/>
                    <a:pt x="23566" y="18514"/>
                    <a:pt x="23792" y="18740"/>
                  </a:cubicBezTo>
                  <a:cubicBezTo>
                    <a:pt x="25274" y="20262"/>
                    <a:pt x="27422" y="24005"/>
                    <a:pt x="27536" y="27562"/>
                  </a:cubicBezTo>
                  <a:cubicBezTo>
                    <a:pt x="27715" y="33173"/>
                    <a:pt x="23387" y="37047"/>
                    <a:pt x="23202" y="37209"/>
                  </a:cubicBezTo>
                  <a:cubicBezTo>
                    <a:pt x="20700" y="39408"/>
                    <a:pt x="17404" y="40513"/>
                    <a:pt x="14128" y="40513"/>
                  </a:cubicBezTo>
                  <a:cubicBezTo>
                    <a:pt x="10994" y="40513"/>
                    <a:pt x="7880" y="39502"/>
                    <a:pt x="5499" y="37471"/>
                  </a:cubicBezTo>
                  <a:cubicBezTo>
                    <a:pt x="2639" y="35024"/>
                    <a:pt x="950" y="31228"/>
                    <a:pt x="1086" y="27568"/>
                  </a:cubicBezTo>
                  <a:cubicBezTo>
                    <a:pt x="1224" y="23981"/>
                    <a:pt x="3361" y="20250"/>
                    <a:pt x="4835" y="18740"/>
                  </a:cubicBezTo>
                  <a:cubicBezTo>
                    <a:pt x="5056" y="18514"/>
                    <a:pt x="5295" y="18286"/>
                    <a:pt x="5527" y="18066"/>
                  </a:cubicBezTo>
                  <a:cubicBezTo>
                    <a:pt x="6286" y="17349"/>
                    <a:pt x="7067" y="16609"/>
                    <a:pt x="7563" y="15583"/>
                  </a:cubicBezTo>
                  <a:cubicBezTo>
                    <a:pt x="7665" y="15379"/>
                    <a:pt x="7742" y="15176"/>
                    <a:pt x="7808" y="14986"/>
                  </a:cubicBezTo>
                  <a:cubicBezTo>
                    <a:pt x="8208" y="13691"/>
                    <a:pt x="7742" y="12724"/>
                    <a:pt x="7289" y="11792"/>
                  </a:cubicBezTo>
                  <a:cubicBezTo>
                    <a:pt x="7127" y="11451"/>
                    <a:pt x="6960" y="11106"/>
                    <a:pt x="6824" y="10735"/>
                  </a:cubicBezTo>
                  <a:cubicBezTo>
                    <a:pt x="6136" y="8814"/>
                    <a:pt x="6400" y="6277"/>
                    <a:pt x="7474" y="4415"/>
                  </a:cubicBezTo>
                  <a:cubicBezTo>
                    <a:pt x="8715" y="2260"/>
                    <a:pt x="11235" y="941"/>
                    <a:pt x="14111" y="941"/>
                  </a:cubicBezTo>
                  <a:close/>
                  <a:moveTo>
                    <a:pt x="14061" y="1"/>
                  </a:moveTo>
                  <a:cubicBezTo>
                    <a:pt x="10883" y="1"/>
                    <a:pt x="8062" y="1508"/>
                    <a:pt x="6656" y="3943"/>
                  </a:cubicBezTo>
                  <a:cubicBezTo>
                    <a:pt x="5456" y="6032"/>
                    <a:pt x="5163" y="8886"/>
                    <a:pt x="5940" y="11052"/>
                  </a:cubicBezTo>
                  <a:cubicBezTo>
                    <a:pt x="6089" y="11470"/>
                    <a:pt x="6268" y="11840"/>
                    <a:pt x="6447" y="12204"/>
                  </a:cubicBezTo>
                  <a:cubicBezTo>
                    <a:pt x="6865" y="13076"/>
                    <a:pt x="7199" y="13762"/>
                    <a:pt x="6907" y="14705"/>
                  </a:cubicBezTo>
                  <a:cubicBezTo>
                    <a:pt x="6860" y="14854"/>
                    <a:pt x="6799" y="15010"/>
                    <a:pt x="6722" y="15170"/>
                  </a:cubicBezTo>
                  <a:cubicBezTo>
                    <a:pt x="6292" y="16043"/>
                    <a:pt x="5606" y="16693"/>
                    <a:pt x="4877" y="17385"/>
                  </a:cubicBezTo>
                  <a:cubicBezTo>
                    <a:pt x="4639" y="17611"/>
                    <a:pt x="4394" y="17845"/>
                    <a:pt x="4161" y="18084"/>
                  </a:cubicBezTo>
                  <a:cubicBezTo>
                    <a:pt x="2585" y="19701"/>
                    <a:pt x="293" y="23700"/>
                    <a:pt x="149" y="27532"/>
                  </a:cubicBezTo>
                  <a:cubicBezTo>
                    <a:pt x="0" y="31471"/>
                    <a:pt x="1815" y="35554"/>
                    <a:pt x="4890" y="38181"/>
                  </a:cubicBezTo>
                  <a:cubicBezTo>
                    <a:pt x="7438" y="40360"/>
                    <a:pt x="10769" y="41446"/>
                    <a:pt x="14123" y="41446"/>
                  </a:cubicBezTo>
                  <a:cubicBezTo>
                    <a:pt x="17627" y="41446"/>
                    <a:pt x="21149" y="40264"/>
                    <a:pt x="23822" y="37912"/>
                  </a:cubicBezTo>
                  <a:cubicBezTo>
                    <a:pt x="24020" y="37739"/>
                    <a:pt x="28670" y="33579"/>
                    <a:pt x="28472" y="27532"/>
                  </a:cubicBezTo>
                  <a:cubicBezTo>
                    <a:pt x="28354" y="23724"/>
                    <a:pt x="26056" y="19713"/>
                    <a:pt x="24461" y="18084"/>
                  </a:cubicBezTo>
                  <a:cubicBezTo>
                    <a:pt x="24229" y="17845"/>
                    <a:pt x="23984" y="17611"/>
                    <a:pt x="23745" y="17385"/>
                  </a:cubicBezTo>
                  <a:cubicBezTo>
                    <a:pt x="23017" y="16693"/>
                    <a:pt x="22331" y="16043"/>
                    <a:pt x="21907" y="15170"/>
                  </a:cubicBezTo>
                  <a:cubicBezTo>
                    <a:pt x="21823" y="15010"/>
                    <a:pt x="21764" y="14854"/>
                    <a:pt x="21715" y="14705"/>
                  </a:cubicBezTo>
                  <a:cubicBezTo>
                    <a:pt x="21423" y="13762"/>
                    <a:pt x="21758" y="13076"/>
                    <a:pt x="22181" y="12204"/>
                  </a:cubicBezTo>
                  <a:cubicBezTo>
                    <a:pt x="22354" y="11840"/>
                    <a:pt x="22533" y="11470"/>
                    <a:pt x="22682" y="11052"/>
                  </a:cubicBezTo>
                  <a:cubicBezTo>
                    <a:pt x="23459" y="8886"/>
                    <a:pt x="23166" y="6032"/>
                    <a:pt x="21966" y="3943"/>
                  </a:cubicBezTo>
                  <a:cubicBezTo>
                    <a:pt x="20560" y="1508"/>
                    <a:pt x="17745" y="1"/>
                    <a:pt x="14579" y="1"/>
                  </a:cubicBezTo>
                  <a:cubicBezTo>
                    <a:pt x="14493" y="1"/>
                    <a:pt x="14407" y="2"/>
                    <a:pt x="14320" y="4"/>
                  </a:cubicBezTo>
                  <a:cubicBezTo>
                    <a:pt x="14233" y="2"/>
                    <a:pt x="14147" y="1"/>
                    <a:pt x="14061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0E9F8F3-6807-C899-0498-854EB808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864" y="1125044"/>
            <a:ext cx="2859272" cy="11217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C5AC92-1ACC-31EC-655A-1807C06CE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843" y="2330288"/>
            <a:ext cx="8411512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5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159488" y="128618"/>
            <a:ext cx="11887200" cy="6600764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904" name="Google Shape;904;p35"/>
          <p:cNvGrpSpPr/>
          <p:nvPr/>
        </p:nvGrpSpPr>
        <p:grpSpPr>
          <a:xfrm>
            <a:off x="-86611" y="5873735"/>
            <a:ext cx="816712" cy="1058921"/>
            <a:chOff x="3406175" y="3528850"/>
            <a:chExt cx="832700" cy="1079650"/>
          </a:xfrm>
        </p:grpSpPr>
        <p:sp>
          <p:nvSpPr>
            <p:cNvPr id="905" name="Google Shape;905;p35"/>
            <p:cNvSpPr/>
            <p:nvPr/>
          </p:nvSpPr>
          <p:spPr>
            <a:xfrm>
              <a:off x="340617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9" y="0"/>
                  </a:moveTo>
                  <a:cubicBezTo>
                    <a:pt x="2299" y="0"/>
                    <a:pt x="2299" y="9670"/>
                    <a:pt x="2299" y="21596"/>
                  </a:cubicBezTo>
                  <a:cubicBezTo>
                    <a:pt x="2299" y="33516"/>
                    <a:pt x="1" y="43186"/>
                    <a:pt x="17699" y="43186"/>
                  </a:cubicBezTo>
                  <a:cubicBezTo>
                    <a:pt x="33093" y="43186"/>
                    <a:pt x="33093" y="33516"/>
                    <a:pt x="33093" y="21596"/>
                  </a:cubicBezTo>
                  <a:cubicBezTo>
                    <a:pt x="33093" y="9670"/>
                    <a:pt x="33093" y="0"/>
                    <a:pt x="17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560625" y="3788600"/>
              <a:ext cx="678250" cy="632625"/>
            </a:xfrm>
            <a:custGeom>
              <a:avLst/>
              <a:gdLst/>
              <a:ahLst/>
              <a:cxnLst/>
              <a:rect l="l" t="t" r="r" b="b"/>
              <a:pathLst>
                <a:path w="27130" h="25305" extrusionOk="0">
                  <a:moveTo>
                    <a:pt x="19784" y="0"/>
                  </a:moveTo>
                  <a:cubicBezTo>
                    <a:pt x="16565" y="0"/>
                    <a:pt x="12430" y="2634"/>
                    <a:pt x="7605" y="5338"/>
                  </a:cubicBezTo>
                  <a:cubicBezTo>
                    <a:pt x="5163" y="6705"/>
                    <a:pt x="2030" y="8388"/>
                    <a:pt x="699" y="11003"/>
                  </a:cubicBezTo>
                  <a:cubicBezTo>
                    <a:pt x="328" y="11726"/>
                    <a:pt x="149" y="12435"/>
                    <a:pt x="132" y="13116"/>
                  </a:cubicBezTo>
                  <a:cubicBezTo>
                    <a:pt x="0" y="17557"/>
                    <a:pt x="5020" y="19341"/>
                    <a:pt x="8303" y="20823"/>
                  </a:cubicBezTo>
                  <a:cubicBezTo>
                    <a:pt x="12508" y="22714"/>
                    <a:pt x="17045" y="25304"/>
                    <a:pt x="20494" y="25304"/>
                  </a:cubicBezTo>
                  <a:cubicBezTo>
                    <a:pt x="22431" y="25304"/>
                    <a:pt x="24024" y="24488"/>
                    <a:pt x="25022" y="22272"/>
                  </a:cubicBezTo>
                  <a:cubicBezTo>
                    <a:pt x="27130" y="17581"/>
                    <a:pt x="23727" y="15128"/>
                    <a:pt x="18510" y="12657"/>
                  </a:cubicBezTo>
                  <a:cubicBezTo>
                    <a:pt x="23083" y="10071"/>
                    <a:pt x="26706" y="7231"/>
                    <a:pt x="24306" y="2957"/>
                  </a:cubicBezTo>
                  <a:cubicBezTo>
                    <a:pt x="23116" y="834"/>
                    <a:pt x="21595" y="0"/>
                    <a:pt x="19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492425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20256" y="940"/>
                  </a:moveTo>
                  <a:cubicBezTo>
                    <a:pt x="20684" y="940"/>
                    <a:pt x="21091" y="991"/>
                    <a:pt x="21477" y="1098"/>
                  </a:cubicBezTo>
                  <a:cubicBezTo>
                    <a:pt x="22641" y="1421"/>
                    <a:pt x="23585" y="2256"/>
                    <a:pt x="24372" y="3652"/>
                  </a:cubicBezTo>
                  <a:cubicBezTo>
                    <a:pt x="26450" y="7366"/>
                    <a:pt x="23626" y="9961"/>
                    <a:pt x="18750" y="12713"/>
                  </a:cubicBezTo>
                  <a:cubicBezTo>
                    <a:pt x="18594" y="12804"/>
                    <a:pt x="18505" y="12964"/>
                    <a:pt x="18510" y="13143"/>
                  </a:cubicBezTo>
                  <a:cubicBezTo>
                    <a:pt x="18516" y="13316"/>
                    <a:pt x="18624" y="13477"/>
                    <a:pt x="18778" y="13549"/>
                  </a:cubicBezTo>
                  <a:cubicBezTo>
                    <a:pt x="24175" y="16104"/>
                    <a:pt x="26932" y="18396"/>
                    <a:pt x="25064" y="22551"/>
                  </a:cubicBezTo>
                  <a:cubicBezTo>
                    <a:pt x="24486" y="23834"/>
                    <a:pt x="23692" y="24645"/>
                    <a:pt x="22629" y="25033"/>
                  </a:cubicBezTo>
                  <a:cubicBezTo>
                    <a:pt x="22122" y="25220"/>
                    <a:pt x="21565" y="25303"/>
                    <a:pt x="20968" y="25303"/>
                  </a:cubicBezTo>
                  <a:cubicBezTo>
                    <a:pt x="18333" y="25303"/>
                    <a:pt x="14924" y="23678"/>
                    <a:pt x="11610" y="22097"/>
                  </a:cubicBezTo>
                  <a:cubicBezTo>
                    <a:pt x="10739" y="21685"/>
                    <a:pt x="9838" y="21256"/>
                    <a:pt x="8965" y="20862"/>
                  </a:cubicBezTo>
                  <a:cubicBezTo>
                    <a:pt x="8686" y="20736"/>
                    <a:pt x="8392" y="20604"/>
                    <a:pt x="8094" y="20473"/>
                  </a:cubicBezTo>
                  <a:cubicBezTo>
                    <a:pt x="4918" y="19082"/>
                    <a:pt x="962" y="17345"/>
                    <a:pt x="1075" y="13603"/>
                  </a:cubicBezTo>
                  <a:cubicBezTo>
                    <a:pt x="1093" y="12958"/>
                    <a:pt x="1265" y="12314"/>
                    <a:pt x="1588" y="11686"/>
                  </a:cubicBezTo>
                  <a:cubicBezTo>
                    <a:pt x="2805" y="9300"/>
                    <a:pt x="5701" y="7675"/>
                    <a:pt x="8028" y="6374"/>
                  </a:cubicBezTo>
                  <a:lnTo>
                    <a:pt x="8309" y="6220"/>
                  </a:lnTo>
                  <a:cubicBezTo>
                    <a:pt x="8942" y="5861"/>
                    <a:pt x="9563" y="5509"/>
                    <a:pt x="10172" y="5162"/>
                  </a:cubicBezTo>
                  <a:cubicBezTo>
                    <a:pt x="14104" y="2919"/>
                    <a:pt x="17575" y="940"/>
                    <a:pt x="20256" y="940"/>
                  </a:cubicBezTo>
                  <a:close/>
                  <a:moveTo>
                    <a:pt x="20269" y="0"/>
                  </a:moveTo>
                  <a:cubicBezTo>
                    <a:pt x="17331" y="0"/>
                    <a:pt x="13756" y="2038"/>
                    <a:pt x="9706" y="4344"/>
                  </a:cubicBezTo>
                  <a:cubicBezTo>
                    <a:pt x="9097" y="4691"/>
                    <a:pt x="8483" y="5043"/>
                    <a:pt x="7849" y="5396"/>
                  </a:cubicBezTo>
                  <a:lnTo>
                    <a:pt x="7569" y="5551"/>
                  </a:lnTo>
                  <a:cubicBezTo>
                    <a:pt x="5133" y="6917"/>
                    <a:pt x="2096" y="8613"/>
                    <a:pt x="747" y="11256"/>
                  </a:cubicBezTo>
                  <a:cubicBezTo>
                    <a:pt x="364" y="12016"/>
                    <a:pt x="155" y="12791"/>
                    <a:pt x="132" y="13573"/>
                  </a:cubicBezTo>
                  <a:cubicBezTo>
                    <a:pt x="0" y="17954"/>
                    <a:pt x="4466" y="19906"/>
                    <a:pt x="7719" y="21339"/>
                  </a:cubicBezTo>
                  <a:cubicBezTo>
                    <a:pt x="8017" y="21463"/>
                    <a:pt x="8304" y="21595"/>
                    <a:pt x="8579" y="21714"/>
                  </a:cubicBezTo>
                  <a:cubicBezTo>
                    <a:pt x="9444" y="22108"/>
                    <a:pt x="10339" y="22532"/>
                    <a:pt x="11204" y="22945"/>
                  </a:cubicBezTo>
                  <a:cubicBezTo>
                    <a:pt x="14613" y="24573"/>
                    <a:pt x="18117" y="26239"/>
                    <a:pt x="20982" y="26239"/>
                  </a:cubicBezTo>
                  <a:cubicBezTo>
                    <a:pt x="21679" y="26239"/>
                    <a:pt x="22343" y="26143"/>
                    <a:pt x="22951" y="25917"/>
                  </a:cubicBezTo>
                  <a:cubicBezTo>
                    <a:pt x="24246" y="25446"/>
                    <a:pt x="25243" y="24436"/>
                    <a:pt x="25918" y="22932"/>
                  </a:cubicBezTo>
                  <a:cubicBezTo>
                    <a:pt x="28197" y="17882"/>
                    <a:pt x="24395" y="15250"/>
                    <a:pt x="19985" y="13090"/>
                  </a:cubicBezTo>
                  <a:cubicBezTo>
                    <a:pt x="24277" y="10559"/>
                    <a:pt x="27649" y="7581"/>
                    <a:pt x="25189" y="3193"/>
                  </a:cubicBezTo>
                  <a:cubicBezTo>
                    <a:pt x="24277" y="1570"/>
                    <a:pt x="23142" y="584"/>
                    <a:pt x="21728" y="190"/>
                  </a:cubicBezTo>
                  <a:cubicBezTo>
                    <a:pt x="21261" y="61"/>
                    <a:pt x="20775" y="0"/>
                    <a:pt x="20269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8" name="Google Shape;908;p35"/>
          <p:cNvGrpSpPr/>
          <p:nvPr/>
        </p:nvGrpSpPr>
        <p:grpSpPr>
          <a:xfrm>
            <a:off x="11557399" y="-120692"/>
            <a:ext cx="816748" cy="1109907"/>
            <a:chOff x="3459450" y="656725"/>
            <a:chExt cx="827450" cy="1124450"/>
          </a:xfrm>
        </p:grpSpPr>
        <p:sp>
          <p:nvSpPr>
            <p:cNvPr id="909" name="Google Shape;909;p35"/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C474312-50C5-5AD0-66BD-E891B24DB6E4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6D31B9-DE4C-EC44-1964-9F1D01C1A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069" y="1202989"/>
            <a:ext cx="10132829" cy="5200207"/>
          </a:xfrm>
          <a:prstGeom prst="rect">
            <a:avLst/>
          </a:prstGeom>
        </p:spPr>
      </p:pic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F2916C2A-4D6B-8100-7D9D-AE7303626478}"/>
              </a:ext>
            </a:extLst>
          </p:cNvPr>
          <p:cNvSpPr txBox="1"/>
          <p:nvPr/>
        </p:nvSpPr>
        <p:spPr>
          <a:xfrm>
            <a:off x="1428979" y="204054"/>
            <a:ext cx="9543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bìa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438150" y="314326"/>
            <a:ext cx="11210925" cy="6257924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908" name="Google Shape;908;p35"/>
          <p:cNvGrpSpPr/>
          <p:nvPr/>
        </p:nvGrpSpPr>
        <p:grpSpPr>
          <a:xfrm>
            <a:off x="10830165" y="325756"/>
            <a:ext cx="816748" cy="1109907"/>
            <a:chOff x="3459450" y="656725"/>
            <a:chExt cx="827450" cy="1124450"/>
          </a:xfrm>
        </p:grpSpPr>
        <p:sp>
          <p:nvSpPr>
            <p:cNvPr id="909" name="Google Shape;909;p35"/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Agbalumo (1)">
            <a:hlinkClick r:id="" action="ppaction://media"/>
            <a:extLst>
              <a:ext uri="{FF2B5EF4-FFF2-40B4-BE49-F238E27FC236}">
                <a16:creationId xmlns:a16="http://schemas.microsoft.com/office/drawing/2014/main" id="{82504F83-D583-0FD4-F700-AB5B9D8EA4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389" y="285750"/>
            <a:ext cx="11280448" cy="6216062"/>
          </a:xfrm>
          <a:prstGeom prst="rect">
            <a:avLst/>
          </a:prstGeom>
        </p:spPr>
      </p:pic>
      <p:grpSp>
        <p:nvGrpSpPr>
          <p:cNvPr id="904" name="Google Shape;904;p35"/>
          <p:cNvGrpSpPr/>
          <p:nvPr/>
        </p:nvGrpSpPr>
        <p:grpSpPr>
          <a:xfrm>
            <a:off x="-4968" y="5799079"/>
            <a:ext cx="816712" cy="1058921"/>
            <a:chOff x="3406175" y="3528850"/>
            <a:chExt cx="832700" cy="1079650"/>
          </a:xfrm>
        </p:grpSpPr>
        <p:sp>
          <p:nvSpPr>
            <p:cNvPr id="905" name="Google Shape;905;p35"/>
            <p:cNvSpPr/>
            <p:nvPr/>
          </p:nvSpPr>
          <p:spPr>
            <a:xfrm>
              <a:off x="340617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9" y="0"/>
                  </a:moveTo>
                  <a:cubicBezTo>
                    <a:pt x="2299" y="0"/>
                    <a:pt x="2299" y="9670"/>
                    <a:pt x="2299" y="21596"/>
                  </a:cubicBezTo>
                  <a:cubicBezTo>
                    <a:pt x="2299" y="33516"/>
                    <a:pt x="1" y="43186"/>
                    <a:pt x="17699" y="43186"/>
                  </a:cubicBezTo>
                  <a:cubicBezTo>
                    <a:pt x="33093" y="43186"/>
                    <a:pt x="33093" y="33516"/>
                    <a:pt x="33093" y="21596"/>
                  </a:cubicBezTo>
                  <a:cubicBezTo>
                    <a:pt x="33093" y="9670"/>
                    <a:pt x="33093" y="0"/>
                    <a:pt x="17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560625" y="3788600"/>
              <a:ext cx="678250" cy="632625"/>
            </a:xfrm>
            <a:custGeom>
              <a:avLst/>
              <a:gdLst/>
              <a:ahLst/>
              <a:cxnLst/>
              <a:rect l="l" t="t" r="r" b="b"/>
              <a:pathLst>
                <a:path w="27130" h="25305" extrusionOk="0">
                  <a:moveTo>
                    <a:pt x="19784" y="0"/>
                  </a:moveTo>
                  <a:cubicBezTo>
                    <a:pt x="16565" y="0"/>
                    <a:pt x="12430" y="2634"/>
                    <a:pt x="7605" y="5338"/>
                  </a:cubicBezTo>
                  <a:cubicBezTo>
                    <a:pt x="5163" y="6705"/>
                    <a:pt x="2030" y="8388"/>
                    <a:pt x="699" y="11003"/>
                  </a:cubicBezTo>
                  <a:cubicBezTo>
                    <a:pt x="328" y="11726"/>
                    <a:pt x="149" y="12435"/>
                    <a:pt x="132" y="13116"/>
                  </a:cubicBezTo>
                  <a:cubicBezTo>
                    <a:pt x="0" y="17557"/>
                    <a:pt x="5020" y="19341"/>
                    <a:pt x="8303" y="20823"/>
                  </a:cubicBezTo>
                  <a:cubicBezTo>
                    <a:pt x="12508" y="22714"/>
                    <a:pt x="17045" y="25304"/>
                    <a:pt x="20494" y="25304"/>
                  </a:cubicBezTo>
                  <a:cubicBezTo>
                    <a:pt x="22431" y="25304"/>
                    <a:pt x="24024" y="24488"/>
                    <a:pt x="25022" y="22272"/>
                  </a:cubicBezTo>
                  <a:cubicBezTo>
                    <a:pt x="27130" y="17581"/>
                    <a:pt x="23727" y="15128"/>
                    <a:pt x="18510" y="12657"/>
                  </a:cubicBezTo>
                  <a:cubicBezTo>
                    <a:pt x="23083" y="10071"/>
                    <a:pt x="26706" y="7231"/>
                    <a:pt x="24306" y="2957"/>
                  </a:cubicBezTo>
                  <a:cubicBezTo>
                    <a:pt x="23116" y="834"/>
                    <a:pt x="21595" y="0"/>
                    <a:pt x="19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492425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20256" y="940"/>
                  </a:moveTo>
                  <a:cubicBezTo>
                    <a:pt x="20684" y="940"/>
                    <a:pt x="21091" y="991"/>
                    <a:pt x="21477" y="1098"/>
                  </a:cubicBezTo>
                  <a:cubicBezTo>
                    <a:pt x="22641" y="1421"/>
                    <a:pt x="23585" y="2256"/>
                    <a:pt x="24372" y="3652"/>
                  </a:cubicBezTo>
                  <a:cubicBezTo>
                    <a:pt x="26450" y="7366"/>
                    <a:pt x="23626" y="9961"/>
                    <a:pt x="18750" y="12713"/>
                  </a:cubicBezTo>
                  <a:cubicBezTo>
                    <a:pt x="18594" y="12804"/>
                    <a:pt x="18505" y="12964"/>
                    <a:pt x="18510" y="13143"/>
                  </a:cubicBezTo>
                  <a:cubicBezTo>
                    <a:pt x="18516" y="13316"/>
                    <a:pt x="18624" y="13477"/>
                    <a:pt x="18778" y="13549"/>
                  </a:cubicBezTo>
                  <a:cubicBezTo>
                    <a:pt x="24175" y="16104"/>
                    <a:pt x="26932" y="18396"/>
                    <a:pt x="25064" y="22551"/>
                  </a:cubicBezTo>
                  <a:cubicBezTo>
                    <a:pt x="24486" y="23834"/>
                    <a:pt x="23692" y="24645"/>
                    <a:pt x="22629" y="25033"/>
                  </a:cubicBezTo>
                  <a:cubicBezTo>
                    <a:pt x="22122" y="25220"/>
                    <a:pt x="21565" y="25303"/>
                    <a:pt x="20968" y="25303"/>
                  </a:cubicBezTo>
                  <a:cubicBezTo>
                    <a:pt x="18333" y="25303"/>
                    <a:pt x="14924" y="23678"/>
                    <a:pt x="11610" y="22097"/>
                  </a:cubicBezTo>
                  <a:cubicBezTo>
                    <a:pt x="10739" y="21685"/>
                    <a:pt x="9838" y="21256"/>
                    <a:pt x="8965" y="20862"/>
                  </a:cubicBezTo>
                  <a:cubicBezTo>
                    <a:pt x="8686" y="20736"/>
                    <a:pt x="8392" y="20604"/>
                    <a:pt x="8094" y="20473"/>
                  </a:cubicBezTo>
                  <a:cubicBezTo>
                    <a:pt x="4918" y="19082"/>
                    <a:pt x="962" y="17345"/>
                    <a:pt x="1075" y="13603"/>
                  </a:cubicBezTo>
                  <a:cubicBezTo>
                    <a:pt x="1093" y="12958"/>
                    <a:pt x="1265" y="12314"/>
                    <a:pt x="1588" y="11686"/>
                  </a:cubicBezTo>
                  <a:cubicBezTo>
                    <a:pt x="2805" y="9300"/>
                    <a:pt x="5701" y="7675"/>
                    <a:pt x="8028" y="6374"/>
                  </a:cubicBezTo>
                  <a:lnTo>
                    <a:pt x="8309" y="6220"/>
                  </a:lnTo>
                  <a:cubicBezTo>
                    <a:pt x="8942" y="5861"/>
                    <a:pt x="9563" y="5509"/>
                    <a:pt x="10172" y="5162"/>
                  </a:cubicBezTo>
                  <a:cubicBezTo>
                    <a:pt x="14104" y="2919"/>
                    <a:pt x="17575" y="940"/>
                    <a:pt x="20256" y="940"/>
                  </a:cubicBezTo>
                  <a:close/>
                  <a:moveTo>
                    <a:pt x="20269" y="0"/>
                  </a:moveTo>
                  <a:cubicBezTo>
                    <a:pt x="17331" y="0"/>
                    <a:pt x="13756" y="2038"/>
                    <a:pt x="9706" y="4344"/>
                  </a:cubicBezTo>
                  <a:cubicBezTo>
                    <a:pt x="9097" y="4691"/>
                    <a:pt x="8483" y="5043"/>
                    <a:pt x="7849" y="5396"/>
                  </a:cubicBezTo>
                  <a:lnTo>
                    <a:pt x="7569" y="5551"/>
                  </a:lnTo>
                  <a:cubicBezTo>
                    <a:pt x="5133" y="6917"/>
                    <a:pt x="2096" y="8613"/>
                    <a:pt x="747" y="11256"/>
                  </a:cubicBezTo>
                  <a:cubicBezTo>
                    <a:pt x="364" y="12016"/>
                    <a:pt x="155" y="12791"/>
                    <a:pt x="132" y="13573"/>
                  </a:cubicBezTo>
                  <a:cubicBezTo>
                    <a:pt x="0" y="17954"/>
                    <a:pt x="4466" y="19906"/>
                    <a:pt x="7719" y="21339"/>
                  </a:cubicBezTo>
                  <a:cubicBezTo>
                    <a:pt x="8017" y="21463"/>
                    <a:pt x="8304" y="21595"/>
                    <a:pt x="8579" y="21714"/>
                  </a:cubicBezTo>
                  <a:cubicBezTo>
                    <a:pt x="9444" y="22108"/>
                    <a:pt x="10339" y="22532"/>
                    <a:pt x="11204" y="22945"/>
                  </a:cubicBezTo>
                  <a:cubicBezTo>
                    <a:pt x="14613" y="24573"/>
                    <a:pt x="18117" y="26239"/>
                    <a:pt x="20982" y="26239"/>
                  </a:cubicBezTo>
                  <a:cubicBezTo>
                    <a:pt x="21679" y="26239"/>
                    <a:pt x="22343" y="26143"/>
                    <a:pt x="22951" y="25917"/>
                  </a:cubicBezTo>
                  <a:cubicBezTo>
                    <a:pt x="24246" y="25446"/>
                    <a:pt x="25243" y="24436"/>
                    <a:pt x="25918" y="22932"/>
                  </a:cubicBezTo>
                  <a:cubicBezTo>
                    <a:pt x="28197" y="17882"/>
                    <a:pt x="24395" y="15250"/>
                    <a:pt x="19985" y="13090"/>
                  </a:cubicBezTo>
                  <a:cubicBezTo>
                    <a:pt x="24277" y="10559"/>
                    <a:pt x="27649" y="7581"/>
                    <a:pt x="25189" y="3193"/>
                  </a:cubicBezTo>
                  <a:cubicBezTo>
                    <a:pt x="24277" y="1570"/>
                    <a:pt x="23142" y="584"/>
                    <a:pt x="21728" y="190"/>
                  </a:cubicBezTo>
                  <a:cubicBezTo>
                    <a:pt x="21261" y="61"/>
                    <a:pt x="20775" y="0"/>
                    <a:pt x="20269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38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B950FF0E-B58A-C915-DD2C-029FD14D0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1538" y="1073888"/>
            <a:ext cx="10447337" cy="5023700"/>
          </a:xfrm>
          <a:prstGeom prst="roundRect">
            <a:avLst/>
          </a:prstGeom>
          <a:solidFill>
            <a:srgbClr val="E7C9D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54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54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xét</a:t>
            </a:r>
            <a:r>
              <a:rPr lang="en-US" sz="54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54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54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(chia)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54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92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281</Words>
  <Application>Microsoft Office PowerPoint</Application>
  <PresentationFormat>Widescreen</PresentationFormat>
  <Paragraphs>62</Paragraphs>
  <Slides>15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Cambria</vt:lpstr>
      <vt:lpstr>Cambria Math</vt:lpstr>
      <vt:lpstr>Happy Monkey</vt:lpstr>
      <vt:lpstr>Roboto Condensed Light</vt:lpstr>
      <vt:lpstr>Times New Roman</vt:lpstr>
      <vt:lpstr>UTM Bell</vt:lpstr>
      <vt:lpstr>Math Subject for Elementary - 3rd Grade: Operations and Algebraic Thinking by Slidesgo</vt:lpstr>
      <vt:lpstr>1_Office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2023-12-07T00:41:35Z</dcterms:created>
  <dcterms:modified xsi:type="dcterms:W3CDTF">2025-03-23T13:18:07Z</dcterms:modified>
</cp:coreProperties>
</file>