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 id="2147483675" r:id="rId4"/>
  </p:sldMasterIdLst>
  <p:notesMasterIdLst>
    <p:notesMasterId r:id="rId26"/>
  </p:notesMasterIdLst>
  <p:sldIdLst>
    <p:sldId id="282" r:id="rId5"/>
    <p:sldId id="257" r:id="rId6"/>
    <p:sldId id="259" r:id="rId7"/>
    <p:sldId id="524" r:id="rId8"/>
    <p:sldId id="260" r:id="rId9"/>
    <p:sldId id="525" r:id="rId10"/>
    <p:sldId id="281" r:id="rId11"/>
    <p:sldId id="287" r:id="rId12"/>
    <p:sldId id="284" r:id="rId13"/>
    <p:sldId id="286" r:id="rId14"/>
    <p:sldId id="526" r:id="rId15"/>
    <p:sldId id="285" r:id="rId16"/>
    <p:sldId id="527" r:id="rId17"/>
    <p:sldId id="528" r:id="rId18"/>
    <p:sldId id="529" r:id="rId19"/>
    <p:sldId id="530" r:id="rId20"/>
    <p:sldId id="531" r:id="rId21"/>
    <p:sldId id="532" r:id="rId22"/>
    <p:sldId id="533" r:id="rId23"/>
    <p:sldId id="298" r:id="rId24"/>
    <p:sldId id="4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30941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988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3750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23897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53894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5681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3793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85664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320094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30755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67139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1/10/2024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A03BDED-D942-00E4-9BAA-84A8FAEC1A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31C02BD-DCE2-D1A3-19FE-48B0EF2EA2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id="{ED0F3648-D33E-C601-AE8F-A9372C6E7C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9601144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6.gi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jp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8.emf"/><Relationship Id="rId3" Type="http://schemas.openxmlformats.org/officeDocument/2006/relationships/tags" Target="../tags/tag9.xml"/><Relationship Id="rId7" Type="http://schemas.openxmlformats.org/officeDocument/2006/relationships/image" Target="../media/image23.png"/><Relationship Id="rId12" Type="http://schemas.openxmlformats.org/officeDocument/2006/relationships/image" Target="../media/image27.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7.png"/><Relationship Id="rId10" Type="http://schemas.openxmlformats.org/officeDocument/2006/relationships/image" Target="../media/image26.png"/><Relationship Id="rId4" Type="http://schemas.openxmlformats.org/officeDocument/2006/relationships/tags" Target="../tags/tag10.xml"/><Relationship Id="rId9" Type="http://schemas.openxmlformats.org/officeDocument/2006/relationships/image" Target="../media/image25.emf"/><Relationship Id="rId14"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image" Target="../media/image11.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slide" Target="slide4.xml"/><Relationship Id="rId17" Type="http://schemas.openxmlformats.org/officeDocument/2006/relationships/image" Target="../media/image20.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4.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9.png"/><Relationship Id="rId10" Type="http://schemas.openxmlformats.org/officeDocument/2006/relationships/image" Target="../media/image17.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1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1.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1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1.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1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1.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8.emf"/><Relationship Id="rId3" Type="http://schemas.openxmlformats.org/officeDocument/2006/relationships/tags" Target="../tags/tag4.xml"/><Relationship Id="rId7" Type="http://schemas.openxmlformats.org/officeDocument/2006/relationships/image" Target="../media/image23.png"/><Relationship Id="rId12" Type="http://schemas.openxmlformats.org/officeDocument/2006/relationships/image" Target="../media/image27.emf"/><Relationship Id="rId2" Type="http://schemas.openxmlformats.org/officeDocument/2006/relationships/tags" Target="../tags/tag3.xml"/><Relationship Id="rId16" Type="http://schemas.openxmlformats.org/officeDocument/2006/relationships/image" Target="../media/image31.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tags" Target="../tags/tag5.xml"/><Relationship Id="rId9" Type="http://schemas.openxmlformats.org/officeDocument/2006/relationships/image" Target="../media/image25.emf"/><Relationship Id="rId14" Type="http://schemas.openxmlformats.org/officeDocument/2006/relationships/image" Target="../media/image29.emf"/></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5064134"/>
                <a:gd name="connsiteY0" fmla="*/ 154483 h 1373423"/>
                <a:gd name="connsiteX1" fmla="*/ 154483 w 5064134"/>
                <a:gd name="connsiteY1" fmla="*/ 0 h 1373423"/>
                <a:gd name="connsiteX2" fmla="*/ 4909651 w 5064134"/>
                <a:gd name="connsiteY2" fmla="*/ 0 h 1373423"/>
                <a:gd name="connsiteX3" fmla="*/ 5064134 w 5064134"/>
                <a:gd name="connsiteY3" fmla="*/ 154483 h 1373423"/>
                <a:gd name="connsiteX4" fmla="*/ 5064134 w 5064134"/>
                <a:gd name="connsiteY4" fmla="*/ 1218940 h 1373423"/>
                <a:gd name="connsiteX5" fmla="*/ 4909651 w 5064134"/>
                <a:gd name="connsiteY5" fmla="*/ 1373423 h 1373423"/>
                <a:gd name="connsiteX6" fmla="*/ 154483 w 5064134"/>
                <a:gd name="connsiteY6" fmla="*/ 1373423 h 1373423"/>
                <a:gd name="connsiteX7" fmla="*/ 0 w 5064134"/>
                <a:gd name="connsiteY7" fmla="*/ 1218940 h 1373423"/>
                <a:gd name="connsiteX8" fmla="*/ 0 w 5064134"/>
                <a:gd name="connsiteY8" fmla="*/ 154483 h 13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134" h="1373423" fill="none" extrusionOk="0">
                  <a:moveTo>
                    <a:pt x="0" y="154483"/>
                  </a:moveTo>
                  <a:cubicBezTo>
                    <a:pt x="-4107" y="81981"/>
                    <a:pt x="60232" y="5423"/>
                    <a:pt x="154483" y="0"/>
                  </a:cubicBezTo>
                  <a:cubicBezTo>
                    <a:pt x="1599820" y="130230"/>
                    <a:pt x="4128964" y="-31979"/>
                    <a:pt x="4909651" y="0"/>
                  </a:cubicBezTo>
                  <a:cubicBezTo>
                    <a:pt x="5005973" y="4053"/>
                    <a:pt x="5066119" y="60435"/>
                    <a:pt x="5064134" y="154483"/>
                  </a:cubicBezTo>
                  <a:cubicBezTo>
                    <a:pt x="5115026" y="571907"/>
                    <a:pt x="5142410" y="1109434"/>
                    <a:pt x="5064134" y="1218940"/>
                  </a:cubicBezTo>
                  <a:cubicBezTo>
                    <a:pt x="5073216" y="1304327"/>
                    <a:pt x="4998704" y="1378467"/>
                    <a:pt x="4909651" y="1373423"/>
                  </a:cubicBezTo>
                  <a:cubicBezTo>
                    <a:pt x="2614803" y="1503139"/>
                    <a:pt x="1329048" y="1376650"/>
                    <a:pt x="154483" y="1373423"/>
                  </a:cubicBezTo>
                  <a:cubicBezTo>
                    <a:pt x="83181" y="1377779"/>
                    <a:pt x="2854" y="1310222"/>
                    <a:pt x="0" y="1218940"/>
                  </a:cubicBezTo>
                  <a:cubicBezTo>
                    <a:pt x="-38113" y="772421"/>
                    <a:pt x="-58388" y="574042"/>
                    <a:pt x="0" y="154483"/>
                  </a:cubicBezTo>
                  <a:close/>
                </a:path>
                <a:path w="5064134" h="1373423" stroke="0" extrusionOk="0">
                  <a:moveTo>
                    <a:pt x="0" y="154483"/>
                  </a:moveTo>
                  <a:cubicBezTo>
                    <a:pt x="744" y="67334"/>
                    <a:pt x="64465" y="3368"/>
                    <a:pt x="154483" y="0"/>
                  </a:cubicBezTo>
                  <a:cubicBezTo>
                    <a:pt x="1103287" y="-73941"/>
                    <a:pt x="3078192" y="153557"/>
                    <a:pt x="4909651" y="0"/>
                  </a:cubicBezTo>
                  <a:cubicBezTo>
                    <a:pt x="5001789" y="-6131"/>
                    <a:pt x="5060682" y="69943"/>
                    <a:pt x="5064134" y="154483"/>
                  </a:cubicBezTo>
                  <a:cubicBezTo>
                    <a:pt x="5159147" y="522831"/>
                    <a:pt x="5049751" y="820127"/>
                    <a:pt x="5064134" y="1218940"/>
                  </a:cubicBezTo>
                  <a:cubicBezTo>
                    <a:pt x="5063278" y="1298961"/>
                    <a:pt x="4989251" y="1362533"/>
                    <a:pt x="4909651" y="1373423"/>
                  </a:cubicBezTo>
                  <a:cubicBezTo>
                    <a:pt x="4131868" y="1476535"/>
                    <a:pt x="1956934" y="1424282"/>
                    <a:pt x="154483" y="1373423"/>
                  </a:cubicBezTo>
                  <a:cubicBezTo>
                    <a:pt x="71204" y="1373401"/>
                    <a:pt x="13816" y="1313700"/>
                    <a:pt x="0" y="1218940"/>
                  </a:cubicBezTo>
                  <a:cubicBezTo>
                    <a:pt x="-89067" y="718989"/>
                    <a:pt x="19248" y="283996"/>
                    <a:pt x="0" y="154483"/>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741</Words>
  <Application>Microsoft Office PowerPoint</Application>
  <PresentationFormat>Widescreen</PresentationFormat>
  <Paragraphs>47</Paragraphs>
  <Slides>21</Slides>
  <Notes>0</Notes>
  <HiddenSlides>0</HiddenSlides>
  <MMClips>9</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#9Slide02 Noi dung dai</vt:lpstr>
      <vt:lpstr>#9Slide02 Tieu de dai</vt:lpstr>
      <vt:lpstr>A3.BoosterNextFYBlackRegular-San</vt:lpstr>
      <vt:lpstr>等线</vt:lpstr>
      <vt:lpstr>等线 Light</vt:lpstr>
      <vt:lpstr>DFPOP1-W9</vt:lpstr>
      <vt:lpstr>Arial</vt:lpstr>
      <vt:lpstr>Calibri</vt:lpstr>
      <vt:lpstr>Cambria</vt:lpstr>
      <vt:lpstr>1_Office Theme</vt:lpstr>
      <vt:lpstr>2_Office Theme</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21</cp:revision>
  <dcterms:created xsi:type="dcterms:W3CDTF">2024-01-04T05:54:10Z</dcterms:created>
  <dcterms:modified xsi:type="dcterms:W3CDTF">2024-01-10T05:08:26Z</dcterms:modified>
</cp:coreProperties>
</file>