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61" r:id="rId3"/>
    <p:sldId id="283" r:id="rId4"/>
    <p:sldId id="257" r:id="rId5"/>
    <p:sldId id="266" r:id="rId6"/>
    <p:sldId id="280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8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2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2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5310" r="-3186"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83544 h 3784600"/>
                <a:gd name="connsiteX1" fmla="*/ 273738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83544 h 3784600"/>
                <a:gd name="connsiteX4" fmla="*/ 2762250 w 2762250"/>
                <a:gd name="connsiteY4" fmla="*/ 3501055 h 3784600"/>
                <a:gd name="connsiteX5" fmla="*/ 2488511 w 2762250"/>
                <a:gd name="connsiteY5" fmla="*/ 3784600 h 3784600"/>
                <a:gd name="connsiteX6" fmla="*/ 273738 w 2762250"/>
                <a:gd name="connsiteY6" fmla="*/ 3784600 h 3784600"/>
                <a:gd name="connsiteX7" fmla="*/ 0 w 2762250"/>
                <a:gd name="connsiteY7" fmla="*/ 3501055 h 3784600"/>
                <a:gd name="connsiteX8" fmla="*/ 0 w 2762250"/>
                <a:gd name="connsiteY8" fmla="*/ 283544 h 3784600"/>
                <a:gd name="connsiteX0" fmla="*/ 0 w 2762250"/>
                <a:gd name="connsiteY0" fmla="*/ 283544 h 3784600"/>
                <a:gd name="connsiteX1" fmla="*/ 273738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83544 h 3784600"/>
                <a:gd name="connsiteX4" fmla="*/ 2762250 w 2762250"/>
                <a:gd name="connsiteY4" fmla="*/ 3501055 h 3784600"/>
                <a:gd name="connsiteX5" fmla="*/ 2488511 w 2762250"/>
                <a:gd name="connsiteY5" fmla="*/ 3784600 h 3784600"/>
                <a:gd name="connsiteX6" fmla="*/ 273738 w 2762250"/>
                <a:gd name="connsiteY6" fmla="*/ 3784600 h 3784600"/>
                <a:gd name="connsiteX7" fmla="*/ 0 w 2762250"/>
                <a:gd name="connsiteY7" fmla="*/ 3501055 h 3784600"/>
                <a:gd name="connsiteX8" fmla="*/ 0 w 2762250"/>
                <a:gd name="connsiteY8" fmla="*/ 283544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544"/>
                  </a:moveTo>
                  <a:cubicBezTo>
                    <a:pt x="1043" y="130858"/>
                    <a:pt x="133196" y="29370"/>
                    <a:pt x="273738" y="0"/>
                  </a:cubicBezTo>
                  <a:cubicBezTo>
                    <a:pt x="843000" y="35966"/>
                    <a:pt x="1730994" y="-16917"/>
                    <a:pt x="2488511" y="0"/>
                  </a:cubicBezTo>
                  <a:cubicBezTo>
                    <a:pt x="2664259" y="45953"/>
                    <a:pt x="2738285" y="147253"/>
                    <a:pt x="2762250" y="283544"/>
                  </a:cubicBezTo>
                  <a:cubicBezTo>
                    <a:pt x="2925886" y="1134962"/>
                    <a:pt x="2817501" y="2711288"/>
                    <a:pt x="2762250" y="3501055"/>
                  </a:cubicBezTo>
                  <a:cubicBezTo>
                    <a:pt x="2803742" y="3647644"/>
                    <a:pt x="2606570" y="3764757"/>
                    <a:pt x="2488511" y="3784600"/>
                  </a:cubicBezTo>
                  <a:cubicBezTo>
                    <a:pt x="1943436" y="3938353"/>
                    <a:pt x="900541" y="3758951"/>
                    <a:pt x="273738" y="3784600"/>
                  </a:cubicBezTo>
                  <a:cubicBezTo>
                    <a:pt x="111455" y="3800211"/>
                    <a:pt x="-26783" y="3679900"/>
                    <a:pt x="0" y="3501055"/>
                  </a:cubicBezTo>
                  <a:cubicBezTo>
                    <a:pt x="-104520" y="2470878"/>
                    <a:pt x="123303" y="1729118"/>
                    <a:pt x="0" y="283544"/>
                  </a:cubicBezTo>
                  <a:close/>
                </a:path>
                <a:path w="2762250" h="3784600" stroke="0" extrusionOk="0">
                  <a:moveTo>
                    <a:pt x="0" y="283544"/>
                  </a:moveTo>
                  <a:cubicBezTo>
                    <a:pt x="-24507" y="107030"/>
                    <a:pt x="149376" y="-7973"/>
                    <a:pt x="273738" y="0"/>
                  </a:cubicBezTo>
                  <a:cubicBezTo>
                    <a:pt x="1176231" y="57643"/>
                    <a:pt x="2125066" y="91186"/>
                    <a:pt x="2488511" y="0"/>
                  </a:cubicBezTo>
                  <a:cubicBezTo>
                    <a:pt x="2636159" y="-34189"/>
                    <a:pt x="2751760" y="115752"/>
                    <a:pt x="2762250" y="283544"/>
                  </a:cubicBezTo>
                  <a:cubicBezTo>
                    <a:pt x="2713712" y="1020578"/>
                    <a:pt x="2784380" y="2706649"/>
                    <a:pt x="2762250" y="3501055"/>
                  </a:cubicBezTo>
                  <a:cubicBezTo>
                    <a:pt x="2730283" y="3678678"/>
                    <a:pt x="2662904" y="3776794"/>
                    <a:pt x="2488511" y="3784600"/>
                  </a:cubicBezTo>
                  <a:cubicBezTo>
                    <a:pt x="1503688" y="3751192"/>
                    <a:pt x="781199" y="3937316"/>
                    <a:pt x="273738" y="3784600"/>
                  </a:cubicBezTo>
                  <a:cubicBezTo>
                    <a:pt x="129171" y="3780990"/>
                    <a:pt x="24437" y="3654973"/>
                    <a:pt x="0" y="3501055"/>
                  </a:cubicBezTo>
                  <a:cubicBezTo>
                    <a:pt x="-45813" y="2519534"/>
                    <a:pt x="58026" y="806592"/>
                    <a:pt x="0" y="283544"/>
                  </a:cubicBezTo>
                  <a:close/>
                </a:path>
                <a:path w="2762250" h="3784600" fill="none" stroke="0" extrusionOk="0">
                  <a:moveTo>
                    <a:pt x="0" y="283544"/>
                  </a:moveTo>
                  <a:cubicBezTo>
                    <a:pt x="-6617" y="108296"/>
                    <a:pt x="129500" y="225"/>
                    <a:pt x="273738" y="0"/>
                  </a:cubicBezTo>
                  <a:cubicBezTo>
                    <a:pt x="751927" y="-154293"/>
                    <a:pt x="1786599" y="-51028"/>
                    <a:pt x="2488511" y="0"/>
                  </a:cubicBezTo>
                  <a:cubicBezTo>
                    <a:pt x="2650157" y="17820"/>
                    <a:pt x="2737126" y="160054"/>
                    <a:pt x="2762250" y="283544"/>
                  </a:cubicBezTo>
                  <a:cubicBezTo>
                    <a:pt x="2868096" y="1152511"/>
                    <a:pt x="2846397" y="2793401"/>
                    <a:pt x="2762250" y="3501055"/>
                  </a:cubicBezTo>
                  <a:cubicBezTo>
                    <a:pt x="2788333" y="3651534"/>
                    <a:pt x="2638708" y="3755707"/>
                    <a:pt x="2488511" y="3784600"/>
                  </a:cubicBezTo>
                  <a:cubicBezTo>
                    <a:pt x="2004996" y="3784404"/>
                    <a:pt x="871439" y="3855817"/>
                    <a:pt x="273738" y="3784600"/>
                  </a:cubicBezTo>
                  <a:cubicBezTo>
                    <a:pt x="124956" y="3777265"/>
                    <a:pt x="13108" y="3664100"/>
                    <a:pt x="0" y="3501055"/>
                  </a:cubicBezTo>
                  <a:cubicBezTo>
                    <a:pt x="-90706" y="2420627"/>
                    <a:pt x="-17636" y="1739454"/>
                    <a:pt x="0" y="283544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8206"/>
                        <a:gd name="connsiteY0" fmla="*/ 354600 h 4733010"/>
                        <a:gd name="connsiteX1" fmla="*/ 354600 w 3578206"/>
                        <a:gd name="connsiteY1" fmla="*/ 0 h 4733010"/>
                        <a:gd name="connsiteX2" fmla="*/ 3223606 w 3578206"/>
                        <a:gd name="connsiteY2" fmla="*/ 0 h 4733010"/>
                        <a:gd name="connsiteX3" fmla="*/ 3578206 w 3578206"/>
                        <a:gd name="connsiteY3" fmla="*/ 354600 h 4733010"/>
                        <a:gd name="connsiteX4" fmla="*/ 3578206 w 3578206"/>
                        <a:gd name="connsiteY4" fmla="*/ 4378410 h 4733010"/>
                        <a:gd name="connsiteX5" fmla="*/ 3223606 w 3578206"/>
                        <a:gd name="connsiteY5" fmla="*/ 4733010 h 4733010"/>
                        <a:gd name="connsiteX6" fmla="*/ 354600 w 3578206"/>
                        <a:gd name="connsiteY6" fmla="*/ 4733010 h 4733010"/>
                        <a:gd name="connsiteX7" fmla="*/ 0 w 3578206"/>
                        <a:gd name="connsiteY7" fmla="*/ 4378410 h 4733010"/>
                        <a:gd name="connsiteX8" fmla="*/ 0 w 3578206"/>
                        <a:gd name="connsiteY8" fmla="*/ 35460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8206" h="4733010" fill="none" extrusionOk="0">
                          <a:moveTo>
                            <a:pt x="0" y="354600"/>
                          </a:moveTo>
                          <a:cubicBezTo>
                            <a:pt x="639" y="161115"/>
                            <a:pt x="161332" y="7052"/>
                            <a:pt x="354600" y="0"/>
                          </a:cubicBezTo>
                          <a:cubicBezTo>
                            <a:pt x="1059637" y="-36474"/>
                            <a:pt x="2192744" y="-131175"/>
                            <a:pt x="3223606" y="0"/>
                          </a:cubicBezTo>
                          <a:cubicBezTo>
                            <a:pt x="3434574" y="27824"/>
                            <a:pt x="3550079" y="181844"/>
                            <a:pt x="3578206" y="354600"/>
                          </a:cubicBezTo>
                          <a:cubicBezTo>
                            <a:pt x="3676342" y="1278227"/>
                            <a:pt x="3563226" y="3385401"/>
                            <a:pt x="3578206" y="4378410"/>
                          </a:cubicBezTo>
                          <a:cubicBezTo>
                            <a:pt x="3614230" y="4565765"/>
                            <a:pt x="3393677" y="4717898"/>
                            <a:pt x="3223606" y="4733010"/>
                          </a:cubicBezTo>
                          <a:cubicBezTo>
                            <a:pt x="2665197" y="4851936"/>
                            <a:pt x="1210970" y="4697115"/>
                            <a:pt x="354600" y="4733010"/>
                          </a:cubicBezTo>
                          <a:cubicBezTo>
                            <a:pt x="151822" y="4742600"/>
                            <a:pt x="-6907" y="4579947"/>
                            <a:pt x="0" y="4378410"/>
                          </a:cubicBezTo>
                          <a:cubicBezTo>
                            <a:pt x="-96102" y="3097636"/>
                            <a:pt x="48379" y="2073358"/>
                            <a:pt x="0" y="354600"/>
                          </a:cubicBezTo>
                          <a:close/>
                        </a:path>
                        <a:path w="3578206" h="4733010" stroke="0" extrusionOk="0">
                          <a:moveTo>
                            <a:pt x="0" y="354600"/>
                          </a:moveTo>
                          <a:cubicBezTo>
                            <a:pt x="-4630" y="145390"/>
                            <a:pt x="163598" y="-5282"/>
                            <a:pt x="354600" y="0"/>
                          </a:cubicBezTo>
                          <a:cubicBezTo>
                            <a:pt x="1492422" y="138061"/>
                            <a:pt x="2730840" y="95278"/>
                            <a:pt x="3223606" y="0"/>
                          </a:cubicBezTo>
                          <a:cubicBezTo>
                            <a:pt x="3410000" y="-34437"/>
                            <a:pt x="3575601" y="169950"/>
                            <a:pt x="3578206" y="354600"/>
                          </a:cubicBezTo>
                          <a:cubicBezTo>
                            <a:pt x="3504405" y="1235109"/>
                            <a:pt x="3625219" y="3362627"/>
                            <a:pt x="3578206" y="4378410"/>
                          </a:cubicBezTo>
                          <a:cubicBezTo>
                            <a:pt x="3545888" y="4586748"/>
                            <a:pt x="3438851" y="4715760"/>
                            <a:pt x="3223606" y="4733010"/>
                          </a:cubicBezTo>
                          <a:cubicBezTo>
                            <a:pt x="1938513" y="4701850"/>
                            <a:pt x="1001296" y="4839871"/>
                            <a:pt x="354600" y="4733010"/>
                          </a:cubicBezTo>
                          <a:cubicBezTo>
                            <a:pt x="176183" y="4699306"/>
                            <a:pt x="35348" y="4577877"/>
                            <a:pt x="0" y="4378410"/>
                          </a:cubicBezTo>
                          <a:cubicBezTo>
                            <a:pt x="-80007" y="3149931"/>
                            <a:pt x="67080" y="999181"/>
                            <a:pt x="0" y="3546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06020" h="3784600" fill="none" extrusionOk="0">
                      <a:moveTo>
                        <a:pt x="0" y="273738"/>
                      </a:moveTo>
                      <a:cubicBezTo>
                        <a:pt x="17074" y="184330"/>
                        <a:pt x="160535" y="72832"/>
                        <a:pt x="297895" y="0"/>
                      </a:cubicBezTo>
                      <a:cubicBezTo>
                        <a:pt x="885009" y="56064"/>
                        <a:pt x="2270416" y="-100445"/>
                        <a:pt x="2708123" y="0"/>
                      </a:cubicBezTo>
                      <a:cubicBezTo>
                        <a:pt x="2882127" y="17127"/>
                        <a:pt x="2953566" y="164353"/>
                        <a:pt x="3006020" y="273738"/>
                      </a:cubicBezTo>
                      <a:cubicBezTo>
                        <a:pt x="3187780" y="1056370"/>
                        <a:pt x="3118737" y="3005613"/>
                        <a:pt x="3006020" y="3510860"/>
                      </a:cubicBezTo>
                      <a:cubicBezTo>
                        <a:pt x="3053881" y="3650740"/>
                        <a:pt x="2836987" y="3764024"/>
                        <a:pt x="2708123" y="3784600"/>
                      </a:cubicBezTo>
                      <a:cubicBezTo>
                        <a:pt x="1996272" y="3942493"/>
                        <a:pt x="751283" y="3751013"/>
                        <a:pt x="297895" y="3784600"/>
                      </a:cubicBezTo>
                      <a:cubicBezTo>
                        <a:pt x="120936" y="3801366"/>
                        <a:pt x="-42682" y="3697026"/>
                        <a:pt x="0" y="3510860"/>
                      </a:cubicBezTo>
                      <a:cubicBezTo>
                        <a:pt x="-281238" y="2358166"/>
                        <a:pt x="251995" y="1187215"/>
                        <a:pt x="0" y="273738"/>
                      </a:cubicBezTo>
                      <a:close/>
                    </a:path>
                    <a:path w="3006020" h="3784600" stroke="0" extrusionOk="0">
                      <a:moveTo>
                        <a:pt x="0" y="273738"/>
                      </a:moveTo>
                      <a:cubicBezTo>
                        <a:pt x="-32474" y="93606"/>
                        <a:pt x="177179" y="-13754"/>
                        <a:pt x="297895" y="0"/>
                      </a:cubicBezTo>
                      <a:cubicBezTo>
                        <a:pt x="1201953" y="-1100"/>
                        <a:pt x="1845692" y="152257"/>
                        <a:pt x="2708123" y="0"/>
                      </a:cubicBezTo>
                      <a:cubicBezTo>
                        <a:pt x="2873910" y="-39215"/>
                        <a:pt x="2992395" y="102949"/>
                        <a:pt x="3006020" y="273738"/>
                      </a:cubicBezTo>
                      <a:cubicBezTo>
                        <a:pt x="3002472" y="1028226"/>
                        <a:pt x="2967667" y="2671916"/>
                        <a:pt x="3006020" y="3510860"/>
                      </a:cubicBezTo>
                      <a:cubicBezTo>
                        <a:pt x="2969741" y="3691800"/>
                        <a:pt x="2893960" y="3785749"/>
                        <a:pt x="2708123" y="3784600"/>
                      </a:cubicBezTo>
                      <a:cubicBezTo>
                        <a:pt x="2560687" y="3586552"/>
                        <a:pt x="1470865" y="4172789"/>
                        <a:pt x="297895" y="3784600"/>
                      </a:cubicBezTo>
                      <a:cubicBezTo>
                        <a:pt x="132391" y="3803709"/>
                        <a:pt x="8387" y="3642951"/>
                        <a:pt x="0" y="3510860"/>
                      </a:cubicBezTo>
                      <a:cubicBezTo>
                        <a:pt x="70943" y="2932055"/>
                        <a:pt x="214321" y="1521177"/>
                        <a:pt x="0" y="273738"/>
                      </a:cubicBezTo>
                      <a:close/>
                    </a:path>
                    <a:path w="3006020" h="3784600" fill="none" stroke="0" extrusionOk="0">
                      <a:moveTo>
                        <a:pt x="0" y="273738"/>
                      </a:moveTo>
                      <a:cubicBezTo>
                        <a:pt x="2567" y="161522"/>
                        <a:pt x="146338" y="-14533"/>
                        <a:pt x="297895" y="0"/>
                      </a:cubicBezTo>
                      <a:cubicBezTo>
                        <a:pt x="839925" y="-109877"/>
                        <a:pt x="2391260" y="-108476"/>
                        <a:pt x="2708123" y="0"/>
                      </a:cubicBezTo>
                      <a:cubicBezTo>
                        <a:pt x="2872029" y="-17206"/>
                        <a:pt x="2980476" y="151413"/>
                        <a:pt x="3006020" y="273738"/>
                      </a:cubicBezTo>
                      <a:cubicBezTo>
                        <a:pt x="3125414" y="1011660"/>
                        <a:pt x="3074026" y="3038133"/>
                        <a:pt x="3006020" y="3510860"/>
                      </a:cubicBezTo>
                      <a:cubicBezTo>
                        <a:pt x="2985922" y="3664365"/>
                        <a:pt x="2894724" y="3765231"/>
                        <a:pt x="2708123" y="3784600"/>
                      </a:cubicBezTo>
                      <a:cubicBezTo>
                        <a:pt x="2075907" y="3756124"/>
                        <a:pt x="737068" y="3816702"/>
                        <a:pt x="297895" y="3784600"/>
                      </a:cubicBezTo>
                      <a:cubicBezTo>
                        <a:pt x="138858" y="3744243"/>
                        <a:pt x="13603" y="3645989"/>
                        <a:pt x="0" y="3510860"/>
                      </a:cubicBezTo>
                      <a:cubicBezTo>
                        <a:pt x="-94139" y="2412486"/>
                        <a:pt x="-30538" y="1045532"/>
                        <a:pt x="0" y="273738"/>
                      </a:cubicBezTo>
                      <a:close/>
                    </a:path>
                    <a:path w="3006020" h="3784600" fill="none" stroke="0" extrusionOk="0">
                      <a:moveTo>
                        <a:pt x="0" y="273738"/>
                      </a:moveTo>
                      <a:cubicBezTo>
                        <a:pt x="11297" y="166395"/>
                        <a:pt x="156750" y="43274"/>
                        <a:pt x="297895" y="0"/>
                      </a:cubicBezTo>
                      <a:cubicBezTo>
                        <a:pt x="835322" y="-55133"/>
                        <a:pt x="2340928" y="-74515"/>
                        <a:pt x="2708123" y="0"/>
                      </a:cubicBezTo>
                      <a:cubicBezTo>
                        <a:pt x="2876086" y="4291"/>
                        <a:pt x="2970055" y="162993"/>
                        <a:pt x="3006020" y="273738"/>
                      </a:cubicBezTo>
                      <a:cubicBezTo>
                        <a:pt x="3162919" y="1085892"/>
                        <a:pt x="3113277" y="3027138"/>
                        <a:pt x="3006020" y="3510860"/>
                      </a:cubicBezTo>
                      <a:cubicBezTo>
                        <a:pt x="3022866" y="3659481"/>
                        <a:pt x="2868415" y="3755164"/>
                        <a:pt x="2708123" y="3784600"/>
                      </a:cubicBezTo>
                      <a:cubicBezTo>
                        <a:pt x="2016469" y="3862640"/>
                        <a:pt x="719732" y="3817016"/>
                        <a:pt x="297895" y="3784600"/>
                      </a:cubicBezTo>
                      <a:cubicBezTo>
                        <a:pt x="139130" y="3769189"/>
                        <a:pt x="-19132" y="3690760"/>
                        <a:pt x="0" y="3510860"/>
                      </a:cubicBezTo>
                      <a:cubicBezTo>
                        <a:pt x="-197123" y="2361236"/>
                        <a:pt x="65337" y="1246476"/>
                        <a:pt x="0" y="2737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1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2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5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2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5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2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395</Words>
  <Application>Microsoft Office PowerPoint</Application>
  <PresentationFormat>Widescreen</PresentationFormat>
  <Paragraphs>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Gothic</vt:lpstr>
      <vt:lpstr>Arial</vt:lpstr>
      <vt:lpstr>Calibri</vt:lpstr>
      <vt:lpstr>Cambria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2023-12-20T12:16:59Z</dcterms:created>
  <dcterms:modified xsi:type="dcterms:W3CDTF">2025-05-03T16:09:00Z</dcterms:modified>
</cp:coreProperties>
</file>