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7" r:id="rId4"/>
    <p:sldId id="257" r:id="rId5"/>
    <p:sldId id="268" r:id="rId6"/>
    <p:sldId id="261" r:id="rId7"/>
    <p:sldId id="265" r:id="rId8"/>
    <p:sldId id="259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2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5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5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6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0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3E18B-018B-4D54-9B4A-38B2AD67112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0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B&#224;n%20h&#7885;c%20g&#7885;n%20g&#224;ng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497" y="931185"/>
            <a:ext cx="10515600" cy="1325563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0070C0"/>
                </a:solidFill>
              </a:rPr>
              <a:t>CHÀO MỪNG THẦY CÔ GIÁO VỀ DỰ GIỜ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340" y="2509298"/>
            <a:ext cx="8447317" cy="301194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vi-VN" b="1" dirty="0" smtClean="0">
                <a:solidFill>
                  <a:srgbClr val="7030A0"/>
                </a:solidFill>
              </a:rPr>
              <a:t>Môn Tiếng Việt - Lớp 2D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vi-VN" b="1" dirty="0" smtClean="0">
                <a:solidFill>
                  <a:srgbClr val="7030A0"/>
                </a:solidFill>
              </a:rPr>
              <a:t>Tiết 78: Từ ngữ chỉ đặc điểm; Câu nêu đặc điểm; Dấu chấm, dấu chấm hỏi</a:t>
            </a:r>
          </a:p>
          <a:p>
            <a:pPr marL="0" indent="0" algn="ctr">
              <a:lnSpc>
                <a:spcPct val="100000"/>
              </a:lnSpc>
              <a:buNone/>
            </a:pPr>
            <a:endParaRPr lang="vi-VN" b="1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dirty="0" smtClean="0"/>
              <a:t>				</a:t>
            </a:r>
            <a:r>
              <a:rPr lang="vi-VN" dirty="0" smtClean="0">
                <a:solidFill>
                  <a:srgbClr val="0070C0"/>
                </a:solidFill>
              </a:rPr>
              <a:t>Giáo viên: Trịnh Thị Chung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mega.com.vn/media/news/1907_khung-nen-vien-cho-powerpo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089654" y="2786743"/>
            <a:ext cx="6012691" cy="11013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030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m yêu trường em-Karaoke-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1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ừ chỉ đặc điểm, câu nêu đặc điểm về đồ dùng học tập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94" y="1764829"/>
            <a:ext cx="8308257" cy="44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89160" y="352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600" b="1" dirty="0" smtClean="0">
                <a:solidFill>
                  <a:srgbClr val="FF0000"/>
                </a:solidFill>
                <a:latin typeface="+mn-lt"/>
              </a:rPr>
              <a:t>Bài 1:</a:t>
            </a:r>
            <a:r>
              <a:rPr lang="vi-VN" sz="2600" b="1" dirty="0" smtClean="0">
                <a:solidFill>
                  <a:srgbClr val="002060"/>
                </a:solidFill>
                <a:latin typeface="+mn-lt"/>
              </a:rPr>
              <a:t> Chọn từ chỉ đặc điểm của mỗi đồ dùng học tập trong hình.</a:t>
            </a:r>
            <a:br>
              <a:rPr lang="vi-VN" sz="26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dirty="0" smtClean="0">
                <a:latin typeface="+mn-lt"/>
              </a:rPr>
              <a:t>		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(thẳng tắp, trắng tinh, nhọn hoắt, tím ngắt)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54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8021773" y="6155583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Lọ mực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20944" y="6151742"/>
            <a:ext cx="1617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Quyển vở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48466" y="3074239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Bút chì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99173" y="3088938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Thước kẻ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851" y="121280"/>
            <a:ext cx="5995852" cy="645069"/>
          </a:xfrm>
        </p:spPr>
        <p:txBody>
          <a:bodyPr>
            <a:norm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TRÒ CHƠI </a:t>
            </a:r>
            <a:r>
              <a:rPr lang="vi-VN" sz="2800" b="1" dirty="0" smtClean="0">
                <a:solidFill>
                  <a:srgbClr val="0070C0"/>
                </a:solidFill>
              </a:rPr>
              <a:t>“Ô CỬA BÍ MẬT”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5" descr="Lý thuyết từ chỉ đặc điểm, câu nêu đặc điểm về đồ dùng học tập tiếng việt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366" r="50554" b="73649"/>
          <a:stretch/>
        </p:blipFill>
        <p:spPr bwMode="auto">
          <a:xfrm>
            <a:off x="1080541" y="1512943"/>
            <a:ext cx="4406537" cy="163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Lý thuyết từ chỉ đặc điểm, câu nêu đặc điểm về đồ dùng học tập tiếng việt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8" t="11790" r="1912" b="53039"/>
          <a:stretch/>
        </p:blipFill>
        <p:spPr bwMode="auto">
          <a:xfrm>
            <a:off x="6549842" y="766972"/>
            <a:ext cx="4241619" cy="2248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ý thuyết từ chỉ đặc điểm, câu nêu đặc điểm về đồ dùng học tập tiếng việt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8" t="42235" r="3106" b="21149"/>
          <a:stretch/>
        </p:blipFill>
        <p:spPr bwMode="auto">
          <a:xfrm>
            <a:off x="7135767" y="3847809"/>
            <a:ext cx="3069768" cy="2226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37" y="3847809"/>
            <a:ext cx="3471453" cy="2354496"/>
          </a:xfrm>
          <a:prstGeom prst="rect">
            <a:avLst/>
          </a:prstGeom>
        </p:spPr>
      </p:pic>
      <p:pic>
        <p:nvPicPr>
          <p:cNvPr id="13" name="Picture 12" descr="Lý thuyết từ chỉ đặc điểm, câu nêu đặc điểm về đồ dùng học tập tiếng việt 2"/>
          <p:cNvPicPr/>
          <p:nvPr/>
        </p:nvPicPr>
        <p:blipFill rotWithShape="1">
          <a:blip r:embed="rId2">
            <a:clrChange>
              <a:clrFrom>
                <a:srgbClr val="D9FFE1"/>
              </a:clrFrom>
              <a:clrTo>
                <a:srgbClr val="D9FF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9" t="22661" r="37157" b="3912"/>
          <a:stretch/>
        </p:blipFill>
        <p:spPr bwMode="auto">
          <a:xfrm>
            <a:off x="1778182" y="3719793"/>
            <a:ext cx="3309256" cy="2340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36"/>
          <p:cNvSpPr>
            <a:spLocks noChangeArrowheads="1"/>
          </p:cNvSpPr>
          <p:nvPr/>
        </p:nvSpPr>
        <p:spPr bwMode="auto">
          <a:xfrm>
            <a:off x="0" y="0"/>
            <a:ext cx="12101513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80962" y="766972"/>
            <a:ext cx="4869942" cy="27082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1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3205" y="766972"/>
            <a:ext cx="4937759" cy="27155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2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5294" y="3706900"/>
            <a:ext cx="4913878" cy="28358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3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13205" y="3719793"/>
            <a:ext cx="4937759" cy="28358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4</a:t>
            </a:r>
            <a:endParaRPr lang="en-US" sz="8800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024845" y="845335"/>
            <a:ext cx="21443" cy="576807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862" y="3591667"/>
            <a:ext cx="591377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73720" y="3587288"/>
            <a:ext cx="591377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1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28" grpId="0"/>
      <p:bldP spid="24" grpId="0"/>
      <p:bldP spid="23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ừ chỉ đặc điểm, câu nêu đặc điểm về đồ dùng học tập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24" y="1478384"/>
            <a:ext cx="6416450" cy="37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66656" y="757788"/>
            <a:ext cx="3942993" cy="62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Thước kẻ -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thẳng tắp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88575" y="5289723"/>
            <a:ext cx="3429187" cy="494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+mn-lt"/>
              </a:rPr>
              <a:t>Quyển</a:t>
            </a: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 vở -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trắng tinh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086865" y="919890"/>
            <a:ext cx="3107057" cy="498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Bút chì –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nhọn hoắt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64842" y="5329644"/>
            <a:ext cx="3094942" cy="460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Lọ mực –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tím ngắt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03168" y="1280163"/>
            <a:ext cx="724081" cy="648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223935" y="4284617"/>
            <a:ext cx="1120156" cy="979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725995" y="1418751"/>
            <a:ext cx="644431" cy="750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924807" y="4197923"/>
            <a:ext cx="818599" cy="10308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6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84" y="931527"/>
            <a:ext cx="11234055" cy="868657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n-lt"/>
              </a:rPr>
              <a:t>Bài 2: Kết hợp từ ngữ ở cột A với từ ngữ ở cột B để tạo câu nêu đặc điểm.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61907" y="220325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Bàn học của Bống</a:t>
            </a:r>
            <a:endParaRPr lang="en-US" sz="2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161907" y="309153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Cuốn vở</a:t>
            </a:r>
            <a:endParaRPr lang="en-US" sz="2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161907" y="3944977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Cục tẩy</a:t>
            </a:r>
            <a:endParaRPr lang="en-US" sz="2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111240" y="220325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t</a:t>
            </a:r>
            <a:r>
              <a:rPr lang="vi-VN" sz="2200" b="1" dirty="0" smtClean="0">
                <a:solidFill>
                  <a:schemeClr val="tx1"/>
                </a:solidFill>
              </a:rPr>
              <a:t>hơm mùi giấy mới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11240" y="309153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găn nắp, gọn gàng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48103" y="3944977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hỏ xíu như một viên kẹo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90606" y="1702514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52513" y="1689455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5" y="513517"/>
            <a:ext cx="11234055" cy="868657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n-lt"/>
              </a:rPr>
              <a:t>Bài 2: Kết hợp từ ngữ ở cột A với từ ngữ ở cột B để tạo câu nêu đặc điểm.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70614" y="178524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Bàn học của Bống</a:t>
            </a:r>
            <a:endParaRPr lang="en-US" sz="2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170614" y="267352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Cuốn vở</a:t>
            </a:r>
            <a:endParaRPr lang="en-US" sz="2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170614" y="3526967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Cục tẩy</a:t>
            </a:r>
            <a:endParaRPr lang="en-US" sz="2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172201" y="178524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t</a:t>
            </a:r>
            <a:r>
              <a:rPr lang="vi-VN" sz="2200" b="1" dirty="0" smtClean="0">
                <a:solidFill>
                  <a:schemeClr val="tx1"/>
                </a:solidFill>
              </a:rPr>
              <a:t>hơm mùi giấy mới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72201" y="267352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găn nắp, gọn gàng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09064" y="3526967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hỏ xíu như một viên kẹo</a:t>
            </a:r>
            <a:endParaRPr lang="en-US" sz="2200" b="1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183782" y="2007924"/>
            <a:ext cx="925282" cy="8696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209908" y="2151017"/>
            <a:ext cx="899156" cy="7265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3782" y="3805641"/>
            <a:ext cx="89915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3199313" y="1284504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613474" y="1271445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itle 1">
            <a:hlinkClick r:id="rId3" action="ppaction://hlinkfile"/>
          </p:cNvPr>
          <p:cNvSpPr txBox="1">
            <a:spLocks/>
          </p:cNvSpPr>
          <p:nvPr/>
        </p:nvSpPr>
        <p:spPr>
          <a:xfrm>
            <a:off x="2418809" y="4432662"/>
            <a:ext cx="5793378" cy="539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smtClean="0">
                <a:solidFill>
                  <a:srgbClr val="002060"/>
                </a:solidFill>
                <a:latin typeface="+mn-lt"/>
              </a:rPr>
              <a:t>- Bàn học của Bống ngăn nắp, gọn gàng.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18809" y="5005275"/>
            <a:ext cx="5793378" cy="54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- Cuốn vở thơm mùi giấy mới.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18809" y="5585936"/>
            <a:ext cx="5793378" cy="54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- Cục tẩy nhỏ xíu như một viên kẹo.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12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177" y="965790"/>
            <a:ext cx="3185158" cy="203780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Sách ơi thức dậy</a:t>
            </a:r>
            <a:br>
              <a:rPr lang="vi-VN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Vở ơi học bài</a:t>
            </a:r>
            <a:br>
              <a:rPr lang="vi-VN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Ô kìa thước kẻ</a:t>
            </a:r>
            <a:br>
              <a:rPr lang="vi-VN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Sao cứ nằm dài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8071" y="2602346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15149" y="3174275"/>
            <a:ext cx="3185158" cy="2037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Lại còn anh bút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Trốn tít nơi đâu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Nhanh dậy đi mau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Cùng em đến lớp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5745" y="3781815"/>
            <a:ext cx="296090" cy="2960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49182" y="4752716"/>
            <a:ext cx="300444" cy="274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3143" y="317459"/>
            <a:ext cx="9387838" cy="64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Bài 3: Chọn </a:t>
            </a:r>
            <a:r>
              <a:rPr lang="vi-VN" sz="3600" b="1" i="1" dirty="0" smtClean="0">
                <a:solidFill>
                  <a:srgbClr val="FF0000"/>
                </a:solidFill>
                <a:latin typeface="+mn-lt"/>
              </a:rPr>
              <a:t>dấu chấm </a:t>
            </a:r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hoặc </a:t>
            </a:r>
            <a:r>
              <a:rPr lang="vi-VN" sz="3600" b="1" i="1" dirty="0" smtClean="0">
                <a:solidFill>
                  <a:srgbClr val="FF0000"/>
                </a:solidFill>
                <a:latin typeface="+mn-lt"/>
              </a:rPr>
              <a:t>dấu chấm hỏi </a:t>
            </a:r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thay cho ô vuông.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10" descr="Chọn từ chỉ đặc điểm của mỗi đồ dùng học tập trong hình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2" r="59202"/>
          <a:stretch/>
        </p:blipFill>
        <p:spPr bwMode="auto">
          <a:xfrm>
            <a:off x="2462342" y="3155782"/>
            <a:ext cx="2647406" cy="1998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98070" y="2599084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85752" y="3788360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Chọn từ chỉ đặc điểm của mỗi đồ dùng học tập trong hình"/>
          <p:cNvPicPr/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0" t="2476" b="26460"/>
          <a:stretch/>
        </p:blipFill>
        <p:spPr bwMode="auto">
          <a:xfrm>
            <a:off x="6423659" y="1021208"/>
            <a:ext cx="2576648" cy="1926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247002" y="4741839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7" grpId="0" animBg="1"/>
      <p:bldP spid="8" grpId="0"/>
      <p:bldP spid="12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256</Words>
  <Application>Microsoft Office PowerPoint</Application>
  <PresentationFormat>Widescreen</PresentationFormat>
  <Paragraphs>50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CHÀO MỪNG THẦY CÔ GIÁO VỀ DỰ GIỜ</vt:lpstr>
      <vt:lpstr>PowerPoint Presentation</vt:lpstr>
      <vt:lpstr>PowerPoint Presentation</vt:lpstr>
      <vt:lpstr>PowerPoint Presentation</vt:lpstr>
      <vt:lpstr>TRÒ CHƠI “Ô CỬA BÍ MẬT”</vt:lpstr>
      <vt:lpstr>PowerPoint Presentation</vt:lpstr>
      <vt:lpstr>Bài 2: Kết hợp từ ngữ ở cột A với từ ngữ ở cột B để tạo câu nêu đặc điểm.</vt:lpstr>
      <vt:lpstr>Bài 2: Kết hợp từ ngữ ở cột A với từ ngữ ở cột B để tạo câu nêu đặc điểm.</vt:lpstr>
      <vt:lpstr>Sách ơi thức dậy Vở ơi học bài Ô kìa thước kẻ Sao cứ nằm dài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181</cp:revision>
  <dcterms:created xsi:type="dcterms:W3CDTF">2024-10-27T01:58:28Z</dcterms:created>
  <dcterms:modified xsi:type="dcterms:W3CDTF">2024-10-29T11:13:58Z</dcterms:modified>
</cp:coreProperties>
</file>