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902B-F6DE-4D1F-A9B8-D86B9D34B9DE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86cc371684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838200"/>
            <a:ext cx="8229600" cy="487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8120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động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trải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nghiệm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2133600"/>
            <a:ext cx="666079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13: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Ăn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uống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lí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455640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8833" y="1600200"/>
            <a:ext cx="40851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541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1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7924800" y="59436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381000" y="57150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667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667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200399"/>
            <a:ext cx="3733800" cy="284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05400" y="6019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228600" y="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800600" y="50292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8382000" y="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228600" y="59436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0"/>
            <a:ext cx="3318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Ăn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uống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hợp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236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2971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862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0060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0"/>
            <a:ext cx="4751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Ăn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uống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không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hợp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8200"/>
            <a:ext cx="42485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648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18" y="914400"/>
            <a:ext cx="4706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4495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2200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667000"/>
            <a:ext cx="1524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743200"/>
            <a:ext cx="1228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58050" y="2590800"/>
            <a:ext cx="1885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029200"/>
            <a:ext cx="2009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648200"/>
            <a:ext cx="1819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4953000"/>
            <a:ext cx="1552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" y="1371600"/>
            <a:ext cx="796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155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14</cp:revision>
  <dcterms:created xsi:type="dcterms:W3CDTF">2020-08-29T14:27:36Z</dcterms:created>
  <dcterms:modified xsi:type="dcterms:W3CDTF">2020-08-29T16:35:59Z</dcterms:modified>
</cp:coreProperties>
</file>