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  <p:sldMasterId id="2147483687" r:id="rId5"/>
  </p:sldMasterIdLst>
  <p:notesMasterIdLst>
    <p:notesMasterId r:id="rId7"/>
  </p:notesMasterIdLst>
  <p:sldIdLst>
    <p:sldId id="284" r:id="rId6"/>
    <p:sldId id="285" r:id="rId8"/>
    <p:sldId id="258" r:id="rId9"/>
    <p:sldId id="259" r:id="rId10"/>
    <p:sldId id="266" r:id="rId11"/>
    <p:sldId id="267" r:id="rId12"/>
    <p:sldId id="268" r:id="rId13"/>
    <p:sldId id="269" r:id="rId14"/>
    <p:sldId id="260" r:id="rId15"/>
    <p:sldId id="261" r:id="rId16"/>
    <p:sldId id="262" r:id="rId17"/>
    <p:sldId id="263" r:id="rId18"/>
    <p:sldId id="264" r:id="rId19"/>
    <p:sldId id="265" r:id="rId20"/>
    <p:sldId id="270" r:id="rId21"/>
    <p:sldId id="271" r:id="rId22"/>
    <p:sldId id="286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76" y="-102"/>
      </p:cViewPr>
      <p:guideLst>
        <p:guide orient="horz" pos="2160"/>
        <p:guide pos="287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30" y="1122416"/>
            <a:ext cx="6858179" cy="2387711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30" y="3602206"/>
            <a:ext cx="6858179" cy="1655838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05" y="1709818"/>
            <a:ext cx="7886906" cy="285287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905" y="4589677"/>
            <a:ext cx="7886906" cy="15002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66" y="1825710"/>
            <a:ext cx="3886302" cy="435154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270" y="1825710"/>
            <a:ext cx="3886302" cy="435154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8" y="365143"/>
            <a:ext cx="7886906" cy="13256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58" y="1681242"/>
            <a:ext cx="3868441" cy="82395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58" y="2505192"/>
            <a:ext cx="3868441" cy="368475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272" y="1681242"/>
            <a:ext cx="3887492" cy="82395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272" y="2505192"/>
            <a:ext cx="3887492" cy="368475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535618" y="6428818"/>
            <a:ext cx="581443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8" y="457222"/>
            <a:ext cx="2949255" cy="160027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493" y="987471"/>
            <a:ext cx="4629271" cy="487385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58" y="2057496"/>
            <a:ext cx="2949255" cy="381176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8" y="457222"/>
            <a:ext cx="2949255" cy="160027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93" y="987471"/>
            <a:ext cx="4629271" cy="487385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58" y="2057496"/>
            <a:ext cx="2949255" cy="381176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845" y="365141"/>
            <a:ext cx="1971727" cy="581210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67" y="365141"/>
            <a:ext cx="5800876" cy="581210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5" Type="http://schemas.openxmlformats.org/officeDocument/2006/relationships/theme" Target="../theme/theme3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67" y="365143"/>
            <a:ext cx="7886906" cy="132562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67" y="1825710"/>
            <a:ext cx="7886906" cy="4351540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67" y="6356646"/>
            <a:ext cx="2057454" cy="36514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9030" y="6356646"/>
            <a:ext cx="3086180" cy="36514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119" y="6356646"/>
            <a:ext cx="2057454" cy="36514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35.xml"/><Relationship Id="rId7" Type="http://schemas.openxmlformats.org/officeDocument/2006/relationships/image" Target="../media/image13.png"/><Relationship Id="rId6" Type="http://schemas.openxmlformats.org/officeDocument/2006/relationships/tags" Target="../tags/tag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756920"/>
            <a:ext cx="9648825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095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9563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3208020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738872" y="33131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endParaRPr lang="en-US" altLang="zh-CN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LỚP 1</a:t>
            </a:r>
            <a:endParaRPr lang="en-US" altLang="zh-CN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7400" y="381000"/>
            <a:ext cx="5024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  ngày  tháng   năm 2021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82750"/>
            <a:ext cx="6781799" cy="517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76025" y="1830238"/>
            <a:ext cx="26492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Em hãy kể thêm các tình huống có thể dẫn đến điện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7400" y="381000"/>
            <a:ext cx="5024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  ngày  tháng   năm 2021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2413338"/>
            <a:ext cx="7391400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Chơi gần nguồn điện hở, thả diều dưới đường dây điện, cắm phích cắm vào ổ điện,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đi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nơi có đường dây điện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rơi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mặt đất,... là những tình huống có thể dẫn đến tai nạn điện giật. Tai nạn điện giật để lại những hậu quả nặng nề: tổn thương cơ thể, ngừng hô hấp,...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7400" y="381000"/>
            <a:ext cx="5024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  ngày  tháng   năm 2021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59999"/>
            <a:ext cx="6248400" cy="145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895600"/>
            <a:ext cx="69342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7400" y="381000"/>
            <a:ext cx="5024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  ngày  tháng   năm 2021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0" y="2362200"/>
            <a:ext cx="7010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</a:t>
            </a:r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</a:t>
            </a:r>
            <a:r>
              <a:rPr 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 </a:t>
            </a:r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 biến áp, không chọc que vào ổ điện, tránh xa chỗ dây điện bị đứt để phòng, tránh tai nạn điện giật.</a:t>
            </a:r>
            <a:endParaRPr 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7400" y="381000"/>
            <a:ext cx="377571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  ngày  tháng   năm 2021</a:t>
            </a:r>
            <a:endParaRPr lang="en-US" sz="240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90" y="1676400"/>
            <a:ext cx="6962372" cy="278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4800600"/>
            <a:ext cx="529082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1/ Minh ơi, đừng làm vậy nguy hiểm đấy!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09800" y="5439059"/>
            <a:ext cx="546163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2/ Minh ơi, bạn hãy nhờ người lớn lấy giúp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9800" y="5943600"/>
            <a:ext cx="440563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3/ Minh ơi, cẩn thận điện giật nhé!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7400" y="381000"/>
            <a:ext cx="5024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  ngày  tháng   năm 2021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10335" y="4493260"/>
            <a:ext cx="681926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i="1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Em thực hiện phòng, tránh bị điện giật để đảm bảo an toàn cho bản thân và người khác.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198245" y="2117090"/>
            <a:ext cx="66859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sz="24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thực hiện được một số cách đơn giản và phù hợp để phòng, tránh bị điện giật</a:t>
            </a:r>
            <a:endParaRPr lang="en-US" sz="240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7400" y="381000"/>
            <a:ext cx="5024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  ngày  tháng   năm 2021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456" y="3124200"/>
            <a:ext cx="595202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755"/>
            <a:ext cx="9144000" cy="679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259330" y="2269490"/>
            <a:ext cx="402717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26694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7302"/>
            <a:ext cx="9144239" cy="51436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766203" y="4240766"/>
            <a:ext cx="2378035" cy="182683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203" y="723975"/>
            <a:ext cx="2442328" cy="19924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4599" y="3656132"/>
            <a:ext cx="1954174" cy="242807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82822">
            <a:off x="-187084" y="845710"/>
            <a:ext cx="2697540" cy="1748955"/>
          </a:xfrm>
          <a:prstGeom prst="rect">
            <a:avLst/>
          </a:prstGeom>
        </p:spPr>
      </p:pic>
      <p:sp>
        <p:nvSpPr>
          <p:cNvPr id="16" name="MH_Number_1"/>
          <p:cNvSpPr/>
          <p:nvPr>
            <p:custDataLst>
              <p:tags r:id="rId6"/>
            </p:custDataLst>
          </p:nvPr>
        </p:nvSpPr>
        <p:spPr>
          <a:xfrm>
            <a:off x="737338" y="2496677"/>
            <a:ext cx="1519394" cy="1525752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endParaRPr lang="en-US" altLang="zh-CN" sz="105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2138404" y="1525905"/>
            <a:ext cx="1250612" cy="1084868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138680" y="2905125"/>
            <a:ext cx="6381115" cy="24930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sz="5400" b="1" noProof="1">
                <a:solidFill>
                  <a:srgbClr val="6DC1B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Bài 28</a:t>
            </a:r>
            <a:endParaRPr lang="en-US" sz="5400" b="1" noProof="1">
              <a:solidFill>
                <a:srgbClr val="6DC1B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sz="5400" b="1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Phòng chống điện giật</a:t>
            </a:r>
            <a:endParaRPr lang="en-US" sz="5400" b="1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679344" y="1494341"/>
            <a:ext cx="3216981" cy="1222335"/>
            <a:chOff x="2802618" y="3136900"/>
            <a:chExt cx="6578600" cy="1018073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7400" y="381000"/>
            <a:ext cx="5024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  ngày  tháng   năm 2021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29" y="2209800"/>
            <a:ext cx="8415846" cy="1780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4267200"/>
            <a:ext cx="6477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/>
              <a:t>HS quan sát và trả lời thật nhanh bằng dấu hiệu tay (ngón tay cái chỉ lên trời với các bức tranh làm em cảm thấy an toàn; ngón tay cái chỉ xuống dưới với các bức tranh tình huống em cảm thấy </a:t>
            </a:r>
            <a:r>
              <a:rPr lang="vi-VN"/>
              <a:t>nguy </a:t>
            </a:r>
            <a:r>
              <a:rPr lang="vi-VN" smtClean="0"/>
              <a:t>hiểm</a:t>
            </a:r>
            <a:r>
              <a:rPr lang="en-US"/>
              <a:t>)</a:t>
            </a:r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7400" y="381000"/>
            <a:ext cx="5024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  ngày  tháng   năm 2021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471737"/>
            <a:ext cx="4267200" cy="33194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83" y="2819400"/>
            <a:ext cx="2438400" cy="2362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339349" y="6019800"/>
            <a:ext cx="88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Tranh 1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278801" y="6019800"/>
            <a:ext cx="88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Tranh 2</a:t>
            </a:r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7400" y="381000"/>
            <a:ext cx="5024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  ngày  tháng   năm 2021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39349" y="6019800"/>
            <a:ext cx="88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Tranh 3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278801" y="6019800"/>
            <a:ext cx="88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Tranh 4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19400"/>
            <a:ext cx="3629025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819400"/>
            <a:ext cx="3143250" cy="26670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7400" y="381000"/>
            <a:ext cx="5024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  ngày  tháng   năm 2021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39349" y="6019800"/>
            <a:ext cx="88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Tranh 5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278801" y="6019800"/>
            <a:ext cx="88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Tranh 6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8" y="2362200"/>
            <a:ext cx="2880351" cy="297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356338"/>
            <a:ext cx="3429000" cy="3130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7400" y="381000"/>
            <a:ext cx="5024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  ngày  tháng   năm 2021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39349" y="6019800"/>
            <a:ext cx="88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Tranh 7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278801" y="6019800"/>
            <a:ext cx="88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Tranh 8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362200"/>
            <a:ext cx="3105150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2362200"/>
            <a:ext cx="4297601" cy="35052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7400" y="381000"/>
            <a:ext cx="5024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  ngày  tháng   năm 2021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3105785"/>
            <a:ext cx="805243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học cách phòng, tránh điện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giật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bảo vệ bản thân.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7400" y="381000"/>
            <a:ext cx="5024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  ngày  tháng   năm 2021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70866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1558</Words>
  <Application>WPS Presentation</Application>
  <PresentationFormat>On-screen Show (4:3)</PresentationFormat>
  <Paragraphs>75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17</vt:i4>
      </vt:variant>
    </vt:vector>
  </HeadingPairs>
  <TitlesOfParts>
    <vt:vector size="37" baseType="lpstr">
      <vt:lpstr>Arial</vt:lpstr>
      <vt:lpstr>SimSun</vt:lpstr>
      <vt:lpstr>Wingdings</vt:lpstr>
      <vt:lpstr>Times New Roman</vt:lpstr>
      <vt:lpstr>Microsoft YaHei</vt:lpstr>
      <vt:lpstr>Arial Unicode MS</vt:lpstr>
      <vt:lpstr>Calibri</vt:lpstr>
      <vt:lpstr>Garamond</vt:lpstr>
      <vt:lpstr>Segoe UI</vt:lpstr>
      <vt:lpstr>Times New Roman</vt:lpstr>
      <vt:lpstr>Calibri Light</vt:lpstr>
      <vt:lpstr>Calibri</vt:lpstr>
      <vt:lpstr>Arial-Rounded</vt:lpstr>
      <vt:lpstr>Vrinda</vt:lpstr>
      <vt:lpstr>等线 Light</vt:lpstr>
      <vt:lpstr>等线</vt:lpstr>
      <vt:lpstr>Office Theme</vt:lpstr>
      <vt:lpstr>2_Office Theme</vt:lpstr>
      <vt:lpstr>第一PPT，www.1ppt.com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ngoc</cp:lastModifiedBy>
  <cp:revision>17</cp:revision>
  <dcterms:created xsi:type="dcterms:W3CDTF">2006-08-16T00:00:00Z</dcterms:created>
  <dcterms:modified xsi:type="dcterms:W3CDTF">2020-08-30T08:02:35Z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