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2" r:id="rId3"/>
    <p:sldMasterId id="2147483771" r:id="rId4"/>
  </p:sldMasterIdLst>
  <p:notesMasterIdLst>
    <p:notesMasterId r:id="rId23"/>
  </p:notesMasterIdLst>
  <p:sldIdLst>
    <p:sldId id="286" r:id="rId5"/>
    <p:sldId id="351" r:id="rId6"/>
    <p:sldId id="285" r:id="rId7"/>
    <p:sldId id="3854" r:id="rId8"/>
    <p:sldId id="263" r:id="rId9"/>
    <p:sldId id="298" r:id="rId10"/>
    <p:sldId id="3855" r:id="rId11"/>
    <p:sldId id="265" r:id="rId12"/>
    <p:sldId id="288" r:id="rId13"/>
    <p:sldId id="3853" r:id="rId14"/>
    <p:sldId id="284" r:id="rId15"/>
    <p:sldId id="277" r:id="rId16"/>
    <p:sldId id="276" r:id="rId17"/>
    <p:sldId id="3848" r:id="rId18"/>
    <p:sldId id="3850" r:id="rId19"/>
    <p:sldId id="3851" r:id="rId20"/>
    <p:sldId id="295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1773-DEA5-461C-99B0-13A4383FFAE4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3199A-1DA4-4F34-972E-E87FD3BF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8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BD31654-947A-40C9-84D0-A9AEB86A39C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5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9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67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8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9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84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30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14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34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0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91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1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735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3218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48320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872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713439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378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741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598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9326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223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76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553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229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352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334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842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8DE77A3B-4B8F-46CB-A763-579BF8E56D5E}" type="datetimeFigureOut">
              <a:rPr lang="zh-CN" altLang="en-US"/>
              <a:pPr>
                <a:defRPr/>
              </a:pPr>
              <a:t>2025/4/16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C0D3ED5F-8E40-4FCB-97A2-141D2BA6E8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33384"/>
      </p:ext>
    </p:extLst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887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8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98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00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59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5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76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7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87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microsoft.com/office/2007/relationships/hdphoto" Target="../media/hdphoto13.wdp"/><Relationship Id="rId2" Type="http://schemas.openxmlformats.org/officeDocument/2006/relationships/image" Target="../media/image13.jpe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11.wdp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image" Target="../media/image32.png"/><Relationship Id="rId19" Type="http://schemas.microsoft.com/office/2007/relationships/hdphoto" Target="../media/hdphoto14.wdp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FB6FF-19E3-66AF-A3C7-2F918C16B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3384" y="986089"/>
            <a:ext cx="4694327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2293038" y="380869"/>
            <a:ext cx="7653607" cy="2009771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 rot="5400000">
            <a:off x="5060562" y="-2578664"/>
            <a:ext cx="2121743" cy="7835024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19" name="Google Shape;719;p27"/>
          <p:cNvGrpSpPr/>
          <p:nvPr/>
        </p:nvGrpSpPr>
        <p:grpSpPr>
          <a:xfrm>
            <a:off x="-168654" y="535428"/>
            <a:ext cx="1987315" cy="1281221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0385" y="677454"/>
            <a:ext cx="7648224" cy="1056800"/>
          </a:xfrm>
        </p:spPr>
        <p:txBody>
          <a:bodyPr/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alt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oogle Shape;866;p31"/>
          <p:cNvGrpSpPr/>
          <p:nvPr/>
        </p:nvGrpSpPr>
        <p:grpSpPr>
          <a:xfrm>
            <a:off x="1509845" y="2546305"/>
            <a:ext cx="4899345" cy="4200592"/>
            <a:chOff x="816539" y="2025923"/>
            <a:chExt cx="2231184" cy="2324526"/>
          </a:xfrm>
        </p:grpSpPr>
        <p:sp>
          <p:nvSpPr>
            <p:cNvPr id="19" name="Google Shape;867;p31"/>
            <p:cNvSpPr/>
            <p:nvPr/>
          </p:nvSpPr>
          <p:spPr>
            <a:xfrm>
              <a:off x="816539" y="2025923"/>
              <a:ext cx="2231184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1" name="Google Shape;872;p31"/>
          <p:cNvGrpSpPr/>
          <p:nvPr/>
        </p:nvGrpSpPr>
        <p:grpSpPr>
          <a:xfrm>
            <a:off x="7532916" y="2666489"/>
            <a:ext cx="4406995" cy="4200592"/>
            <a:chOff x="6096275" y="2025923"/>
            <a:chExt cx="1901098" cy="2324526"/>
          </a:xfrm>
        </p:grpSpPr>
        <p:sp>
          <p:nvSpPr>
            <p:cNvPr id="22" name="Google Shape;873;p31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818663" y="3484465"/>
            <a:ext cx="45622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Ta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lần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38A1DA-AB50-43B3-8D79-B36DF95D0CB0}"/>
              </a:ext>
            </a:extLst>
          </p:cNvPr>
          <p:cNvSpPr/>
          <p:nvPr/>
        </p:nvSpPr>
        <p:spPr>
          <a:xfrm>
            <a:off x="8244290" y="2798712"/>
            <a:ext cx="3231324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Lưu</a:t>
            </a:r>
            <a:r>
              <a:rPr lang="en-US" alt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A3B43A-E924-4483-867F-9CDA8F1C68FB}"/>
              </a:ext>
            </a:extLst>
          </p:cNvPr>
          <p:cNvSpPr/>
          <p:nvPr/>
        </p:nvSpPr>
        <p:spPr>
          <a:xfrm>
            <a:off x="7699824" y="3632339"/>
            <a:ext cx="40184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lần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liền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0A50A-F1FB-D704-3B4D-F1C9B8041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8981B-C858-79E2-2A87-B55F48FF8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646" y="828522"/>
            <a:ext cx="5657578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257175" y="435154"/>
            <a:ext cx="11934825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549615" y="1143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136839" y="1129000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42D70-FA23-F09C-8CA6-F06912572E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9EADDE-5A1A-83EE-A917-B073125CB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1BDF8-21A2-4DC7-F321-4CF9B6A2D43E}"/>
              </a:ext>
            </a:extLst>
          </p:cNvPr>
          <p:cNvSpPr txBox="1"/>
          <p:nvPr/>
        </p:nvSpPr>
        <p:spPr>
          <a:xfrm>
            <a:off x="686270" y="1992845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47 253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6E63A-439D-2680-E0DB-AE0E1C47BAFB}"/>
              </a:ext>
            </a:extLst>
          </p:cNvPr>
          <p:cNvSpPr txBox="1"/>
          <p:nvPr/>
        </p:nvSpPr>
        <p:spPr>
          <a:xfrm>
            <a:off x="2789583" y="2969040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8A9E9-0DF3-120F-C293-C2F17A16692E}"/>
              </a:ext>
            </a:extLst>
          </p:cNvPr>
          <p:cNvSpPr/>
          <p:nvPr/>
        </p:nvSpPr>
        <p:spPr>
          <a:xfrm>
            <a:off x="647700" y="4057651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4F90F2-34BD-8142-4A96-FC9FBE7EEAD8}"/>
              </a:ext>
            </a:extLst>
          </p:cNvPr>
          <p:cNvSpPr txBox="1"/>
          <p:nvPr/>
        </p:nvSpPr>
        <p:spPr>
          <a:xfrm>
            <a:off x="3097130" y="402721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8E42F9-8433-282A-6785-09471B8EFC25}"/>
              </a:ext>
            </a:extLst>
          </p:cNvPr>
          <p:cNvSpPr txBox="1"/>
          <p:nvPr/>
        </p:nvSpPr>
        <p:spPr>
          <a:xfrm>
            <a:off x="2600176" y="402988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6590D-AABD-852E-45CC-A16C2B89CCB2}"/>
              </a:ext>
            </a:extLst>
          </p:cNvPr>
          <p:cNvSpPr txBox="1"/>
          <p:nvPr/>
        </p:nvSpPr>
        <p:spPr>
          <a:xfrm>
            <a:off x="285100" y="2834130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A04722-D35C-6FB3-7D4E-6526FD6D835F}"/>
              </a:ext>
            </a:extLst>
          </p:cNvPr>
          <p:cNvSpPr txBox="1"/>
          <p:nvPr/>
        </p:nvSpPr>
        <p:spPr>
          <a:xfrm>
            <a:off x="4591520" y="20023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18 142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0021CF-1E48-FE1B-DA80-8D3AA404F236}"/>
              </a:ext>
            </a:extLst>
          </p:cNvPr>
          <p:cNvSpPr txBox="1"/>
          <p:nvPr/>
        </p:nvSpPr>
        <p:spPr>
          <a:xfrm>
            <a:off x="6694833" y="297856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891C97-5304-5DF5-C0FD-CBBF9D44733E}"/>
              </a:ext>
            </a:extLst>
          </p:cNvPr>
          <p:cNvSpPr/>
          <p:nvPr/>
        </p:nvSpPr>
        <p:spPr>
          <a:xfrm>
            <a:off x="4552950" y="40671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11FCC-7C71-47C9-844F-720F0012FAED}"/>
              </a:ext>
            </a:extLst>
          </p:cNvPr>
          <p:cNvSpPr txBox="1"/>
          <p:nvPr/>
        </p:nvSpPr>
        <p:spPr>
          <a:xfrm>
            <a:off x="4190350" y="28436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443147-7814-C18E-B8A2-102BCBB45056}"/>
              </a:ext>
            </a:extLst>
          </p:cNvPr>
          <p:cNvSpPr txBox="1"/>
          <p:nvPr/>
        </p:nvSpPr>
        <p:spPr>
          <a:xfrm>
            <a:off x="8753945" y="20404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15 160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017AC2-96A2-B2D9-64B9-D3885251B903}"/>
              </a:ext>
            </a:extLst>
          </p:cNvPr>
          <p:cNvSpPr txBox="1"/>
          <p:nvPr/>
        </p:nvSpPr>
        <p:spPr>
          <a:xfrm>
            <a:off x="11200158" y="299761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88FAA16-8C92-634F-D2C0-2185724F574B}"/>
              </a:ext>
            </a:extLst>
          </p:cNvPr>
          <p:cNvSpPr/>
          <p:nvPr/>
        </p:nvSpPr>
        <p:spPr>
          <a:xfrm>
            <a:off x="8715375" y="41052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17DFCF-D4BF-2150-215B-1027E1FFE0FE}"/>
              </a:ext>
            </a:extLst>
          </p:cNvPr>
          <p:cNvSpPr txBox="1"/>
          <p:nvPr/>
        </p:nvSpPr>
        <p:spPr>
          <a:xfrm>
            <a:off x="8352775" y="28817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737B08F-C16E-CD01-62AC-62F2CB512EF1}"/>
              </a:ext>
            </a:extLst>
          </p:cNvPr>
          <p:cNvSpPr/>
          <p:nvPr/>
        </p:nvSpPr>
        <p:spPr>
          <a:xfrm>
            <a:off x="2247486" y="30086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DC93925-3C0E-9137-AC46-FA06C9F27DF0}"/>
              </a:ext>
            </a:extLst>
          </p:cNvPr>
          <p:cNvSpPr txBox="1"/>
          <p:nvPr/>
        </p:nvSpPr>
        <p:spPr>
          <a:xfrm>
            <a:off x="2076301" y="40394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39028C-95FE-82C5-ED70-CF0E9CED70C2}"/>
              </a:ext>
            </a:extLst>
          </p:cNvPr>
          <p:cNvSpPr txBox="1"/>
          <p:nvPr/>
        </p:nvSpPr>
        <p:spPr>
          <a:xfrm>
            <a:off x="1352401" y="405846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02AFCBD-B05F-F239-2C21-D9EB9BD90EDA}"/>
              </a:ext>
            </a:extLst>
          </p:cNvPr>
          <p:cNvSpPr/>
          <p:nvPr/>
        </p:nvSpPr>
        <p:spPr>
          <a:xfrm>
            <a:off x="856836" y="29610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DB18A4-9AE2-21A3-0DD7-F0CBC1DCDAB1}"/>
              </a:ext>
            </a:extLst>
          </p:cNvPr>
          <p:cNvSpPr txBox="1"/>
          <p:nvPr/>
        </p:nvSpPr>
        <p:spPr>
          <a:xfrm>
            <a:off x="742801" y="40394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0871D1-22B3-D08F-6371-D9AF40F6C41C}"/>
              </a:ext>
            </a:extLst>
          </p:cNvPr>
          <p:cNvSpPr txBox="1"/>
          <p:nvPr/>
        </p:nvSpPr>
        <p:spPr>
          <a:xfrm>
            <a:off x="7078580" y="40081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4BDC79-9808-BD3B-9554-3F62084CE1D3}"/>
              </a:ext>
            </a:extLst>
          </p:cNvPr>
          <p:cNvSpPr txBox="1"/>
          <p:nvPr/>
        </p:nvSpPr>
        <p:spPr>
          <a:xfrm>
            <a:off x="6583280" y="39986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0383AA-CB2D-D632-57EC-E983F0AB8F9A}"/>
              </a:ext>
            </a:extLst>
          </p:cNvPr>
          <p:cNvSpPr/>
          <p:nvPr/>
        </p:nvSpPr>
        <p:spPr>
          <a:xfrm>
            <a:off x="6162261" y="29991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9A199A-AB71-5775-EAE4-22F18866618D}"/>
              </a:ext>
            </a:extLst>
          </p:cNvPr>
          <p:cNvSpPr txBox="1"/>
          <p:nvPr/>
        </p:nvSpPr>
        <p:spPr>
          <a:xfrm>
            <a:off x="6059405" y="398911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CCEF53D-445C-2F25-17FE-A02B82B564F4}"/>
              </a:ext>
            </a:extLst>
          </p:cNvPr>
          <p:cNvSpPr txBox="1"/>
          <p:nvPr/>
        </p:nvSpPr>
        <p:spPr>
          <a:xfrm>
            <a:off x="5345030" y="398911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DA9FBD1-5B47-4EB7-09EC-1B9F165CD708}"/>
              </a:ext>
            </a:extLst>
          </p:cNvPr>
          <p:cNvSpPr/>
          <p:nvPr/>
        </p:nvSpPr>
        <p:spPr>
          <a:xfrm>
            <a:off x="4790661" y="29896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A1B6E2-B628-D7F3-0F51-A81E37F5827B}"/>
              </a:ext>
            </a:extLst>
          </p:cNvPr>
          <p:cNvSpPr txBox="1"/>
          <p:nvPr/>
        </p:nvSpPr>
        <p:spPr>
          <a:xfrm>
            <a:off x="4764005" y="39795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99DAED-181E-3F4F-3735-0F875A00293B}"/>
              </a:ext>
            </a:extLst>
          </p:cNvPr>
          <p:cNvSpPr txBox="1"/>
          <p:nvPr/>
        </p:nvSpPr>
        <p:spPr>
          <a:xfrm>
            <a:off x="11292602" y="39795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51406E9-0BF2-F569-2ADD-B2CE2246E261}"/>
              </a:ext>
            </a:extLst>
          </p:cNvPr>
          <p:cNvSpPr txBox="1"/>
          <p:nvPr/>
        </p:nvSpPr>
        <p:spPr>
          <a:xfrm>
            <a:off x="10816352" y="39795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FA8A01-0680-0CEF-7B0B-AC251BC4D7D1}"/>
              </a:ext>
            </a:extLst>
          </p:cNvPr>
          <p:cNvSpPr/>
          <p:nvPr/>
        </p:nvSpPr>
        <p:spPr>
          <a:xfrm>
            <a:off x="10343736" y="30848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C76355-FFA5-BDC5-1352-CAAF3FA0536A}"/>
              </a:ext>
            </a:extLst>
          </p:cNvPr>
          <p:cNvSpPr txBox="1"/>
          <p:nvPr/>
        </p:nvSpPr>
        <p:spPr>
          <a:xfrm>
            <a:off x="10302002" y="39700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B79953-938E-A845-D4D8-981F07D44EB3}"/>
              </a:ext>
            </a:extLst>
          </p:cNvPr>
          <p:cNvSpPr txBox="1"/>
          <p:nvPr/>
        </p:nvSpPr>
        <p:spPr>
          <a:xfrm>
            <a:off x="9444752" y="40081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2EC9B6E-D41C-B49B-4A5E-9DA8751208E6}"/>
              </a:ext>
            </a:extLst>
          </p:cNvPr>
          <p:cNvSpPr/>
          <p:nvPr/>
        </p:nvSpPr>
        <p:spPr>
          <a:xfrm>
            <a:off x="8981661" y="30372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619139-2DC4-95C1-2D33-FF25FF31FFF7}"/>
              </a:ext>
            </a:extLst>
          </p:cNvPr>
          <p:cNvSpPr txBox="1"/>
          <p:nvPr/>
        </p:nvSpPr>
        <p:spPr>
          <a:xfrm>
            <a:off x="8920877" y="40176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1820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85185E-6 L -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/>
      <p:bldP spid="6" grpId="0"/>
      <p:bldP spid="7" grpId="0" animBg="1"/>
      <p:bldP spid="16" grpId="0"/>
      <p:bldP spid="17" grpId="0"/>
      <p:bldP spid="20" grpId="0"/>
      <p:bldP spid="45" grpId="0"/>
      <p:bldP spid="46" grpId="0"/>
      <p:bldP spid="47" grpId="0" animBg="1"/>
      <p:bldP spid="50" grpId="0"/>
      <p:bldP spid="54" grpId="0"/>
      <p:bldP spid="55" grpId="0"/>
      <p:bldP spid="56" grpId="0" animBg="1"/>
      <p:bldP spid="59" grpId="0"/>
      <p:bldP spid="63" grpId="0" animBg="1"/>
      <p:bldP spid="63" grpId="1" animBg="1"/>
      <p:bldP spid="64" grpId="0"/>
      <p:bldP spid="65" grpId="0"/>
      <p:bldP spid="66" grpId="0" animBg="1"/>
      <p:bldP spid="66" grpId="1" animBg="1"/>
      <p:bldP spid="67" grpId="0"/>
      <p:bldP spid="68" grpId="0"/>
      <p:bldP spid="69" grpId="0"/>
      <p:bldP spid="70" grpId="0" animBg="1"/>
      <p:bldP spid="70" grpId="1" animBg="1"/>
      <p:bldP spid="71" grpId="0"/>
      <p:bldP spid="72" grpId="0"/>
      <p:bldP spid="73" grpId="0" animBg="1"/>
      <p:bldP spid="73" grpId="1" animBg="1"/>
      <p:bldP spid="74" grpId="0"/>
      <p:bldP spid="75" grpId="0"/>
      <p:bldP spid="76" grpId="0"/>
      <p:bldP spid="77" grpId="0" animBg="1"/>
      <p:bldP spid="77" grpId="1" animBg="1"/>
      <p:bldP spid="78" grpId="0"/>
      <p:bldP spid="79" grpId="0"/>
      <p:bldP spid="80" grpId="0" animBg="1"/>
      <p:bldP spid="80" grpId="1" animBg="1"/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A7491-2D16-71A1-40BB-CCB0C870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87" y="2617620"/>
            <a:ext cx="1651771" cy="381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AFE76-4DDF-2EC7-0472-9E962EC0C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105" y="2745373"/>
            <a:ext cx="1715861" cy="39818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F9DF6-32C4-3205-108E-B9BF33FF211C}"/>
              </a:ext>
            </a:extLst>
          </p:cNvPr>
          <p:cNvGrpSpPr/>
          <p:nvPr/>
        </p:nvGrpSpPr>
        <p:grpSpPr>
          <a:xfrm>
            <a:off x="1135085" y="1072500"/>
            <a:ext cx="607544" cy="646331"/>
            <a:chOff x="759165" y="645780"/>
            <a:chExt cx="60754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4292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678710" y="1018544"/>
            <a:ext cx="4626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42D70-FA23-F09C-8CA6-F06912572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9EADDE-5A1A-83EE-A917-B073125CB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D06F3-AB3E-49D8-27B2-3F2032054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2574" y="2243137"/>
            <a:ext cx="9023025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3.7037E-7 L -3.7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304416" y="261781"/>
            <a:ext cx="5155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3B2938"/>
                </a:solidFill>
                <a:latin typeface="Calibri"/>
                <a:cs typeface="Times New Roman" panose="02020603050405020304" pitchFamily="18" charset="0"/>
              </a:rPr>
              <a:t>31 504 x 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3B2938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20045" y="1630895"/>
            <a:ext cx="409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31 504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00550" y="4098898"/>
            <a:ext cx="336191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847450" y="259600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52421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8642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9FD857-52C0-8FE3-5225-101071144FD9}"/>
              </a:ext>
            </a:extLst>
          </p:cNvPr>
          <p:cNvSpPr/>
          <p:nvPr/>
        </p:nvSpPr>
        <p:spPr>
          <a:xfrm>
            <a:off x="5047836" y="27610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92CDC-7395-2EEE-7723-0B4DBE25AA62}"/>
              </a:ext>
            </a:extLst>
          </p:cNvPr>
          <p:cNvSpPr txBox="1"/>
          <p:nvPr/>
        </p:nvSpPr>
        <p:spPr>
          <a:xfrm>
            <a:off x="4311776" y="390606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 animBg="1"/>
      <p:bldP spid="3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304416" y="261781"/>
            <a:ext cx="5155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3B2938"/>
                </a:solidFill>
                <a:cs typeface="Times New Roman" panose="02020603050405020304" pitchFamily="18" charset="0"/>
              </a:rPr>
              <a:t>23 162 x 4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20045" y="1630895"/>
            <a:ext cx="409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0" spc="600" dirty="0">
                <a:solidFill>
                  <a:prstClr val="white"/>
                </a:solidFill>
              </a:rPr>
              <a:t>23 162 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00550" y="4098898"/>
            <a:ext cx="336191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847450" y="259600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924136" y="27705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8642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9FD857-52C0-8FE3-5225-101071144FD9}"/>
              </a:ext>
            </a:extLst>
          </p:cNvPr>
          <p:cNvSpPr/>
          <p:nvPr/>
        </p:nvSpPr>
        <p:spPr>
          <a:xfrm>
            <a:off x="4457286" y="27514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92CDC-7395-2EEE-7723-0B4DBE25AA62}"/>
              </a:ext>
            </a:extLst>
          </p:cNvPr>
          <p:cNvSpPr txBox="1"/>
          <p:nvPr/>
        </p:nvSpPr>
        <p:spPr>
          <a:xfrm>
            <a:off x="4311776" y="390606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46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 animBg="1"/>
      <p:bldP spid="3" grpId="1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A7491-2D16-71A1-40BB-CCB0C870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87" y="2617620"/>
            <a:ext cx="1651771" cy="381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AFE76-4DDF-2EC7-0472-9E962EC0C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105" y="2745373"/>
            <a:ext cx="1715861" cy="39818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F9DF6-32C4-3205-108E-B9BF33FF211C}"/>
              </a:ext>
            </a:extLst>
          </p:cNvPr>
          <p:cNvGrpSpPr/>
          <p:nvPr/>
        </p:nvGrpSpPr>
        <p:grpSpPr>
          <a:xfrm>
            <a:off x="1135085" y="1072500"/>
            <a:ext cx="607544" cy="646331"/>
            <a:chOff x="759165" y="645780"/>
            <a:chExt cx="60754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4292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678710" y="1018544"/>
            <a:ext cx="9465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42D70-FA23-F09C-8CA6-F06912572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9EADDE-5A1A-83EE-A917-B073125CB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CB873C-07D1-105A-9DEB-0329EE6E86CC}"/>
              </a:ext>
            </a:extLst>
          </p:cNvPr>
          <p:cNvCxnSpPr/>
          <p:nvPr/>
        </p:nvCxnSpPr>
        <p:spPr>
          <a:xfrm>
            <a:off x="1800225" y="1495425"/>
            <a:ext cx="1171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2A0A2E-4290-E2AE-9815-AC5B84BAF165}"/>
              </a:ext>
            </a:extLst>
          </p:cNvPr>
          <p:cNvCxnSpPr>
            <a:cxnSpLocks/>
          </p:cNvCxnSpPr>
          <p:nvPr/>
        </p:nvCxnSpPr>
        <p:spPr>
          <a:xfrm>
            <a:off x="4924425" y="1514475"/>
            <a:ext cx="3867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428036-E727-7B01-86ED-8E1A6C425463}"/>
              </a:ext>
            </a:extLst>
          </p:cNvPr>
          <p:cNvCxnSpPr>
            <a:cxnSpLocks/>
          </p:cNvCxnSpPr>
          <p:nvPr/>
        </p:nvCxnSpPr>
        <p:spPr>
          <a:xfrm>
            <a:off x="1771650" y="2019300"/>
            <a:ext cx="1562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8E893A-DBFB-8D72-3A24-ADA84B2A9FEA}"/>
              </a:ext>
            </a:extLst>
          </p:cNvPr>
          <p:cNvCxnSpPr>
            <a:cxnSpLocks/>
          </p:cNvCxnSpPr>
          <p:nvPr/>
        </p:nvCxnSpPr>
        <p:spPr>
          <a:xfrm>
            <a:off x="8086725" y="2009775"/>
            <a:ext cx="2933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A594CD-50CD-1ED0-C6EE-72CB54D5DB65}"/>
              </a:ext>
            </a:extLst>
          </p:cNvPr>
          <p:cNvCxnSpPr>
            <a:cxnSpLocks/>
          </p:cNvCxnSpPr>
          <p:nvPr/>
        </p:nvCxnSpPr>
        <p:spPr>
          <a:xfrm>
            <a:off x="1790700" y="2524125"/>
            <a:ext cx="342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7CB5636-A7C7-E161-BCC4-524D815CC6B9}"/>
              </a:ext>
            </a:extLst>
          </p:cNvPr>
          <p:cNvSpPr txBox="1"/>
          <p:nvPr/>
        </p:nvSpPr>
        <p:spPr>
          <a:xfrm>
            <a:off x="1238250" y="3162300"/>
            <a:ext cx="849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3 lần chuyển như vậy, người ta chuyển được số ki-lô-gam thóc là: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15 250 x 3 = 45 750 (kg)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45 750 kg thóc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96296E-6 L -1.2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5C07B-24C8-20B4-90C2-4998D8F91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18D6F-B9D8-DD02-94D1-B4C83A0B5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BA509-3A73-BE37-456F-DDDAB29AA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9BFBFC-6320-27EA-714E-FF8A2E0949AE}"/>
              </a:ext>
            </a:extLst>
          </p:cNvPr>
          <p:cNvGrpSpPr/>
          <p:nvPr/>
        </p:nvGrpSpPr>
        <p:grpSpPr>
          <a:xfrm>
            <a:off x="5350715" y="951044"/>
            <a:ext cx="2383576" cy="859572"/>
            <a:chOff x="3837008" y="330509"/>
            <a:chExt cx="1960217" cy="8595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3760A9-7B5A-3692-8538-2C0215C65D11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E00AE7-8957-CE04-BCDB-0D076BE3F363}"/>
                </a:ext>
              </a:extLst>
            </p:cNvPr>
            <p:cNvSpPr txBox="1"/>
            <p:nvPr/>
          </p:nvSpPr>
          <p:spPr>
            <a:xfrm>
              <a:off x="3841103" y="3305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FFD2D1-369C-4442-D53E-0D87DD95D77F}"/>
              </a:ext>
            </a:extLst>
          </p:cNvPr>
          <p:cNvSpPr/>
          <p:nvPr/>
        </p:nvSpPr>
        <p:spPr>
          <a:xfrm>
            <a:off x="3426350" y="19071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8BBF60-12F3-8C0F-AF3D-DC59AEAAEED7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3EB88D-4FEB-7A69-E56B-511774135A6D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59C6A-945A-C407-5D33-B1DC9839B055}"/>
              </a:ext>
            </a:extLst>
          </p:cNvPr>
          <p:cNvGrpSpPr/>
          <p:nvPr/>
        </p:nvGrpSpPr>
        <p:grpSpPr>
          <a:xfrm>
            <a:off x="284479" y="3429000"/>
            <a:ext cx="2526552" cy="3382013"/>
            <a:chOff x="4837666" y="1863018"/>
            <a:chExt cx="2526552" cy="33820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8E4C13-06EB-086B-3CF4-58B1633D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D45F2A83-6BEC-937A-E061-D7D36314D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29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85C216-A8DE-86EC-6AB9-5A8A04D6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8A96AF-1A45-2786-35B2-E3143E79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19" y="5949652"/>
            <a:ext cx="12192000" cy="202401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4C1B3E-E725-6D0C-CA96-DB2F03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F61B6-7FA0-EA83-63FF-F3A627C61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99525" y="2957171"/>
            <a:ext cx="2347393" cy="2694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96D98-85FB-314C-9399-D2CDF07F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865C0-91E7-BDEB-8E0F-319273F137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23DEE83-A451-E560-6312-7A99DA12FA9C}"/>
              </a:ext>
            </a:extLst>
          </p:cNvPr>
          <p:cNvGrpSpPr/>
          <p:nvPr/>
        </p:nvGrpSpPr>
        <p:grpSpPr>
          <a:xfrm>
            <a:off x="3294545" y="3223021"/>
            <a:ext cx="1932625" cy="2519731"/>
            <a:chOff x="1911626" y="1762337"/>
            <a:chExt cx="2743438" cy="35768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2AD914-0975-61FA-B3BD-C27306A5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1626" y="2187291"/>
              <a:ext cx="2743438" cy="3151905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1EBE9FE-76E8-B960-7A6A-4DF3AD6B2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007" y="1762337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10DD-9328-15EE-E57E-3CBC22FAC653}"/>
              </a:ext>
            </a:extLst>
          </p:cNvPr>
          <p:cNvGrpSpPr/>
          <p:nvPr/>
        </p:nvGrpSpPr>
        <p:grpSpPr>
          <a:xfrm>
            <a:off x="5462665" y="3315693"/>
            <a:ext cx="1779838" cy="2819320"/>
            <a:chOff x="5462665" y="3315693"/>
            <a:chExt cx="1779838" cy="28193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460E5B-ACAE-BB2E-4995-6025EA7A0A84}"/>
                </a:ext>
              </a:extLst>
            </p:cNvPr>
            <p:cNvGrpSpPr/>
            <p:nvPr/>
          </p:nvGrpSpPr>
          <p:grpSpPr>
            <a:xfrm>
              <a:off x="5462665" y="3315693"/>
              <a:ext cx="1779838" cy="2382471"/>
              <a:chOff x="4837666" y="1863018"/>
              <a:chExt cx="2526552" cy="338201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41A6B85-899D-7ED6-21A5-6E4FD0CA4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37666" y="1917462"/>
                <a:ext cx="2526552" cy="3327569"/>
              </a:xfrm>
              <a:prstGeom prst="rect">
                <a:avLst/>
              </a:prstGeom>
            </p:spPr>
          </p:pic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84FA277D-A38F-1C44-DA51-1D16F4F62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006" y="1863018"/>
                <a:ext cx="1071431" cy="1071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5187A1-F506-B41E-0725-FE74C69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1017" y="5074217"/>
              <a:ext cx="1047623" cy="106079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C9FFF78-984A-E37E-907D-4A54078B7F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55896" y="1874825"/>
            <a:ext cx="832785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07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io-Ngày mới đến rồi _ Chun Chin _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7DD55F9-0319-24AF-26C6-03DC5CC6D5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1ECC9-8B2C-D039-DB87-115096E429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EEAFFC-413C-6696-FA10-EF8A5F38F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90" y="1551776"/>
            <a:ext cx="59867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25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̂n.mp4">
            <a:hlinkClick r:id="" action="ppaction://media"/>
            <a:extLst>
              <a:ext uri="{FF2B5EF4-FFF2-40B4-BE49-F238E27FC236}">
                <a16:creationId xmlns:a16="http://schemas.microsoft.com/office/drawing/2014/main" id="{C852045C-1E3F-6D69-D35A-2141D37462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123941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340056"/>
            <a:ext cx="11272504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1E429A-75E8-B672-3E92-9F1E27849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17" y="2270699"/>
            <a:ext cx="11179303" cy="2838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160B17-D8B0-F7CD-3E90-94BF830A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093" y="507516"/>
            <a:ext cx="1714500" cy="600075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ABE9479-333B-D76B-18BE-070FEC266331}"/>
              </a:ext>
            </a:extLst>
          </p:cNvPr>
          <p:cNvSpPr/>
          <p:nvPr/>
        </p:nvSpPr>
        <p:spPr>
          <a:xfrm>
            <a:off x="288235" y="1520687"/>
            <a:ext cx="2825612" cy="87878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Đội</a:t>
            </a:r>
            <a:r>
              <a:rPr lang="en-US" sz="2400" b="1" dirty="0"/>
              <a:t> 1 </a:t>
            </a:r>
            <a:r>
              <a:rPr lang="en-US" sz="2400" b="1" dirty="0" err="1"/>
              <a:t>trồng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12 415 </a:t>
            </a:r>
            <a:r>
              <a:rPr lang="en-US" sz="2400" b="1" dirty="0" err="1"/>
              <a:t>cây</a:t>
            </a:r>
            <a:endParaRPr lang="en-US" sz="2400" b="1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797268A-ECCC-F5B1-0843-51BF95666253}"/>
              </a:ext>
            </a:extLst>
          </p:cNvPr>
          <p:cNvSpPr/>
          <p:nvPr/>
        </p:nvSpPr>
        <p:spPr>
          <a:xfrm>
            <a:off x="3906078" y="834887"/>
            <a:ext cx="3021495" cy="1306167"/>
          </a:xfrm>
          <a:prstGeom prst="wedgeRoundRectCallout">
            <a:avLst>
              <a:gd name="adj1" fmla="val -31051"/>
              <a:gd name="adj2" fmla="val 7878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Đội</a:t>
            </a:r>
            <a:r>
              <a:rPr lang="en-US" sz="2400" b="1" dirty="0"/>
              <a:t> 2 </a:t>
            </a:r>
            <a:r>
              <a:rPr lang="en-US" sz="2400" b="1" dirty="0" err="1"/>
              <a:t>trồng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3 </a:t>
            </a:r>
            <a:r>
              <a:rPr lang="en-US" sz="2400" b="1" dirty="0" err="1"/>
              <a:t>lần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1 </a:t>
            </a:r>
            <a:r>
              <a:rPr lang="en-US" sz="2400" b="1" dirty="0" err="1"/>
              <a:t>thì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bao </a:t>
            </a:r>
            <a:r>
              <a:rPr lang="en-US" sz="2400" b="1" dirty="0" err="1"/>
              <a:t>nhiêu</a:t>
            </a:r>
            <a:r>
              <a:rPr lang="en-US" sz="2400" b="1" dirty="0"/>
              <a:t> </a:t>
            </a:r>
            <a:r>
              <a:rPr lang="en-US" sz="2400" b="1" dirty="0" err="1"/>
              <a:t>cây</a:t>
            </a:r>
            <a:r>
              <a:rPr lang="en-US" sz="2400" b="1" dirty="0"/>
              <a:t>?</a:t>
            </a:r>
          </a:p>
        </p:txBody>
      </p:sp>
      <p:sp>
        <p:nvSpPr>
          <p:cNvPr id="128" name="Speech Bubble: Rectangle with Corners Rounded 127">
            <a:extLst>
              <a:ext uri="{FF2B5EF4-FFF2-40B4-BE49-F238E27FC236}">
                <a16:creationId xmlns:a16="http://schemas.microsoft.com/office/drawing/2014/main" id="{243A3D05-D789-E672-710F-D0F5F9EB90AF}"/>
              </a:ext>
            </a:extLst>
          </p:cNvPr>
          <p:cNvSpPr/>
          <p:nvPr/>
        </p:nvSpPr>
        <p:spPr>
          <a:xfrm>
            <a:off x="8030818" y="1023730"/>
            <a:ext cx="3528391" cy="1306167"/>
          </a:xfrm>
          <a:prstGeom prst="wedgeRoundRectCallout">
            <a:avLst>
              <a:gd name="adj1" fmla="val -31051"/>
              <a:gd name="adj2" fmla="val 7878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tương</a:t>
            </a:r>
            <a:r>
              <a:rPr lang="en-US" sz="2400" b="1" dirty="0"/>
              <a:t> </a:t>
            </a:r>
            <a:r>
              <a:rPr lang="en-US" sz="2400" b="1" dirty="0" err="1"/>
              <a:t>tự</a:t>
            </a:r>
            <a:r>
              <a:rPr lang="en-US" sz="2400" b="1" dirty="0"/>
              <a:t> </a:t>
            </a:r>
            <a:r>
              <a:rPr lang="en-US" sz="2400" b="1" dirty="0" err="1"/>
              <a:t>như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endParaRPr lang="en-US" sz="2400" b="1" dirty="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7159CBAE-D2D8-3398-1E7E-98C9283E4304}"/>
              </a:ext>
            </a:extLst>
          </p:cNvPr>
          <p:cNvSpPr/>
          <p:nvPr/>
        </p:nvSpPr>
        <p:spPr>
          <a:xfrm>
            <a:off x="4495597" y="5267325"/>
            <a:ext cx="3248228" cy="1035232"/>
          </a:xfrm>
          <a:prstGeom prst="roundRect">
            <a:avLst/>
          </a:prstGeom>
          <a:solidFill>
            <a:srgbClr val="FFCCFF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12 415 x 3 = ?</a:t>
            </a:r>
          </a:p>
        </p:txBody>
      </p:sp>
    </p:spTree>
    <p:extLst>
      <p:ext uri="{BB962C8B-B14F-4D97-AF65-F5344CB8AC3E}">
        <p14:creationId xmlns:p14="http://schemas.microsoft.com/office/powerpoint/2010/main" val="1624869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128" grpId="0" animBg="1"/>
      <p:bldP spid="1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85C216-A8DE-86EC-6AB9-5A8A04D6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8A96AF-1A45-2786-35B2-E3143E79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28496"/>
            <a:ext cx="12192000" cy="202401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4C1B3E-E725-6D0C-CA96-DB2F03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A5026B-0771-B9B3-CD87-2BB54669FB44}"/>
              </a:ext>
            </a:extLst>
          </p:cNvPr>
          <p:cNvSpPr/>
          <p:nvPr/>
        </p:nvSpPr>
        <p:spPr>
          <a:xfrm>
            <a:off x="1727138" y="1136404"/>
            <a:ext cx="8521984" cy="453659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26AA4-B638-8B4B-D2F6-51670B5EE9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76" y="949539"/>
            <a:ext cx="2101161" cy="5138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80EAA-DBD3-7F6C-4A2F-2152FEE3C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1290" y="582887"/>
            <a:ext cx="2101161" cy="5138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486A7-691C-2499-9CF3-DD8F3AD3A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138" y="1768555"/>
            <a:ext cx="3179897" cy="1650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0A4A7-33C4-8F5E-7DFF-79645CACA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909" y="2860475"/>
            <a:ext cx="8023031" cy="1670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029A22-586C-6012-FB68-540AF8158E7D}"/>
              </a:ext>
            </a:extLst>
          </p:cNvPr>
          <p:cNvSpPr txBox="1"/>
          <p:nvPr/>
        </p:nvSpPr>
        <p:spPr>
          <a:xfrm>
            <a:off x="2738804" y="4512382"/>
            <a:ext cx="705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00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̂n5.mp4">
            <a:hlinkClick r:id="" action="ppaction://media"/>
            <a:extLst>
              <a:ext uri="{FF2B5EF4-FFF2-40B4-BE49-F238E27FC236}">
                <a16:creationId xmlns:a16="http://schemas.microsoft.com/office/drawing/2014/main" id="{3A5FBF70-D6E0-9667-4DDB-2C884E91EB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30515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270969-D43E-9CF9-F673-4B1936C07C14}"/>
              </a:ext>
            </a:extLst>
          </p:cNvPr>
          <p:cNvSpPr/>
          <p:nvPr/>
        </p:nvSpPr>
        <p:spPr>
          <a:xfrm>
            <a:off x="1773554" y="844549"/>
            <a:ext cx="9808846" cy="3317875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614E2-1E59-BCDE-6913-C37FFA276852}"/>
              </a:ext>
            </a:extLst>
          </p:cNvPr>
          <p:cNvGrpSpPr/>
          <p:nvPr/>
        </p:nvGrpSpPr>
        <p:grpSpPr>
          <a:xfrm>
            <a:off x="1828800" y="1029480"/>
            <a:ext cx="2347594" cy="1158092"/>
            <a:chOff x="3609016" y="4496580"/>
            <a:chExt cx="1751710" cy="11580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AFBFFA-896E-3701-C0DE-E3843B740F31}"/>
                </a:ext>
              </a:extLst>
            </p:cNvPr>
            <p:cNvSpPr txBox="1"/>
            <p:nvPr/>
          </p:nvSpPr>
          <p:spPr>
            <a:xfrm>
              <a:off x="3943349" y="4496580"/>
              <a:ext cx="1165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12 415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7CFAA7-F8EE-5775-293D-24E56CEC54C0}"/>
                </a:ext>
              </a:extLst>
            </p:cNvPr>
            <p:cNvSpPr txBox="1"/>
            <p:nvPr/>
          </p:nvSpPr>
          <p:spPr>
            <a:xfrm>
              <a:off x="4695246" y="500834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3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BFCAC7-7B77-A1F2-46F2-82B4BACEE643}"/>
                </a:ext>
              </a:extLst>
            </p:cNvPr>
            <p:cNvCxnSpPr>
              <a:cxnSpLocks/>
            </p:cNvCxnSpPr>
            <p:nvPr/>
          </p:nvCxnSpPr>
          <p:spPr>
            <a:xfrm>
              <a:off x="3952240" y="5593375"/>
              <a:ext cx="1078235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242135-BE8D-6C12-9505-929757D20CF4}"/>
                </a:ext>
              </a:extLst>
            </p:cNvPr>
            <p:cNvSpPr txBox="1"/>
            <p:nvPr/>
          </p:nvSpPr>
          <p:spPr>
            <a:xfrm>
              <a:off x="3609016" y="4830800"/>
              <a:ext cx="33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x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1C80C3F-252F-4AC5-B45E-C8146684D719}"/>
              </a:ext>
            </a:extLst>
          </p:cNvPr>
          <p:cNvSpPr txBox="1"/>
          <p:nvPr/>
        </p:nvSpPr>
        <p:spPr>
          <a:xfrm>
            <a:off x="4310379" y="932560"/>
            <a:ext cx="654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5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15,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5 </a:t>
            </a:r>
            <a:r>
              <a:rPr lang="en-US" sz="3200" b="1" dirty="0" err="1">
                <a:solidFill>
                  <a:srgbClr val="002060"/>
                </a:solidFill>
              </a:rPr>
              <a:t>nhớ</a:t>
            </a:r>
            <a:r>
              <a:rPr lang="en-US" sz="3200" b="1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D3051-56F5-1C5A-F3E9-3C4E2C114363}"/>
              </a:ext>
            </a:extLst>
          </p:cNvPr>
          <p:cNvSpPr txBox="1"/>
          <p:nvPr/>
        </p:nvSpPr>
        <p:spPr>
          <a:xfrm>
            <a:off x="3293110" y="2085156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BEEA4-445E-DF6A-8771-40AD3CD6733F}"/>
              </a:ext>
            </a:extLst>
          </p:cNvPr>
          <p:cNvSpPr txBox="1"/>
          <p:nvPr/>
        </p:nvSpPr>
        <p:spPr>
          <a:xfrm>
            <a:off x="4310379" y="1485900"/>
            <a:ext cx="742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3; </a:t>
            </a:r>
            <a:r>
              <a:rPr lang="en-US" sz="3200" b="1" dirty="0" err="1">
                <a:solidFill>
                  <a:srgbClr val="002060"/>
                </a:solidFill>
              </a:rPr>
              <a:t>thêm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4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1AC1C-8916-EB44-E492-FAF0B688BD0C}"/>
              </a:ext>
            </a:extLst>
          </p:cNvPr>
          <p:cNvSpPr txBox="1"/>
          <p:nvPr/>
        </p:nvSpPr>
        <p:spPr>
          <a:xfrm>
            <a:off x="3021965" y="2085156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210A9E-BA28-98C0-4788-1AF5AB62EB5A}"/>
              </a:ext>
            </a:extLst>
          </p:cNvPr>
          <p:cNvSpPr txBox="1"/>
          <p:nvPr/>
        </p:nvSpPr>
        <p:spPr>
          <a:xfrm>
            <a:off x="4291329" y="2066925"/>
            <a:ext cx="7176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4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12,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nhớ</a:t>
            </a:r>
            <a:r>
              <a:rPr lang="en-US" sz="3200" b="1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762AC-5ACA-1C23-6861-4EC22DA06E6F}"/>
              </a:ext>
            </a:extLst>
          </p:cNvPr>
          <p:cNvSpPr txBox="1"/>
          <p:nvPr/>
        </p:nvSpPr>
        <p:spPr>
          <a:xfrm>
            <a:off x="2774315" y="2094681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E7DC13-7623-9C62-51CF-621441AC60DB}"/>
              </a:ext>
            </a:extLst>
          </p:cNvPr>
          <p:cNvSpPr/>
          <p:nvPr/>
        </p:nvSpPr>
        <p:spPr>
          <a:xfrm>
            <a:off x="4360544" y="4503316"/>
            <a:ext cx="4688205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12 415 x 3 = 37 245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CDE159-EBE2-2E6A-2F2E-911C8CA12C9D}"/>
              </a:ext>
            </a:extLst>
          </p:cNvPr>
          <p:cNvSpPr txBox="1"/>
          <p:nvPr/>
        </p:nvSpPr>
        <p:spPr>
          <a:xfrm>
            <a:off x="4300855" y="2650460"/>
            <a:ext cx="723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</a:rPr>
              <a:t>thêm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7,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2333A-08D8-FA14-5856-6139778926AA}"/>
              </a:ext>
            </a:extLst>
          </p:cNvPr>
          <p:cNvSpPr txBox="1"/>
          <p:nvPr/>
        </p:nvSpPr>
        <p:spPr>
          <a:xfrm>
            <a:off x="2469515" y="2094681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C6C84-8D37-269D-CD55-D3C77C7800D5}"/>
              </a:ext>
            </a:extLst>
          </p:cNvPr>
          <p:cNvSpPr txBox="1"/>
          <p:nvPr/>
        </p:nvSpPr>
        <p:spPr>
          <a:xfrm>
            <a:off x="4377055" y="3269585"/>
            <a:ext cx="5443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3,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0E4614-1C52-8193-C8C2-716770301C0B}"/>
              </a:ext>
            </a:extLst>
          </p:cNvPr>
          <p:cNvSpPr txBox="1"/>
          <p:nvPr/>
        </p:nvSpPr>
        <p:spPr>
          <a:xfrm>
            <a:off x="2231390" y="2085156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7515418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3" grpId="0"/>
      <p:bldP spid="25" grpId="0"/>
      <p:bldP spid="26" grpId="0" animBg="1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911225" y="1347539"/>
            <a:ext cx="10650539" cy="3995988"/>
          </a:xfrm>
          <a:prstGeom prst="roundRect">
            <a:avLst>
              <a:gd name="adj" fmla="val 5504"/>
            </a:avLst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67" kern="0" noProof="1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67" y="334553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02" y="-301792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45"/>
          <p:cNvSpPr txBox="1">
            <a:spLocks noChangeArrowheads="1"/>
          </p:cNvSpPr>
          <p:nvPr/>
        </p:nvSpPr>
        <p:spPr bwMode="auto">
          <a:xfrm>
            <a:off x="2173082" y="1440491"/>
            <a:ext cx="968554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</a:t>
            </a:r>
            <a:r>
              <a:rPr lang="en-US" alt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 1: ĐẶT TÍNH</a:t>
            </a: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kẻ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thay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ý: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32041"/>
      </p:ext>
    </p:extLst>
  </p:cSld>
  <p:clrMapOvr>
    <a:masterClrMapping/>
  </p:clrMapOvr>
  <p:transition spd="slow" advClick="0">
    <p:random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379</Words>
  <Application>Microsoft Macintosh PowerPoint</Application>
  <PresentationFormat>Widescreen</PresentationFormat>
  <Paragraphs>88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Comfortaa</vt:lpstr>
      <vt:lpstr>Permanent Marker</vt:lpstr>
      <vt:lpstr>Public Sans</vt:lpstr>
      <vt:lpstr>Satisfy</vt:lpstr>
      <vt:lpstr>Times New Roman</vt:lpstr>
      <vt:lpstr>1_Office Theme</vt:lpstr>
      <vt:lpstr>Office Theme</vt:lpstr>
      <vt:lpstr>Castaway in a Desert Island by Slidesgo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Dang</cp:lastModifiedBy>
  <cp:revision>17</cp:revision>
  <dcterms:created xsi:type="dcterms:W3CDTF">2023-02-05T12:11:11Z</dcterms:created>
  <dcterms:modified xsi:type="dcterms:W3CDTF">2025-04-16T01:16:23Z</dcterms:modified>
</cp:coreProperties>
</file>