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93" r:id="rId2"/>
    <p:sldId id="257" r:id="rId3"/>
    <p:sldId id="263" r:id="rId4"/>
    <p:sldId id="264" r:id="rId5"/>
    <p:sldId id="295" r:id="rId6"/>
    <p:sldId id="266" r:id="rId7"/>
    <p:sldId id="267" r:id="rId8"/>
    <p:sldId id="268" r:id="rId9"/>
    <p:sldId id="269" r:id="rId10"/>
    <p:sldId id="270" r:id="rId11"/>
    <p:sldId id="294" r:id="rId12"/>
    <p:sldId id="271" r:id="rId13"/>
    <p:sldId id="272" r:id="rId14"/>
    <p:sldId id="273" r:id="rId15"/>
    <p:sldId id="274" r:id="rId16"/>
    <p:sldId id="275" r:id="rId17"/>
    <p:sldId id="276" r:id="rId18"/>
    <p:sldId id="291" r:id="rId19"/>
    <p:sldId id="277" r:id="rId20"/>
    <p:sldId id="292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61" autoAdjust="0"/>
    <p:restoredTop sz="94660"/>
  </p:normalViewPr>
  <p:slideViewPr>
    <p:cSldViewPr snapToGrid="0">
      <p:cViewPr varScale="1">
        <p:scale>
          <a:sx n="68" d="100"/>
          <a:sy n="68" d="100"/>
        </p:scale>
        <p:origin x="117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5E19A-4A75-4B09-841C-40D6147B4ED4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801AE-59E7-4809-8596-ACACA7E37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49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87CBF-E9A9-481D-904C-FCE55060FE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37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- 0972115126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87CBF-E9A9-481D-904C-FCE55060FE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45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- 0972115126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87CBF-E9A9-481D-904C-FCE55060FEA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429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8FDB-FD84-4AC2-8EE8-A73C47926949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8D67A-F314-4398-9BBB-F497461E7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8FDB-FD84-4AC2-8EE8-A73C47926949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8D67A-F314-4398-9BBB-F497461E7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72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8FDB-FD84-4AC2-8EE8-A73C47926949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8D67A-F314-4398-9BBB-F497461E7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84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C839660-6634-4970-BE17-421DF122CB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331432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8FDB-FD84-4AC2-8EE8-A73C47926949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8D67A-F314-4398-9BBB-F497461E7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688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8FDB-FD84-4AC2-8EE8-A73C47926949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8D67A-F314-4398-9BBB-F497461E7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16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8FDB-FD84-4AC2-8EE8-A73C47926949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8D67A-F314-4398-9BBB-F497461E7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9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8FDB-FD84-4AC2-8EE8-A73C47926949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8D67A-F314-4398-9BBB-F497461E7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01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8FDB-FD84-4AC2-8EE8-A73C47926949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8D67A-F314-4398-9BBB-F497461E7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91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8FDB-FD84-4AC2-8EE8-A73C47926949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8D67A-F314-4398-9BBB-F497461E7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33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8FDB-FD84-4AC2-8EE8-A73C47926949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8D67A-F314-4398-9BBB-F497461E7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410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8FDB-FD84-4AC2-8EE8-A73C47926949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8D67A-F314-4398-9BBB-F497461E7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028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68FDB-FD84-4AC2-8EE8-A73C47926949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8D67A-F314-4398-9BBB-F497461E7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8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7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45.sv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sv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7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45.sv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45.sv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sv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9.png"/><Relationship Id="rId3" Type="http://schemas.openxmlformats.org/officeDocument/2006/relationships/image" Target="../media/image55.svg"/><Relationship Id="rId7" Type="http://schemas.openxmlformats.org/officeDocument/2006/relationships/image" Target="../media/image59.svg"/><Relationship Id="rId12" Type="http://schemas.openxmlformats.org/officeDocument/2006/relationships/image" Target="../media/image64.svg"/><Relationship Id="rId2" Type="http://schemas.openxmlformats.org/officeDocument/2006/relationships/image" Target="../media/image33.png"/><Relationship Id="rId16" Type="http://schemas.openxmlformats.org/officeDocument/2006/relationships/image" Target="../media/image68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11" Type="http://schemas.openxmlformats.org/officeDocument/2006/relationships/image" Target="../media/image38.png"/><Relationship Id="rId5" Type="http://schemas.openxmlformats.org/officeDocument/2006/relationships/image" Target="../media/image57.svg"/><Relationship Id="rId15" Type="http://schemas.openxmlformats.org/officeDocument/2006/relationships/image" Target="../media/image40.png"/><Relationship Id="rId10" Type="http://schemas.openxmlformats.org/officeDocument/2006/relationships/image" Target="../media/image37.gif"/><Relationship Id="rId4" Type="http://schemas.openxmlformats.org/officeDocument/2006/relationships/image" Target="../media/image34.png"/><Relationship Id="rId9" Type="http://schemas.openxmlformats.org/officeDocument/2006/relationships/image" Target="../media/image61.svg"/><Relationship Id="rId14" Type="http://schemas.openxmlformats.org/officeDocument/2006/relationships/image" Target="../media/image6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Administrator\Downloads\V&#431;&#7900;N%20C&#194;Y%20C&#7910;A%20BA%20KARAOKE%20MAI%20VY%20(online-video-cutter.com).mp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svg"/><Relationship Id="rId3" Type="http://schemas.openxmlformats.org/officeDocument/2006/relationships/image" Target="../media/image26.png"/><Relationship Id="rId7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.svg"/><Relationship Id="rId5" Type="http://schemas.openxmlformats.org/officeDocument/2006/relationships/image" Target="../media/image41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2.sv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image" Target="../media/image16.png"/><Relationship Id="rId7" Type="http://schemas.openxmlformats.org/officeDocument/2006/relationships/image" Target="../media/image36.svg"/><Relationship Id="rId12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openxmlformats.org/officeDocument/2006/relationships/image" Target="../media/image6.png"/><Relationship Id="rId5" Type="http://schemas.openxmlformats.org/officeDocument/2006/relationships/image" Target="../media/image34.svg"/><Relationship Id="rId15" Type="http://schemas.openxmlformats.org/officeDocument/2006/relationships/image" Target="../media/image43.png"/><Relationship Id="rId10" Type="http://schemas.openxmlformats.org/officeDocument/2006/relationships/image" Target="../media/image18.png"/><Relationship Id="rId9" Type="http://schemas.openxmlformats.org/officeDocument/2006/relationships/image" Target="../media/image5.png"/><Relationship Id="rId1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audio" Target="../media/audio2.wav"/><Relationship Id="rId7" Type="http://schemas.openxmlformats.org/officeDocument/2006/relationships/slide" Target="slide2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audio" Target="../media/audio4.wav"/><Relationship Id="rId7" Type="http://schemas.openxmlformats.org/officeDocument/2006/relationships/image" Target="../media/image4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4.png"/><Relationship Id="rId5" Type="http://schemas.openxmlformats.org/officeDocument/2006/relationships/image" Target="../media/image50.png"/><Relationship Id="rId10" Type="http://schemas.openxmlformats.org/officeDocument/2006/relationships/image" Target="../media/image53.png"/><Relationship Id="rId4" Type="http://schemas.openxmlformats.org/officeDocument/2006/relationships/audio" Target="../media/audio5.wav"/><Relationship Id="rId9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audio" Target="../media/audio4.wav"/><Relationship Id="rId7" Type="http://schemas.openxmlformats.org/officeDocument/2006/relationships/slide" Target="slide2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4.png"/><Relationship Id="rId4" Type="http://schemas.openxmlformats.org/officeDocument/2006/relationships/audio" Target="../media/audio5.wav"/><Relationship Id="rId9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3.png"/><Relationship Id="rId12" Type="http://schemas.openxmlformats.org/officeDocument/2006/relationships/image" Target="../media/image5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5.wav"/><Relationship Id="rId11" Type="http://schemas.openxmlformats.org/officeDocument/2006/relationships/slide" Target="slide25.xml"/><Relationship Id="rId5" Type="http://schemas.openxmlformats.org/officeDocument/2006/relationships/audio" Target="../media/audio4.wav"/><Relationship Id="rId10" Type="http://schemas.openxmlformats.org/officeDocument/2006/relationships/image" Target="../media/image54.png"/><Relationship Id="rId4" Type="http://schemas.openxmlformats.org/officeDocument/2006/relationships/audio" Target="../media/audio3.wav"/><Relationship Id="rId9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6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34.svg"/><Relationship Id="rId5" Type="http://schemas.openxmlformats.org/officeDocument/2006/relationships/image" Target="../media/image5.pn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10" Type="http://schemas.openxmlformats.org/officeDocument/2006/relationships/image" Target="../media/image58.png"/><Relationship Id="rId4" Type="http://schemas.openxmlformats.org/officeDocument/2006/relationships/image" Target="../media/image18.png"/><Relationship Id="rId9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36.svg"/><Relationship Id="rId12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openxmlformats.org/officeDocument/2006/relationships/image" Target="../media/image18.png"/><Relationship Id="rId5" Type="http://schemas.openxmlformats.org/officeDocument/2006/relationships/image" Target="../media/image34.svg"/><Relationship Id="rId15" Type="http://schemas.openxmlformats.org/officeDocument/2006/relationships/image" Target="../media/image20.png"/><Relationship Id="rId10" Type="http://schemas.openxmlformats.org/officeDocument/2006/relationships/image" Target="../media/image5.png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7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45.sv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45.sv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33705" y="452988"/>
            <a:ext cx="11231245" cy="6031230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3901342" y="5714365"/>
            <a:ext cx="1082040" cy="189230"/>
            <a:chOff x="11167" y="8133"/>
            <a:chExt cx="1704" cy="298"/>
          </a:xfrm>
        </p:grpSpPr>
        <p:sp>
          <p:nvSpPr>
            <p:cNvPr id="18" name="椭圆 17"/>
            <p:cNvSpPr/>
            <p:nvPr/>
          </p:nvSpPr>
          <p:spPr>
            <a:xfrm>
              <a:off x="11167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1834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2573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175" name="图片 1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7947" y="1286791"/>
            <a:ext cx="4550567" cy="4616804"/>
          </a:xfrm>
          <a:prstGeom prst="rect">
            <a:avLst/>
          </a:prstGeom>
        </p:spPr>
      </p:pic>
      <p:grpSp>
        <p:nvGrpSpPr>
          <p:cNvPr id="83" name="组合 82"/>
          <p:cNvGrpSpPr/>
          <p:nvPr/>
        </p:nvGrpSpPr>
        <p:grpSpPr>
          <a:xfrm>
            <a:off x="527050" y="289560"/>
            <a:ext cx="11897995" cy="6814185"/>
            <a:chOff x="791" y="431"/>
            <a:chExt cx="18737" cy="10731"/>
          </a:xfrm>
        </p:grpSpPr>
        <p:pic>
          <p:nvPicPr>
            <p:cNvPr id="84" name="图片 83" descr="橡皮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861" y="6232"/>
              <a:ext cx="2573" cy="2573"/>
            </a:xfrm>
            <a:prstGeom prst="rect">
              <a:avLst/>
            </a:prstGeom>
          </p:spPr>
        </p:pic>
        <p:pic>
          <p:nvPicPr>
            <p:cNvPr id="85" name="图片 84" descr="纸张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3" y="7490"/>
              <a:ext cx="3672" cy="3672"/>
            </a:xfrm>
            <a:prstGeom prst="rect">
              <a:avLst/>
            </a:prstGeom>
          </p:spPr>
        </p:pic>
        <p:pic>
          <p:nvPicPr>
            <p:cNvPr id="89" name="图片 88" descr="冰激凌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830" y="431"/>
              <a:ext cx="3698" cy="3698"/>
            </a:xfrm>
            <a:prstGeom prst="rect">
              <a:avLst/>
            </a:prstGeom>
          </p:spPr>
        </p:pic>
        <p:pic>
          <p:nvPicPr>
            <p:cNvPr id="91" name="图片 90" descr="草莓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1" y="7193"/>
              <a:ext cx="2698" cy="2698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383665" y="2219195"/>
            <a:ext cx="67528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</a:p>
          <a:p>
            <a:pPr algn="ctr"/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 TỪ</a:t>
            </a:r>
            <a:endParaRPr lang="vi-VN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560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椭圆 36"/>
          <p:cNvSpPr/>
          <p:nvPr/>
        </p:nvSpPr>
        <p:spPr>
          <a:xfrm>
            <a:off x="5099650" y="-2330616"/>
            <a:ext cx="7390029" cy="7390095"/>
          </a:xfrm>
          <a:prstGeom prst="ellipse">
            <a:avLst/>
          </a:prstGeom>
          <a:solidFill>
            <a:srgbClr val="FFB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-191155" y="2094841"/>
            <a:ext cx="7390029" cy="7390095"/>
          </a:xfrm>
          <a:prstGeom prst="ellipse">
            <a:avLst/>
          </a:prstGeom>
          <a:solidFill>
            <a:srgbClr val="A4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7" name="Freeform: Shape 86">
            <a:extLst>
              <a:ext uri="{FF2B5EF4-FFF2-40B4-BE49-F238E27FC236}">
                <a16:creationId xmlns="" xmlns:a16="http://schemas.microsoft.com/office/drawing/2014/main" id="{0BFB334E-8BDD-42A1-84E9-485C1C0EE858}"/>
              </a:ext>
            </a:extLst>
          </p:cNvPr>
          <p:cNvSpPr/>
          <p:nvPr/>
        </p:nvSpPr>
        <p:spPr>
          <a:xfrm>
            <a:off x="168245" y="278044"/>
            <a:ext cx="11842697" cy="6262182"/>
          </a:xfrm>
          <a:custGeom>
            <a:avLst/>
            <a:gdLst>
              <a:gd name="connsiteX0" fmla="*/ 289689 w 10913807"/>
              <a:gd name="connsiteY0" fmla="*/ 0 h 5722374"/>
              <a:gd name="connsiteX1" fmla="*/ 2640801 w 10913807"/>
              <a:gd name="connsiteY1" fmla="*/ 7706 h 5722374"/>
              <a:gd name="connsiteX2" fmla="*/ 2911764 w 10913807"/>
              <a:gd name="connsiteY2" fmla="*/ 442451 h 5722374"/>
              <a:gd name="connsiteX3" fmla="*/ 10913807 w 10913807"/>
              <a:gd name="connsiteY3" fmla="*/ 442451 h 5722374"/>
              <a:gd name="connsiteX4" fmla="*/ 10913807 w 10913807"/>
              <a:gd name="connsiteY4" fmla="*/ 5722374 h 5722374"/>
              <a:gd name="connsiteX5" fmla="*/ 0 w 10913807"/>
              <a:gd name="connsiteY5" fmla="*/ 5722374 h 5722374"/>
              <a:gd name="connsiteX6" fmla="*/ 0 w 10913807"/>
              <a:gd name="connsiteY6" fmla="*/ 442451 h 5722374"/>
              <a:gd name="connsiteX7" fmla="*/ 289689 w 10913807"/>
              <a:gd name="connsiteY7" fmla="*/ 0 h 5722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13807" h="5722374">
                <a:moveTo>
                  <a:pt x="289689" y="0"/>
                </a:moveTo>
                <a:lnTo>
                  <a:pt x="2640801" y="7706"/>
                </a:lnTo>
                <a:cubicBezTo>
                  <a:pt x="2871067" y="15991"/>
                  <a:pt x="2807773" y="294967"/>
                  <a:pt x="2911764" y="442451"/>
                </a:cubicBezTo>
                <a:lnTo>
                  <a:pt x="10913807" y="442451"/>
                </a:lnTo>
                <a:lnTo>
                  <a:pt x="10913807" y="5722374"/>
                </a:lnTo>
                <a:lnTo>
                  <a:pt x="0" y="5722374"/>
                </a:lnTo>
                <a:lnTo>
                  <a:pt x="0" y="442451"/>
                </a:lnTo>
                <a:cubicBezTo>
                  <a:pt x="123799" y="294967"/>
                  <a:pt x="47043" y="3314"/>
                  <a:pt x="289689" y="0"/>
                </a:cubicBezTo>
                <a:close/>
              </a:path>
            </a:pathLst>
          </a:custGeom>
          <a:solidFill>
            <a:srgbClr val="DABDDB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="" xmlns:a16="http://schemas.microsoft.com/office/drawing/2014/main" id="{A6DF8BAC-8C95-4BEA-8C58-01764494B011}"/>
              </a:ext>
            </a:extLst>
          </p:cNvPr>
          <p:cNvGrpSpPr/>
          <p:nvPr/>
        </p:nvGrpSpPr>
        <p:grpSpPr>
          <a:xfrm>
            <a:off x="168245" y="820360"/>
            <a:ext cx="11842697" cy="5350526"/>
            <a:chOff x="639096" y="945439"/>
            <a:chExt cx="10913807" cy="4889304"/>
          </a:xfrm>
        </p:grpSpPr>
        <p:grpSp>
          <p:nvGrpSpPr>
            <p:cNvPr id="89" name="Group 88">
              <a:extLst>
                <a:ext uri="{FF2B5EF4-FFF2-40B4-BE49-F238E27FC236}">
                  <a16:creationId xmlns="" xmlns:a16="http://schemas.microsoft.com/office/drawing/2014/main" id="{9B3214A4-55E7-48BE-B702-F64E830CF177}"/>
                </a:ext>
              </a:extLst>
            </p:cNvPr>
            <p:cNvGrpSpPr/>
            <p:nvPr/>
          </p:nvGrpSpPr>
          <p:grpSpPr>
            <a:xfrm>
              <a:off x="639096" y="1013468"/>
              <a:ext cx="10913807" cy="4821275"/>
              <a:chOff x="639096" y="1013468"/>
              <a:chExt cx="10913807" cy="4821275"/>
            </a:xfrm>
          </p:grpSpPr>
          <p:sp>
            <p:nvSpPr>
              <p:cNvPr id="92" name="Rectangle 91">
                <a:extLst>
                  <a:ext uri="{FF2B5EF4-FFF2-40B4-BE49-F238E27FC236}">
                    <a16:creationId xmlns="" xmlns:a16="http://schemas.microsoft.com/office/drawing/2014/main" id="{74FB9D76-BB9A-44E7-A1ED-C01BDD30804D}"/>
                  </a:ext>
                </a:extLst>
              </p:cNvPr>
              <p:cNvSpPr/>
              <p:nvPr/>
            </p:nvSpPr>
            <p:spPr>
              <a:xfrm>
                <a:off x="639096" y="1436914"/>
                <a:ext cx="10913807" cy="439782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+mn-ea"/>
                  <a:cs typeface="+mn-cs"/>
                </a:endParaRPr>
              </a:p>
            </p:txBody>
          </p:sp>
          <p:sp>
            <p:nvSpPr>
              <p:cNvPr id="93" name="Rectangle: Rounded Corners 92">
                <a:extLst>
                  <a:ext uri="{FF2B5EF4-FFF2-40B4-BE49-F238E27FC236}">
                    <a16:creationId xmlns="" xmlns:a16="http://schemas.microsoft.com/office/drawing/2014/main" id="{CDB5E1E5-22A4-430A-90CF-43F0FAB837D2}"/>
                  </a:ext>
                </a:extLst>
              </p:cNvPr>
              <p:cNvSpPr/>
              <p:nvPr/>
            </p:nvSpPr>
            <p:spPr>
              <a:xfrm>
                <a:off x="1809750" y="1016000"/>
                <a:ext cx="9055100" cy="30726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+mn-ea"/>
                  <a:cs typeface="+mn-cs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="" xmlns:a16="http://schemas.microsoft.com/office/drawing/2014/main" id="{9485256F-295F-431F-B181-5ECED393806E}"/>
                  </a:ext>
                </a:extLst>
              </p:cNvPr>
              <p:cNvSpPr/>
              <p:nvPr/>
            </p:nvSpPr>
            <p:spPr>
              <a:xfrm rot="8099516">
                <a:off x="1382240" y="1036292"/>
                <a:ext cx="267646" cy="266683"/>
              </a:xfrm>
              <a:custGeom>
                <a:avLst/>
                <a:gdLst>
                  <a:gd name="connsiteX0" fmla="*/ 196871 w 1483741"/>
                  <a:gd name="connsiteY0" fmla="*/ 196871 h 1493861"/>
                  <a:gd name="connsiteX1" fmla="*/ 196871 w 1483741"/>
                  <a:gd name="connsiteY1" fmla="*/ 201482 h 1493861"/>
                  <a:gd name="connsiteX2" fmla="*/ 201453 w 1483741"/>
                  <a:gd name="connsiteY2" fmla="*/ 196871 h 1493861"/>
                  <a:gd name="connsiteX3" fmla="*/ 0 w 1483741"/>
                  <a:gd name="connsiteY3" fmla="*/ 0 h 1493861"/>
                  <a:gd name="connsiteX4" fmla="*/ 1352973 w 1483741"/>
                  <a:gd name="connsiteY4" fmla="*/ 0 h 1493861"/>
                  <a:gd name="connsiteX5" fmla="*/ 1161010 w 1483741"/>
                  <a:gd name="connsiteY5" fmla="*/ 196871 h 1493861"/>
                  <a:gd name="connsiteX6" fmla="*/ 341678 w 1483741"/>
                  <a:gd name="connsiteY6" fmla="*/ 196871 h 1493861"/>
                  <a:gd name="connsiteX7" fmla="*/ 1483741 w 1483741"/>
                  <a:gd name="connsiteY7" fmla="*/ 1331704 h 1493861"/>
                  <a:gd name="connsiteX8" fmla="*/ 1322611 w 1483741"/>
                  <a:gd name="connsiteY8" fmla="*/ 1493861 h 1493861"/>
                  <a:gd name="connsiteX9" fmla="*/ 196871 w 1483741"/>
                  <a:gd name="connsiteY9" fmla="*/ 375248 h 1493861"/>
                  <a:gd name="connsiteX10" fmla="*/ 196871 w 1483741"/>
                  <a:gd name="connsiteY10" fmla="*/ 1185661 h 1493861"/>
                  <a:gd name="connsiteX11" fmla="*/ 0 w 1483741"/>
                  <a:gd name="connsiteY11" fmla="*/ 1387566 h 1493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83741" h="1493861">
                    <a:moveTo>
                      <a:pt x="196871" y="196871"/>
                    </a:moveTo>
                    <a:lnTo>
                      <a:pt x="196871" y="201482"/>
                    </a:lnTo>
                    <a:lnTo>
                      <a:pt x="201453" y="196871"/>
                    </a:lnTo>
                    <a:close/>
                    <a:moveTo>
                      <a:pt x="0" y="0"/>
                    </a:moveTo>
                    <a:lnTo>
                      <a:pt x="1352973" y="0"/>
                    </a:lnTo>
                    <a:lnTo>
                      <a:pt x="1161010" y="196871"/>
                    </a:lnTo>
                    <a:lnTo>
                      <a:pt x="341678" y="196871"/>
                    </a:lnTo>
                    <a:lnTo>
                      <a:pt x="1483741" y="1331704"/>
                    </a:lnTo>
                    <a:lnTo>
                      <a:pt x="1322611" y="1493861"/>
                    </a:lnTo>
                    <a:lnTo>
                      <a:pt x="196871" y="375248"/>
                    </a:lnTo>
                    <a:lnTo>
                      <a:pt x="196871" y="1185661"/>
                    </a:lnTo>
                    <a:lnTo>
                      <a:pt x="0" y="1387566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+mn-ea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="" xmlns:a16="http://schemas.microsoft.com/office/drawing/2014/main" id="{E06E87B1-0519-4F1E-9D2A-943AB6A5C9AF}"/>
                  </a:ext>
                </a:extLst>
              </p:cNvPr>
              <p:cNvSpPr/>
              <p:nvPr/>
            </p:nvSpPr>
            <p:spPr>
              <a:xfrm rot="13500484" flipH="1">
                <a:off x="899639" y="1036292"/>
                <a:ext cx="267646" cy="266683"/>
              </a:xfrm>
              <a:custGeom>
                <a:avLst/>
                <a:gdLst>
                  <a:gd name="connsiteX0" fmla="*/ 196871 w 1483741"/>
                  <a:gd name="connsiteY0" fmla="*/ 196871 h 1493861"/>
                  <a:gd name="connsiteX1" fmla="*/ 196871 w 1483741"/>
                  <a:gd name="connsiteY1" fmla="*/ 201482 h 1493861"/>
                  <a:gd name="connsiteX2" fmla="*/ 201453 w 1483741"/>
                  <a:gd name="connsiteY2" fmla="*/ 196871 h 1493861"/>
                  <a:gd name="connsiteX3" fmla="*/ 0 w 1483741"/>
                  <a:gd name="connsiteY3" fmla="*/ 0 h 1493861"/>
                  <a:gd name="connsiteX4" fmla="*/ 1352973 w 1483741"/>
                  <a:gd name="connsiteY4" fmla="*/ 0 h 1493861"/>
                  <a:gd name="connsiteX5" fmla="*/ 1161010 w 1483741"/>
                  <a:gd name="connsiteY5" fmla="*/ 196871 h 1493861"/>
                  <a:gd name="connsiteX6" fmla="*/ 341678 w 1483741"/>
                  <a:gd name="connsiteY6" fmla="*/ 196871 h 1493861"/>
                  <a:gd name="connsiteX7" fmla="*/ 1483741 w 1483741"/>
                  <a:gd name="connsiteY7" fmla="*/ 1331704 h 1493861"/>
                  <a:gd name="connsiteX8" fmla="*/ 1322611 w 1483741"/>
                  <a:gd name="connsiteY8" fmla="*/ 1493861 h 1493861"/>
                  <a:gd name="connsiteX9" fmla="*/ 196871 w 1483741"/>
                  <a:gd name="connsiteY9" fmla="*/ 375248 h 1493861"/>
                  <a:gd name="connsiteX10" fmla="*/ 196871 w 1483741"/>
                  <a:gd name="connsiteY10" fmla="*/ 1185661 h 1493861"/>
                  <a:gd name="connsiteX11" fmla="*/ 0 w 1483741"/>
                  <a:gd name="connsiteY11" fmla="*/ 1387566 h 1493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83741" h="1493861">
                    <a:moveTo>
                      <a:pt x="196871" y="196871"/>
                    </a:moveTo>
                    <a:lnTo>
                      <a:pt x="196871" y="201482"/>
                    </a:lnTo>
                    <a:lnTo>
                      <a:pt x="201453" y="196871"/>
                    </a:lnTo>
                    <a:close/>
                    <a:moveTo>
                      <a:pt x="0" y="0"/>
                    </a:moveTo>
                    <a:lnTo>
                      <a:pt x="1352973" y="0"/>
                    </a:lnTo>
                    <a:lnTo>
                      <a:pt x="1161010" y="196871"/>
                    </a:lnTo>
                    <a:lnTo>
                      <a:pt x="341678" y="196871"/>
                    </a:lnTo>
                    <a:lnTo>
                      <a:pt x="1483741" y="1331704"/>
                    </a:lnTo>
                    <a:lnTo>
                      <a:pt x="1322611" y="1493861"/>
                    </a:lnTo>
                    <a:lnTo>
                      <a:pt x="196871" y="375248"/>
                    </a:lnTo>
                    <a:lnTo>
                      <a:pt x="196871" y="1185661"/>
                    </a:lnTo>
                    <a:lnTo>
                      <a:pt x="0" y="1387566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+mn-ea"/>
                  <a:cs typeface="+mn-cs"/>
                </a:endParaRPr>
              </a:p>
            </p:txBody>
          </p:sp>
          <p:sp>
            <p:nvSpPr>
              <p:cNvPr id="96" name="Heart 95">
                <a:extLst>
                  <a:ext uri="{FF2B5EF4-FFF2-40B4-BE49-F238E27FC236}">
                    <a16:creationId xmlns="" xmlns:a16="http://schemas.microsoft.com/office/drawing/2014/main" id="{E36F51A9-EF81-4AF7-A126-B05A19F5FAE4}"/>
                  </a:ext>
                </a:extLst>
              </p:cNvPr>
              <p:cNvSpPr/>
              <p:nvPr/>
            </p:nvSpPr>
            <p:spPr>
              <a:xfrm>
                <a:off x="11015867" y="1013468"/>
                <a:ext cx="377828" cy="307266"/>
              </a:xfrm>
              <a:prstGeom prst="heart">
                <a:avLst/>
              </a:prstGeom>
              <a:solidFill>
                <a:srgbClr val="7030A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+mn-ea"/>
                  <a:cs typeface="+mn-cs"/>
                </a:endParaRPr>
              </a:p>
            </p:txBody>
          </p:sp>
        </p:grpSp>
        <p:sp>
          <p:nvSpPr>
            <p:cNvPr id="91" name="TextBox 90">
              <a:extLst>
                <a:ext uri="{FF2B5EF4-FFF2-40B4-BE49-F238E27FC236}">
                  <a16:creationId xmlns="" xmlns:a16="http://schemas.microsoft.com/office/drawing/2014/main" id="{2AA8CD3D-4E12-423D-8980-4B3659BB3292}"/>
                </a:ext>
              </a:extLst>
            </p:cNvPr>
            <p:cNvSpPr txBox="1"/>
            <p:nvPr/>
          </p:nvSpPr>
          <p:spPr>
            <a:xfrm>
              <a:off x="1427828" y="945439"/>
              <a:ext cx="27749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utewritten" panose="02000503000000000000" pitchFamily="2" charset="0"/>
                  <a:ea typeface="+mn-ea"/>
                  <a:cs typeface="+mn-cs"/>
                </a:rPr>
                <a:t>www.zanasyra.com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="" xmlns:a16="http://schemas.microsoft.com/office/drawing/2014/main" id="{4FEFFBDE-AA9A-4A27-9DD2-75AC8678F978}"/>
              </a:ext>
            </a:extLst>
          </p:cNvPr>
          <p:cNvGrpSpPr/>
          <p:nvPr/>
        </p:nvGrpSpPr>
        <p:grpSpPr>
          <a:xfrm>
            <a:off x="5781340" y="295910"/>
            <a:ext cx="754214" cy="484189"/>
            <a:chOff x="3550860" y="468074"/>
            <a:chExt cx="695056" cy="442451"/>
          </a:xfrm>
        </p:grpSpPr>
        <p:sp>
          <p:nvSpPr>
            <p:cNvPr id="98" name="Parallelogram 97">
              <a:extLst>
                <a:ext uri="{FF2B5EF4-FFF2-40B4-BE49-F238E27FC236}">
                  <a16:creationId xmlns="" xmlns:a16="http://schemas.microsoft.com/office/drawing/2014/main" id="{6E28BBC0-A0D6-4176-A5A4-9FABDFEFE75D}"/>
                </a:ext>
              </a:extLst>
            </p:cNvPr>
            <p:cNvSpPr/>
            <p:nvPr/>
          </p:nvSpPr>
          <p:spPr>
            <a:xfrm flipH="1">
              <a:off x="3550860" y="468074"/>
              <a:ext cx="695056" cy="442451"/>
            </a:xfrm>
            <a:prstGeom prst="parallelogram">
              <a:avLst>
                <a:gd name="adj" fmla="val 33612"/>
              </a:avLst>
            </a:prstGeom>
            <a:solidFill>
              <a:srgbClr val="99CAE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pic>
          <p:nvPicPr>
            <p:cNvPr id="99" name="Graphic 98" descr="Add">
              <a:extLst>
                <a:ext uri="{FF2B5EF4-FFF2-40B4-BE49-F238E27FC236}">
                  <a16:creationId xmlns="" xmlns:a16="http://schemas.microsoft.com/office/drawing/2014/main" id="{72545980-1232-488B-963A-6F3DBDDDA7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781019" y="563108"/>
              <a:ext cx="244176" cy="244176"/>
            </a:xfrm>
            <a:prstGeom prst="rect">
              <a:avLst/>
            </a:prstGeom>
          </p:spPr>
        </p:pic>
      </p:grpSp>
      <p:sp>
        <p:nvSpPr>
          <p:cNvPr id="100" name="Freeform: Shape 99">
            <a:extLst>
              <a:ext uri="{FF2B5EF4-FFF2-40B4-BE49-F238E27FC236}">
                <a16:creationId xmlns="" xmlns:a16="http://schemas.microsoft.com/office/drawing/2014/main" id="{38B07616-D9C0-4BA4-AAE2-90DF6AF0AE93}"/>
              </a:ext>
            </a:extLst>
          </p:cNvPr>
          <p:cNvSpPr/>
          <p:nvPr/>
        </p:nvSpPr>
        <p:spPr>
          <a:xfrm>
            <a:off x="168245" y="278115"/>
            <a:ext cx="11842697" cy="6259738"/>
          </a:xfrm>
          <a:custGeom>
            <a:avLst/>
            <a:gdLst>
              <a:gd name="connsiteX0" fmla="*/ 2729252 w 10913807"/>
              <a:gd name="connsiteY0" fmla="*/ 0 h 5720141"/>
              <a:gd name="connsiteX1" fmla="*/ 5080364 w 10913807"/>
              <a:gd name="connsiteY1" fmla="*/ 7706 h 5720141"/>
              <a:gd name="connsiteX2" fmla="*/ 5319272 w 10913807"/>
              <a:gd name="connsiteY2" fmla="*/ 381767 h 5720141"/>
              <a:gd name="connsiteX3" fmla="*/ 5350148 w 10913807"/>
              <a:gd name="connsiteY3" fmla="*/ 440218 h 5720141"/>
              <a:gd name="connsiteX4" fmla="*/ 10913807 w 10913807"/>
              <a:gd name="connsiteY4" fmla="*/ 440218 h 5720141"/>
              <a:gd name="connsiteX5" fmla="*/ 10913807 w 10913807"/>
              <a:gd name="connsiteY5" fmla="*/ 5720141 h 5720141"/>
              <a:gd name="connsiteX6" fmla="*/ 0 w 10913807"/>
              <a:gd name="connsiteY6" fmla="*/ 5720141 h 5720141"/>
              <a:gd name="connsiteX7" fmla="*/ 0 w 10913807"/>
              <a:gd name="connsiteY7" fmla="*/ 440218 h 5720141"/>
              <a:gd name="connsiteX8" fmla="*/ 2440951 w 10913807"/>
              <a:gd name="connsiteY8" fmla="*/ 440218 h 5720141"/>
              <a:gd name="connsiteX9" fmla="*/ 2477602 w 10913807"/>
              <a:gd name="connsiteY9" fmla="*/ 381232 h 5720141"/>
              <a:gd name="connsiteX10" fmla="*/ 2729252 w 10913807"/>
              <a:gd name="connsiteY10" fmla="*/ 0 h 5720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13807" h="5720141">
                <a:moveTo>
                  <a:pt x="2729252" y="0"/>
                </a:moveTo>
                <a:lnTo>
                  <a:pt x="5080364" y="7706"/>
                </a:lnTo>
                <a:cubicBezTo>
                  <a:pt x="5281847" y="14955"/>
                  <a:pt x="5258573" y="229453"/>
                  <a:pt x="5319272" y="381767"/>
                </a:cubicBezTo>
                <a:lnTo>
                  <a:pt x="5350148" y="440218"/>
                </a:lnTo>
                <a:lnTo>
                  <a:pt x="10913807" y="440218"/>
                </a:lnTo>
                <a:lnTo>
                  <a:pt x="10913807" y="5720141"/>
                </a:lnTo>
                <a:lnTo>
                  <a:pt x="0" y="5720141"/>
                </a:lnTo>
                <a:lnTo>
                  <a:pt x="0" y="440218"/>
                </a:lnTo>
                <a:lnTo>
                  <a:pt x="2440951" y="440218"/>
                </a:lnTo>
                <a:lnTo>
                  <a:pt x="2477602" y="381232"/>
                </a:lnTo>
                <a:cubicBezTo>
                  <a:pt x="2549164" y="226560"/>
                  <a:pt x="2516937" y="2900"/>
                  <a:pt x="2729252" y="0"/>
                </a:cubicBezTo>
                <a:close/>
              </a:path>
            </a:pathLst>
          </a:custGeom>
          <a:solidFill>
            <a:srgbClr val="99CAE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+mn-ea"/>
              <a:cs typeface="+mn-cs"/>
            </a:endParaRPr>
          </a:p>
        </p:txBody>
      </p:sp>
      <p:grpSp>
        <p:nvGrpSpPr>
          <p:cNvPr id="101" name="Group 100">
            <a:extLst>
              <a:ext uri="{FF2B5EF4-FFF2-40B4-BE49-F238E27FC236}">
                <a16:creationId xmlns="" xmlns:a16="http://schemas.microsoft.com/office/drawing/2014/main" id="{C172CEA1-E583-41C4-BBFD-4F0D6E51A9F6}"/>
              </a:ext>
            </a:extLst>
          </p:cNvPr>
          <p:cNvGrpSpPr/>
          <p:nvPr/>
        </p:nvGrpSpPr>
        <p:grpSpPr>
          <a:xfrm>
            <a:off x="168244" y="317397"/>
            <a:ext cx="11842697" cy="5862482"/>
            <a:chOff x="639096" y="477614"/>
            <a:chExt cx="10913807" cy="5357129"/>
          </a:xfrm>
        </p:grpSpPr>
        <p:grpSp>
          <p:nvGrpSpPr>
            <p:cNvPr id="102" name="Group 101">
              <a:extLst>
                <a:ext uri="{FF2B5EF4-FFF2-40B4-BE49-F238E27FC236}">
                  <a16:creationId xmlns="" xmlns:a16="http://schemas.microsoft.com/office/drawing/2014/main" id="{E8C0A96C-F9AB-4B64-B056-3BBF0D872ED6}"/>
                </a:ext>
              </a:extLst>
            </p:cNvPr>
            <p:cNvGrpSpPr/>
            <p:nvPr/>
          </p:nvGrpSpPr>
          <p:grpSpPr>
            <a:xfrm>
              <a:off x="639096" y="975390"/>
              <a:ext cx="10913807" cy="4859353"/>
              <a:chOff x="639096" y="975390"/>
              <a:chExt cx="10913807" cy="4859353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19FF69DA-30AA-4874-A84E-E997B033EF40}"/>
                  </a:ext>
                </a:extLst>
              </p:cNvPr>
              <p:cNvSpPr/>
              <p:nvPr/>
            </p:nvSpPr>
            <p:spPr>
              <a:xfrm>
                <a:off x="639096" y="1436914"/>
                <a:ext cx="10913807" cy="439782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+mn-ea"/>
                  <a:cs typeface="+mn-cs"/>
                </a:endParaRPr>
              </a:p>
            </p:txBody>
          </p:sp>
          <p:sp>
            <p:nvSpPr>
              <p:cNvPr id="107" name="Rectangle: Rounded Corners 106">
                <a:extLst>
                  <a:ext uri="{FF2B5EF4-FFF2-40B4-BE49-F238E27FC236}">
                    <a16:creationId xmlns="" xmlns:a16="http://schemas.microsoft.com/office/drawing/2014/main" id="{1E785784-B0BF-41AA-B28D-071ADCA781B8}"/>
                  </a:ext>
                </a:extLst>
              </p:cNvPr>
              <p:cNvSpPr/>
              <p:nvPr/>
            </p:nvSpPr>
            <p:spPr>
              <a:xfrm>
                <a:off x="1809750" y="975390"/>
                <a:ext cx="9067714" cy="37876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+mn-ea"/>
                  <a:cs typeface="+mn-cs"/>
                </a:endParaRPr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="" xmlns:a16="http://schemas.microsoft.com/office/drawing/2014/main" id="{34EB79CC-EB11-482C-B1B3-94F4B3104815}"/>
                  </a:ext>
                </a:extLst>
              </p:cNvPr>
              <p:cNvSpPr/>
              <p:nvPr/>
            </p:nvSpPr>
            <p:spPr>
              <a:xfrm rot="8099516">
                <a:off x="1382240" y="1036292"/>
                <a:ext cx="267646" cy="266683"/>
              </a:xfrm>
              <a:custGeom>
                <a:avLst/>
                <a:gdLst>
                  <a:gd name="connsiteX0" fmla="*/ 196871 w 1483741"/>
                  <a:gd name="connsiteY0" fmla="*/ 196871 h 1493861"/>
                  <a:gd name="connsiteX1" fmla="*/ 196871 w 1483741"/>
                  <a:gd name="connsiteY1" fmla="*/ 201482 h 1493861"/>
                  <a:gd name="connsiteX2" fmla="*/ 201453 w 1483741"/>
                  <a:gd name="connsiteY2" fmla="*/ 196871 h 1493861"/>
                  <a:gd name="connsiteX3" fmla="*/ 0 w 1483741"/>
                  <a:gd name="connsiteY3" fmla="*/ 0 h 1493861"/>
                  <a:gd name="connsiteX4" fmla="*/ 1352973 w 1483741"/>
                  <a:gd name="connsiteY4" fmla="*/ 0 h 1493861"/>
                  <a:gd name="connsiteX5" fmla="*/ 1161010 w 1483741"/>
                  <a:gd name="connsiteY5" fmla="*/ 196871 h 1493861"/>
                  <a:gd name="connsiteX6" fmla="*/ 341678 w 1483741"/>
                  <a:gd name="connsiteY6" fmla="*/ 196871 h 1493861"/>
                  <a:gd name="connsiteX7" fmla="*/ 1483741 w 1483741"/>
                  <a:gd name="connsiteY7" fmla="*/ 1331704 h 1493861"/>
                  <a:gd name="connsiteX8" fmla="*/ 1322611 w 1483741"/>
                  <a:gd name="connsiteY8" fmla="*/ 1493861 h 1493861"/>
                  <a:gd name="connsiteX9" fmla="*/ 196871 w 1483741"/>
                  <a:gd name="connsiteY9" fmla="*/ 375248 h 1493861"/>
                  <a:gd name="connsiteX10" fmla="*/ 196871 w 1483741"/>
                  <a:gd name="connsiteY10" fmla="*/ 1185661 h 1493861"/>
                  <a:gd name="connsiteX11" fmla="*/ 0 w 1483741"/>
                  <a:gd name="connsiteY11" fmla="*/ 1387566 h 1493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83741" h="1493861">
                    <a:moveTo>
                      <a:pt x="196871" y="196871"/>
                    </a:moveTo>
                    <a:lnTo>
                      <a:pt x="196871" y="201482"/>
                    </a:lnTo>
                    <a:lnTo>
                      <a:pt x="201453" y="196871"/>
                    </a:lnTo>
                    <a:close/>
                    <a:moveTo>
                      <a:pt x="0" y="0"/>
                    </a:moveTo>
                    <a:lnTo>
                      <a:pt x="1352973" y="0"/>
                    </a:lnTo>
                    <a:lnTo>
                      <a:pt x="1161010" y="196871"/>
                    </a:lnTo>
                    <a:lnTo>
                      <a:pt x="341678" y="196871"/>
                    </a:lnTo>
                    <a:lnTo>
                      <a:pt x="1483741" y="1331704"/>
                    </a:lnTo>
                    <a:lnTo>
                      <a:pt x="1322611" y="1493861"/>
                    </a:lnTo>
                    <a:lnTo>
                      <a:pt x="196871" y="375248"/>
                    </a:lnTo>
                    <a:lnTo>
                      <a:pt x="196871" y="1185661"/>
                    </a:lnTo>
                    <a:lnTo>
                      <a:pt x="0" y="1387566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+mn-ea"/>
                  <a:cs typeface="+mn-cs"/>
                </a:endParaRPr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="" xmlns:a16="http://schemas.microsoft.com/office/drawing/2014/main" id="{773306E8-F964-4352-B78F-9970BA9E875A}"/>
                  </a:ext>
                </a:extLst>
              </p:cNvPr>
              <p:cNvSpPr/>
              <p:nvPr/>
            </p:nvSpPr>
            <p:spPr>
              <a:xfrm rot="13500484" flipH="1">
                <a:off x="899639" y="1036292"/>
                <a:ext cx="267646" cy="266683"/>
              </a:xfrm>
              <a:custGeom>
                <a:avLst/>
                <a:gdLst>
                  <a:gd name="connsiteX0" fmla="*/ 196871 w 1483741"/>
                  <a:gd name="connsiteY0" fmla="*/ 196871 h 1493861"/>
                  <a:gd name="connsiteX1" fmla="*/ 196871 w 1483741"/>
                  <a:gd name="connsiteY1" fmla="*/ 201482 h 1493861"/>
                  <a:gd name="connsiteX2" fmla="*/ 201453 w 1483741"/>
                  <a:gd name="connsiteY2" fmla="*/ 196871 h 1493861"/>
                  <a:gd name="connsiteX3" fmla="*/ 0 w 1483741"/>
                  <a:gd name="connsiteY3" fmla="*/ 0 h 1493861"/>
                  <a:gd name="connsiteX4" fmla="*/ 1352973 w 1483741"/>
                  <a:gd name="connsiteY4" fmla="*/ 0 h 1493861"/>
                  <a:gd name="connsiteX5" fmla="*/ 1161010 w 1483741"/>
                  <a:gd name="connsiteY5" fmla="*/ 196871 h 1493861"/>
                  <a:gd name="connsiteX6" fmla="*/ 341678 w 1483741"/>
                  <a:gd name="connsiteY6" fmla="*/ 196871 h 1493861"/>
                  <a:gd name="connsiteX7" fmla="*/ 1483741 w 1483741"/>
                  <a:gd name="connsiteY7" fmla="*/ 1331704 h 1493861"/>
                  <a:gd name="connsiteX8" fmla="*/ 1322611 w 1483741"/>
                  <a:gd name="connsiteY8" fmla="*/ 1493861 h 1493861"/>
                  <a:gd name="connsiteX9" fmla="*/ 196871 w 1483741"/>
                  <a:gd name="connsiteY9" fmla="*/ 375248 h 1493861"/>
                  <a:gd name="connsiteX10" fmla="*/ 196871 w 1483741"/>
                  <a:gd name="connsiteY10" fmla="*/ 1185661 h 1493861"/>
                  <a:gd name="connsiteX11" fmla="*/ 0 w 1483741"/>
                  <a:gd name="connsiteY11" fmla="*/ 1387566 h 1493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83741" h="1493861">
                    <a:moveTo>
                      <a:pt x="196871" y="196871"/>
                    </a:moveTo>
                    <a:lnTo>
                      <a:pt x="196871" y="201482"/>
                    </a:lnTo>
                    <a:lnTo>
                      <a:pt x="201453" y="196871"/>
                    </a:lnTo>
                    <a:close/>
                    <a:moveTo>
                      <a:pt x="0" y="0"/>
                    </a:moveTo>
                    <a:lnTo>
                      <a:pt x="1352973" y="0"/>
                    </a:lnTo>
                    <a:lnTo>
                      <a:pt x="1161010" y="196871"/>
                    </a:lnTo>
                    <a:lnTo>
                      <a:pt x="341678" y="196871"/>
                    </a:lnTo>
                    <a:lnTo>
                      <a:pt x="1483741" y="1331704"/>
                    </a:lnTo>
                    <a:lnTo>
                      <a:pt x="1322611" y="1493861"/>
                    </a:lnTo>
                    <a:lnTo>
                      <a:pt x="196871" y="375248"/>
                    </a:lnTo>
                    <a:lnTo>
                      <a:pt x="196871" y="1185661"/>
                    </a:lnTo>
                    <a:lnTo>
                      <a:pt x="0" y="1387566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+mn-ea"/>
                  <a:cs typeface="+mn-cs"/>
                </a:endParaRPr>
              </a:p>
            </p:txBody>
          </p:sp>
          <p:sp>
            <p:nvSpPr>
              <p:cNvPr id="110" name="Heart 109">
                <a:extLst>
                  <a:ext uri="{FF2B5EF4-FFF2-40B4-BE49-F238E27FC236}">
                    <a16:creationId xmlns="" xmlns:a16="http://schemas.microsoft.com/office/drawing/2014/main" id="{0E6FD7FE-1629-41AC-B700-519E2CE90C52}"/>
                  </a:ext>
                </a:extLst>
              </p:cNvPr>
              <p:cNvSpPr/>
              <p:nvPr/>
            </p:nvSpPr>
            <p:spPr>
              <a:xfrm>
                <a:off x="11015867" y="1013468"/>
                <a:ext cx="377828" cy="307266"/>
              </a:xfrm>
              <a:prstGeom prst="heart">
                <a:avLst/>
              </a:prstGeom>
              <a:solidFill>
                <a:srgbClr val="00B0F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+mn-ea"/>
                  <a:cs typeface="+mn-cs"/>
                </a:endParaRPr>
              </a:p>
            </p:txBody>
          </p:sp>
        </p:grpSp>
        <p:sp>
          <p:nvSpPr>
            <p:cNvPr id="103" name="TextBox 102">
              <a:extLst>
                <a:ext uri="{FF2B5EF4-FFF2-40B4-BE49-F238E27FC236}">
                  <a16:creationId xmlns="" xmlns:a16="http://schemas.microsoft.com/office/drawing/2014/main" id="{F9465A80-69B2-4C4A-BFB4-6027FD1F633F}"/>
                </a:ext>
              </a:extLst>
            </p:cNvPr>
            <p:cNvSpPr txBox="1"/>
            <p:nvPr/>
          </p:nvSpPr>
          <p:spPr>
            <a:xfrm>
              <a:off x="3345032" y="477614"/>
              <a:ext cx="2305050" cy="478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</a:t>
              </a:r>
              <a:r>
                <a:rPr kumimoji="0" lang="id-ID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2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</a:t>
              </a:r>
              <a:endPara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="" xmlns:a16="http://schemas.microsoft.com/office/drawing/2014/main" id="{BD6A9433-A711-4232-9BE5-19FAB17785B1}"/>
                </a:ext>
              </a:extLst>
            </p:cNvPr>
            <p:cNvSpPr txBox="1"/>
            <p:nvPr/>
          </p:nvSpPr>
          <p:spPr>
            <a:xfrm>
              <a:off x="817649" y="945244"/>
              <a:ext cx="10445660" cy="449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 những đoạn trích dưới đây, từ nào được dùng để hỏi?</a:t>
              </a:r>
              <a:endParaRPr kumimoji="0" lang="id-ID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05" name="Graphic 104" descr="Close">
              <a:extLst>
                <a:ext uri="{FF2B5EF4-FFF2-40B4-BE49-F238E27FC236}">
                  <a16:creationId xmlns="" xmlns:a16="http://schemas.microsoft.com/office/drawing/2014/main" id="{00C0060A-8924-4F27-A045-2ED81A58CB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516895" y="603233"/>
              <a:ext cx="266374" cy="266374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F5D84FDA-BDEB-AC4E-8F4A-E605778D917C}"/>
              </a:ext>
            </a:extLst>
          </p:cNvPr>
          <p:cNvGrpSpPr/>
          <p:nvPr/>
        </p:nvGrpSpPr>
        <p:grpSpPr>
          <a:xfrm>
            <a:off x="495300" y="1600200"/>
            <a:ext cx="2800350" cy="2305050"/>
            <a:chOff x="495300" y="1752600"/>
            <a:chExt cx="2800350" cy="2305050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42C1E594-4797-7A73-40F2-733B07B52E1E}"/>
                </a:ext>
              </a:extLst>
            </p:cNvPr>
            <p:cNvSpPr/>
            <p:nvPr/>
          </p:nvSpPr>
          <p:spPr>
            <a:xfrm>
              <a:off x="495300" y="1752600"/>
              <a:ext cx="2790825" cy="2305050"/>
            </a:xfrm>
            <a:prstGeom prst="rect">
              <a:avLst/>
            </a:prstGeom>
            <a:solidFill>
              <a:srgbClr val="B2E6F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FBEE3819-D1DC-7180-8CF3-423534260E0E}"/>
                </a:ext>
              </a:extLst>
            </p:cNvPr>
            <p:cNvSpPr txBox="1"/>
            <p:nvPr/>
          </p:nvSpPr>
          <p:spPr>
            <a:xfrm>
              <a:off x="600075" y="2047875"/>
              <a:ext cx="269557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lphaLcParenR"/>
              </a:pP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Cốc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!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Cốc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!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Cốc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!</a:t>
              </a:r>
            </a:p>
            <a:p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- Ai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gọi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đó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!</a:t>
              </a:r>
            </a:p>
            <a:p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-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Tôi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thỏ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…</a:t>
              </a:r>
            </a:p>
            <a:p>
              <a:pPr algn="r"/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(Võ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Quảng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)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8B7D2290-B3AC-A87C-E3CB-AC90338569A9}"/>
              </a:ext>
            </a:extLst>
          </p:cNvPr>
          <p:cNvGrpSpPr/>
          <p:nvPr/>
        </p:nvGrpSpPr>
        <p:grpSpPr>
          <a:xfrm>
            <a:off x="4057650" y="1609725"/>
            <a:ext cx="3390900" cy="2305050"/>
            <a:chOff x="495300" y="1752600"/>
            <a:chExt cx="2800350" cy="2305050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712A0219-DF14-8CE1-2BA6-C0E9C54DCE75}"/>
                </a:ext>
              </a:extLst>
            </p:cNvPr>
            <p:cNvSpPr/>
            <p:nvPr/>
          </p:nvSpPr>
          <p:spPr>
            <a:xfrm>
              <a:off x="495300" y="1752600"/>
              <a:ext cx="2790825" cy="2305050"/>
            </a:xfrm>
            <a:prstGeom prst="rect">
              <a:avLst/>
            </a:prstGeom>
            <a:solidFill>
              <a:srgbClr val="B2E6F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B621AC30-3B3B-D30E-DC79-392F4E069CCA}"/>
                </a:ext>
              </a:extLst>
            </p:cNvPr>
            <p:cNvSpPr txBox="1"/>
            <p:nvPr/>
          </p:nvSpPr>
          <p:spPr>
            <a:xfrm>
              <a:off x="600075" y="1971675"/>
              <a:ext cx="269557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b)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Bé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nằm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ngẫm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nghĩ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</a:t>
              </a:r>
              <a:r>
                <a:rPr lang="en-US" sz="24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Nắng</a:t>
              </a:r>
              <a:r>
                <a:rPr lang="en-US" sz="2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ngủ</a:t>
              </a:r>
              <a:r>
                <a:rPr lang="en-US" sz="2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ở </a:t>
              </a:r>
              <a:r>
                <a:rPr lang="en-US" sz="24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đâu</a:t>
              </a:r>
              <a:r>
                <a:rPr lang="en-US" sz="2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-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ngủ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nắng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Mai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gặp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nhau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(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Thuỵ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Anh)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2F611CE9-0B8C-4E15-233B-4B084EA17128}"/>
              </a:ext>
            </a:extLst>
          </p:cNvPr>
          <p:cNvGrpSpPr/>
          <p:nvPr/>
        </p:nvGrpSpPr>
        <p:grpSpPr>
          <a:xfrm>
            <a:off x="8315325" y="1581150"/>
            <a:ext cx="3390900" cy="2305050"/>
            <a:chOff x="495300" y="1752600"/>
            <a:chExt cx="2800350" cy="2305050"/>
          </a:xfrm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424701FB-7059-4FD6-E0C1-6176DF34026B}"/>
                </a:ext>
              </a:extLst>
            </p:cNvPr>
            <p:cNvSpPr/>
            <p:nvPr/>
          </p:nvSpPr>
          <p:spPr>
            <a:xfrm>
              <a:off x="495300" y="1752600"/>
              <a:ext cx="2790825" cy="2305050"/>
            </a:xfrm>
            <a:prstGeom prst="rect">
              <a:avLst/>
            </a:prstGeom>
            <a:solidFill>
              <a:srgbClr val="B2E6F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4C34C637-3C4A-84F6-306F-6FAC4D4ACBDE}"/>
                </a:ext>
              </a:extLst>
            </p:cNvPr>
            <p:cNvSpPr txBox="1"/>
            <p:nvPr/>
          </p:nvSpPr>
          <p:spPr>
            <a:xfrm>
              <a:off x="600075" y="2047875"/>
              <a:ext cx="269557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b)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Mùa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phượng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vĩ</a:t>
              </a:r>
              <a:endParaRPr lang="en-US"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Nở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đỏ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rực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trời</a:t>
              </a:r>
              <a:endParaRPr lang="en-US"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Ở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khắp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nơi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nơi</a:t>
              </a:r>
              <a:endParaRPr lang="en-US"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Ve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kêu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ra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rả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  <a:p>
              <a:pPr algn="r"/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(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đố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)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05FD199A-BA00-4A38-3F29-56A03C0285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699" y="3876675"/>
            <a:ext cx="10563225" cy="22288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CA45529-E706-D4A2-4126-4ED5A24CB7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329" y="4301364"/>
            <a:ext cx="4278451" cy="2171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451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椭圆 36"/>
          <p:cNvSpPr/>
          <p:nvPr/>
        </p:nvSpPr>
        <p:spPr>
          <a:xfrm>
            <a:off x="5099650" y="-2330616"/>
            <a:ext cx="7390029" cy="7390095"/>
          </a:xfrm>
          <a:prstGeom prst="ellipse">
            <a:avLst/>
          </a:prstGeom>
          <a:solidFill>
            <a:srgbClr val="FFB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-191155" y="2094841"/>
            <a:ext cx="7390029" cy="7390095"/>
          </a:xfrm>
          <a:prstGeom prst="ellipse">
            <a:avLst/>
          </a:prstGeom>
          <a:solidFill>
            <a:srgbClr val="A4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7" name="Freeform: Shape 86">
            <a:extLst>
              <a:ext uri="{FF2B5EF4-FFF2-40B4-BE49-F238E27FC236}">
                <a16:creationId xmlns="" xmlns:a16="http://schemas.microsoft.com/office/drawing/2014/main" id="{0BFB334E-8BDD-42A1-84E9-485C1C0EE858}"/>
              </a:ext>
            </a:extLst>
          </p:cNvPr>
          <p:cNvSpPr/>
          <p:nvPr/>
        </p:nvSpPr>
        <p:spPr>
          <a:xfrm>
            <a:off x="168245" y="278044"/>
            <a:ext cx="11842697" cy="6262182"/>
          </a:xfrm>
          <a:custGeom>
            <a:avLst/>
            <a:gdLst>
              <a:gd name="connsiteX0" fmla="*/ 289689 w 10913807"/>
              <a:gd name="connsiteY0" fmla="*/ 0 h 5722374"/>
              <a:gd name="connsiteX1" fmla="*/ 2640801 w 10913807"/>
              <a:gd name="connsiteY1" fmla="*/ 7706 h 5722374"/>
              <a:gd name="connsiteX2" fmla="*/ 2911764 w 10913807"/>
              <a:gd name="connsiteY2" fmla="*/ 442451 h 5722374"/>
              <a:gd name="connsiteX3" fmla="*/ 10913807 w 10913807"/>
              <a:gd name="connsiteY3" fmla="*/ 442451 h 5722374"/>
              <a:gd name="connsiteX4" fmla="*/ 10913807 w 10913807"/>
              <a:gd name="connsiteY4" fmla="*/ 5722374 h 5722374"/>
              <a:gd name="connsiteX5" fmla="*/ 0 w 10913807"/>
              <a:gd name="connsiteY5" fmla="*/ 5722374 h 5722374"/>
              <a:gd name="connsiteX6" fmla="*/ 0 w 10913807"/>
              <a:gd name="connsiteY6" fmla="*/ 442451 h 5722374"/>
              <a:gd name="connsiteX7" fmla="*/ 289689 w 10913807"/>
              <a:gd name="connsiteY7" fmla="*/ 0 h 5722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13807" h="5722374">
                <a:moveTo>
                  <a:pt x="289689" y="0"/>
                </a:moveTo>
                <a:lnTo>
                  <a:pt x="2640801" y="7706"/>
                </a:lnTo>
                <a:cubicBezTo>
                  <a:pt x="2871067" y="15991"/>
                  <a:pt x="2807773" y="294967"/>
                  <a:pt x="2911764" y="442451"/>
                </a:cubicBezTo>
                <a:lnTo>
                  <a:pt x="10913807" y="442451"/>
                </a:lnTo>
                <a:lnTo>
                  <a:pt x="10913807" y="5722374"/>
                </a:lnTo>
                <a:lnTo>
                  <a:pt x="0" y="5722374"/>
                </a:lnTo>
                <a:lnTo>
                  <a:pt x="0" y="442451"/>
                </a:lnTo>
                <a:cubicBezTo>
                  <a:pt x="123799" y="294967"/>
                  <a:pt x="47043" y="3314"/>
                  <a:pt x="289689" y="0"/>
                </a:cubicBezTo>
                <a:close/>
              </a:path>
            </a:pathLst>
          </a:custGeom>
          <a:solidFill>
            <a:srgbClr val="DABDDB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="" xmlns:a16="http://schemas.microsoft.com/office/drawing/2014/main" id="{A6DF8BAC-8C95-4BEA-8C58-01764494B011}"/>
              </a:ext>
            </a:extLst>
          </p:cNvPr>
          <p:cNvGrpSpPr/>
          <p:nvPr/>
        </p:nvGrpSpPr>
        <p:grpSpPr>
          <a:xfrm>
            <a:off x="168245" y="820360"/>
            <a:ext cx="11842697" cy="5350526"/>
            <a:chOff x="639096" y="945439"/>
            <a:chExt cx="10913807" cy="4889304"/>
          </a:xfrm>
        </p:grpSpPr>
        <p:grpSp>
          <p:nvGrpSpPr>
            <p:cNvPr id="89" name="Group 88">
              <a:extLst>
                <a:ext uri="{FF2B5EF4-FFF2-40B4-BE49-F238E27FC236}">
                  <a16:creationId xmlns="" xmlns:a16="http://schemas.microsoft.com/office/drawing/2014/main" id="{9B3214A4-55E7-48BE-B702-F64E830CF177}"/>
                </a:ext>
              </a:extLst>
            </p:cNvPr>
            <p:cNvGrpSpPr/>
            <p:nvPr/>
          </p:nvGrpSpPr>
          <p:grpSpPr>
            <a:xfrm>
              <a:off x="639096" y="1013468"/>
              <a:ext cx="10913807" cy="4821275"/>
              <a:chOff x="639096" y="1013468"/>
              <a:chExt cx="10913807" cy="4821275"/>
            </a:xfrm>
          </p:grpSpPr>
          <p:sp>
            <p:nvSpPr>
              <p:cNvPr id="92" name="Rectangle 91">
                <a:extLst>
                  <a:ext uri="{FF2B5EF4-FFF2-40B4-BE49-F238E27FC236}">
                    <a16:creationId xmlns="" xmlns:a16="http://schemas.microsoft.com/office/drawing/2014/main" id="{74FB9D76-BB9A-44E7-A1ED-C01BDD30804D}"/>
                  </a:ext>
                </a:extLst>
              </p:cNvPr>
              <p:cNvSpPr/>
              <p:nvPr/>
            </p:nvSpPr>
            <p:spPr>
              <a:xfrm>
                <a:off x="639096" y="1436914"/>
                <a:ext cx="10913807" cy="439782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+mn-ea"/>
                  <a:cs typeface="+mn-cs"/>
                </a:endParaRPr>
              </a:p>
            </p:txBody>
          </p:sp>
          <p:sp>
            <p:nvSpPr>
              <p:cNvPr id="93" name="Rectangle: Rounded Corners 92">
                <a:extLst>
                  <a:ext uri="{FF2B5EF4-FFF2-40B4-BE49-F238E27FC236}">
                    <a16:creationId xmlns="" xmlns:a16="http://schemas.microsoft.com/office/drawing/2014/main" id="{CDB5E1E5-22A4-430A-90CF-43F0FAB837D2}"/>
                  </a:ext>
                </a:extLst>
              </p:cNvPr>
              <p:cNvSpPr/>
              <p:nvPr/>
            </p:nvSpPr>
            <p:spPr>
              <a:xfrm>
                <a:off x="1809750" y="1016000"/>
                <a:ext cx="9055100" cy="30726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+mn-ea"/>
                  <a:cs typeface="+mn-cs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="" xmlns:a16="http://schemas.microsoft.com/office/drawing/2014/main" id="{9485256F-295F-431F-B181-5ECED393806E}"/>
                  </a:ext>
                </a:extLst>
              </p:cNvPr>
              <p:cNvSpPr/>
              <p:nvPr/>
            </p:nvSpPr>
            <p:spPr>
              <a:xfrm rot="8099516">
                <a:off x="1382240" y="1036292"/>
                <a:ext cx="267646" cy="266683"/>
              </a:xfrm>
              <a:custGeom>
                <a:avLst/>
                <a:gdLst>
                  <a:gd name="connsiteX0" fmla="*/ 196871 w 1483741"/>
                  <a:gd name="connsiteY0" fmla="*/ 196871 h 1493861"/>
                  <a:gd name="connsiteX1" fmla="*/ 196871 w 1483741"/>
                  <a:gd name="connsiteY1" fmla="*/ 201482 h 1493861"/>
                  <a:gd name="connsiteX2" fmla="*/ 201453 w 1483741"/>
                  <a:gd name="connsiteY2" fmla="*/ 196871 h 1493861"/>
                  <a:gd name="connsiteX3" fmla="*/ 0 w 1483741"/>
                  <a:gd name="connsiteY3" fmla="*/ 0 h 1493861"/>
                  <a:gd name="connsiteX4" fmla="*/ 1352973 w 1483741"/>
                  <a:gd name="connsiteY4" fmla="*/ 0 h 1493861"/>
                  <a:gd name="connsiteX5" fmla="*/ 1161010 w 1483741"/>
                  <a:gd name="connsiteY5" fmla="*/ 196871 h 1493861"/>
                  <a:gd name="connsiteX6" fmla="*/ 341678 w 1483741"/>
                  <a:gd name="connsiteY6" fmla="*/ 196871 h 1493861"/>
                  <a:gd name="connsiteX7" fmla="*/ 1483741 w 1483741"/>
                  <a:gd name="connsiteY7" fmla="*/ 1331704 h 1493861"/>
                  <a:gd name="connsiteX8" fmla="*/ 1322611 w 1483741"/>
                  <a:gd name="connsiteY8" fmla="*/ 1493861 h 1493861"/>
                  <a:gd name="connsiteX9" fmla="*/ 196871 w 1483741"/>
                  <a:gd name="connsiteY9" fmla="*/ 375248 h 1493861"/>
                  <a:gd name="connsiteX10" fmla="*/ 196871 w 1483741"/>
                  <a:gd name="connsiteY10" fmla="*/ 1185661 h 1493861"/>
                  <a:gd name="connsiteX11" fmla="*/ 0 w 1483741"/>
                  <a:gd name="connsiteY11" fmla="*/ 1387566 h 1493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83741" h="1493861">
                    <a:moveTo>
                      <a:pt x="196871" y="196871"/>
                    </a:moveTo>
                    <a:lnTo>
                      <a:pt x="196871" y="201482"/>
                    </a:lnTo>
                    <a:lnTo>
                      <a:pt x="201453" y="196871"/>
                    </a:lnTo>
                    <a:close/>
                    <a:moveTo>
                      <a:pt x="0" y="0"/>
                    </a:moveTo>
                    <a:lnTo>
                      <a:pt x="1352973" y="0"/>
                    </a:lnTo>
                    <a:lnTo>
                      <a:pt x="1161010" y="196871"/>
                    </a:lnTo>
                    <a:lnTo>
                      <a:pt x="341678" y="196871"/>
                    </a:lnTo>
                    <a:lnTo>
                      <a:pt x="1483741" y="1331704"/>
                    </a:lnTo>
                    <a:lnTo>
                      <a:pt x="1322611" y="1493861"/>
                    </a:lnTo>
                    <a:lnTo>
                      <a:pt x="196871" y="375248"/>
                    </a:lnTo>
                    <a:lnTo>
                      <a:pt x="196871" y="1185661"/>
                    </a:lnTo>
                    <a:lnTo>
                      <a:pt x="0" y="1387566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+mn-ea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="" xmlns:a16="http://schemas.microsoft.com/office/drawing/2014/main" id="{E06E87B1-0519-4F1E-9D2A-943AB6A5C9AF}"/>
                  </a:ext>
                </a:extLst>
              </p:cNvPr>
              <p:cNvSpPr/>
              <p:nvPr/>
            </p:nvSpPr>
            <p:spPr>
              <a:xfrm rot="13500484" flipH="1">
                <a:off x="899639" y="1036292"/>
                <a:ext cx="267646" cy="266683"/>
              </a:xfrm>
              <a:custGeom>
                <a:avLst/>
                <a:gdLst>
                  <a:gd name="connsiteX0" fmla="*/ 196871 w 1483741"/>
                  <a:gd name="connsiteY0" fmla="*/ 196871 h 1493861"/>
                  <a:gd name="connsiteX1" fmla="*/ 196871 w 1483741"/>
                  <a:gd name="connsiteY1" fmla="*/ 201482 h 1493861"/>
                  <a:gd name="connsiteX2" fmla="*/ 201453 w 1483741"/>
                  <a:gd name="connsiteY2" fmla="*/ 196871 h 1493861"/>
                  <a:gd name="connsiteX3" fmla="*/ 0 w 1483741"/>
                  <a:gd name="connsiteY3" fmla="*/ 0 h 1493861"/>
                  <a:gd name="connsiteX4" fmla="*/ 1352973 w 1483741"/>
                  <a:gd name="connsiteY4" fmla="*/ 0 h 1493861"/>
                  <a:gd name="connsiteX5" fmla="*/ 1161010 w 1483741"/>
                  <a:gd name="connsiteY5" fmla="*/ 196871 h 1493861"/>
                  <a:gd name="connsiteX6" fmla="*/ 341678 w 1483741"/>
                  <a:gd name="connsiteY6" fmla="*/ 196871 h 1493861"/>
                  <a:gd name="connsiteX7" fmla="*/ 1483741 w 1483741"/>
                  <a:gd name="connsiteY7" fmla="*/ 1331704 h 1493861"/>
                  <a:gd name="connsiteX8" fmla="*/ 1322611 w 1483741"/>
                  <a:gd name="connsiteY8" fmla="*/ 1493861 h 1493861"/>
                  <a:gd name="connsiteX9" fmla="*/ 196871 w 1483741"/>
                  <a:gd name="connsiteY9" fmla="*/ 375248 h 1493861"/>
                  <a:gd name="connsiteX10" fmla="*/ 196871 w 1483741"/>
                  <a:gd name="connsiteY10" fmla="*/ 1185661 h 1493861"/>
                  <a:gd name="connsiteX11" fmla="*/ 0 w 1483741"/>
                  <a:gd name="connsiteY11" fmla="*/ 1387566 h 1493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83741" h="1493861">
                    <a:moveTo>
                      <a:pt x="196871" y="196871"/>
                    </a:moveTo>
                    <a:lnTo>
                      <a:pt x="196871" y="201482"/>
                    </a:lnTo>
                    <a:lnTo>
                      <a:pt x="201453" y="196871"/>
                    </a:lnTo>
                    <a:close/>
                    <a:moveTo>
                      <a:pt x="0" y="0"/>
                    </a:moveTo>
                    <a:lnTo>
                      <a:pt x="1352973" y="0"/>
                    </a:lnTo>
                    <a:lnTo>
                      <a:pt x="1161010" y="196871"/>
                    </a:lnTo>
                    <a:lnTo>
                      <a:pt x="341678" y="196871"/>
                    </a:lnTo>
                    <a:lnTo>
                      <a:pt x="1483741" y="1331704"/>
                    </a:lnTo>
                    <a:lnTo>
                      <a:pt x="1322611" y="1493861"/>
                    </a:lnTo>
                    <a:lnTo>
                      <a:pt x="196871" y="375248"/>
                    </a:lnTo>
                    <a:lnTo>
                      <a:pt x="196871" y="1185661"/>
                    </a:lnTo>
                    <a:lnTo>
                      <a:pt x="0" y="1387566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+mn-ea"/>
                  <a:cs typeface="+mn-cs"/>
                </a:endParaRPr>
              </a:p>
            </p:txBody>
          </p:sp>
          <p:sp>
            <p:nvSpPr>
              <p:cNvPr id="96" name="Heart 95">
                <a:extLst>
                  <a:ext uri="{FF2B5EF4-FFF2-40B4-BE49-F238E27FC236}">
                    <a16:creationId xmlns="" xmlns:a16="http://schemas.microsoft.com/office/drawing/2014/main" id="{E36F51A9-EF81-4AF7-A126-B05A19F5FAE4}"/>
                  </a:ext>
                </a:extLst>
              </p:cNvPr>
              <p:cNvSpPr/>
              <p:nvPr/>
            </p:nvSpPr>
            <p:spPr>
              <a:xfrm>
                <a:off x="11015867" y="1013468"/>
                <a:ext cx="377828" cy="307266"/>
              </a:xfrm>
              <a:prstGeom prst="heart">
                <a:avLst/>
              </a:prstGeom>
              <a:solidFill>
                <a:srgbClr val="7030A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+mn-ea"/>
                  <a:cs typeface="+mn-cs"/>
                </a:endParaRPr>
              </a:p>
            </p:txBody>
          </p:sp>
        </p:grpSp>
        <p:sp>
          <p:nvSpPr>
            <p:cNvPr id="91" name="TextBox 90">
              <a:extLst>
                <a:ext uri="{FF2B5EF4-FFF2-40B4-BE49-F238E27FC236}">
                  <a16:creationId xmlns="" xmlns:a16="http://schemas.microsoft.com/office/drawing/2014/main" id="{2AA8CD3D-4E12-423D-8980-4B3659BB3292}"/>
                </a:ext>
              </a:extLst>
            </p:cNvPr>
            <p:cNvSpPr txBox="1"/>
            <p:nvPr/>
          </p:nvSpPr>
          <p:spPr>
            <a:xfrm>
              <a:off x="1427828" y="945439"/>
              <a:ext cx="27749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utewritten" panose="02000503000000000000" pitchFamily="2" charset="0"/>
                  <a:ea typeface="+mn-ea"/>
                  <a:cs typeface="+mn-cs"/>
                </a:rPr>
                <a:t>www.zanasyra.com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="" xmlns:a16="http://schemas.microsoft.com/office/drawing/2014/main" id="{4FEFFBDE-AA9A-4A27-9DD2-75AC8678F978}"/>
              </a:ext>
            </a:extLst>
          </p:cNvPr>
          <p:cNvGrpSpPr/>
          <p:nvPr/>
        </p:nvGrpSpPr>
        <p:grpSpPr>
          <a:xfrm>
            <a:off x="5781340" y="295910"/>
            <a:ext cx="754214" cy="484189"/>
            <a:chOff x="3550860" y="468074"/>
            <a:chExt cx="695056" cy="442451"/>
          </a:xfrm>
        </p:grpSpPr>
        <p:sp>
          <p:nvSpPr>
            <p:cNvPr id="98" name="Parallelogram 97">
              <a:extLst>
                <a:ext uri="{FF2B5EF4-FFF2-40B4-BE49-F238E27FC236}">
                  <a16:creationId xmlns="" xmlns:a16="http://schemas.microsoft.com/office/drawing/2014/main" id="{6E28BBC0-A0D6-4176-A5A4-9FABDFEFE75D}"/>
                </a:ext>
              </a:extLst>
            </p:cNvPr>
            <p:cNvSpPr/>
            <p:nvPr/>
          </p:nvSpPr>
          <p:spPr>
            <a:xfrm flipH="1">
              <a:off x="3550860" y="468074"/>
              <a:ext cx="695056" cy="442451"/>
            </a:xfrm>
            <a:prstGeom prst="parallelogram">
              <a:avLst>
                <a:gd name="adj" fmla="val 33612"/>
              </a:avLst>
            </a:prstGeom>
            <a:solidFill>
              <a:srgbClr val="99CAE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pic>
          <p:nvPicPr>
            <p:cNvPr id="99" name="Graphic 98" descr="Add">
              <a:extLst>
                <a:ext uri="{FF2B5EF4-FFF2-40B4-BE49-F238E27FC236}">
                  <a16:creationId xmlns="" xmlns:a16="http://schemas.microsoft.com/office/drawing/2014/main" id="{72545980-1232-488B-963A-6F3DBDDDA7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781019" y="563108"/>
              <a:ext cx="244176" cy="244176"/>
            </a:xfrm>
            <a:prstGeom prst="rect">
              <a:avLst/>
            </a:prstGeom>
          </p:spPr>
        </p:pic>
      </p:grpSp>
      <p:sp>
        <p:nvSpPr>
          <p:cNvPr id="100" name="Freeform: Shape 99">
            <a:extLst>
              <a:ext uri="{FF2B5EF4-FFF2-40B4-BE49-F238E27FC236}">
                <a16:creationId xmlns="" xmlns:a16="http://schemas.microsoft.com/office/drawing/2014/main" id="{38B07616-D9C0-4BA4-AAE2-90DF6AF0AE93}"/>
              </a:ext>
            </a:extLst>
          </p:cNvPr>
          <p:cNvSpPr/>
          <p:nvPr/>
        </p:nvSpPr>
        <p:spPr>
          <a:xfrm>
            <a:off x="168245" y="278115"/>
            <a:ext cx="11842697" cy="6259738"/>
          </a:xfrm>
          <a:custGeom>
            <a:avLst/>
            <a:gdLst>
              <a:gd name="connsiteX0" fmla="*/ 2729252 w 10913807"/>
              <a:gd name="connsiteY0" fmla="*/ 0 h 5720141"/>
              <a:gd name="connsiteX1" fmla="*/ 5080364 w 10913807"/>
              <a:gd name="connsiteY1" fmla="*/ 7706 h 5720141"/>
              <a:gd name="connsiteX2" fmla="*/ 5319272 w 10913807"/>
              <a:gd name="connsiteY2" fmla="*/ 381767 h 5720141"/>
              <a:gd name="connsiteX3" fmla="*/ 5350148 w 10913807"/>
              <a:gd name="connsiteY3" fmla="*/ 440218 h 5720141"/>
              <a:gd name="connsiteX4" fmla="*/ 10913807 w 10913807"/>
              <a:gd name="connsiteY4" fmla="*/ 440218 h 5720141"/>
              <a:gd name="connsiteX5" fmla="*/ 10913807 w 10913807"/>
              <a:gd name="connsiteY5" fmla="*/ 5720141 h 5720141"/>
              <a:gd name="connsiteX6" fmla="*/ 0 w 10913807"/>
              <a:gd name="connsiteY6" fmla="*/ 5720141 h 5720141"/>
              <a:gd name="connsiteX7" fmla="*/ 0 w 10913807"/>
              <a:gd name="connsiteY7" fmla="*/ 440218 h 5720141"/>
              <a:gd name="connsiteX8" fmla="*/ 2440951 w 10913807"/>
              <a:gd name="connsiteY8" fmla="*/ 440218 h 5720141"/>
              <a:gd name="connsiteX9" fmla="*/ 2477602 w 10913807"/>
              <a:gd name="connsiteY9" fmla="*/ 381232 h 5720141"/>
              <a:gd name="connsiteX10" fmla="*/ 2729252 w 10913807"/>
              <a:gd name="connsiteY10" fmla="*/ 0 h 5720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13807" h="5720141">
                <a:moveTo>
                  <a:pt x="2729252" y="0"/>
                </a:moveTo>
                <a:lnTo>
                  <a:pt x="5080364" y="7706"/>
                </a:lnTo>
                <a:cubicBezTo>
                  <a:pt x="5281847" y="14955"/>
                  <a:pt x="5258573" y="229453"/>
                  <a:pt x="5319272" y="381767"/>
                </a:cubicBezTo>
                <a:lnTo>
                  <a:pt x="5350148" y="440218"/>
                </a:lnTo>
                <a:lnTo>
                  <a:pt x="10913807" y="440218"/>
                </a:lnTo>
                <a:lnTo>
                  <a:pt x="10913807" y="5720141"/>
                </a:lnTo>
                <a:lnTo>
                  <a:pt x="0" y="5720141"/>
                </a:lnTo>
                <a:lnTo>
                  <a:pt x="0" y="440218"/>
                </a:lnTo>
                <a:lnTo>
                  <a:pt x="2440951" y="440218"/>
                </a:lnTo>
                <a:lnTo>
                  <a:pt x="2477602" y="381232"/>
                </a:lnTo>
                <a:cubicBezTo>
                  <a:pt x="2549164" y="226560"/>
                  <a:pt x="2516937" y="2900"/>
                  <a:pt x="2729252" y="0"/>
                </a:cubicBezTo>
                <a:close/>
              </a:path>
            </a:pathLst>
          </a:custGeom>
          <a:solidFill>
            <a:srgbClr val="99CAE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Thảo luận nhóm 4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F5D84FDA-BDEB-AC4E-8F4A-E605778D917C}"/>
              </a:ext>
            </a:extLst>
          </p:cNvPr>
          <p:cNvGrpSpPr/>
          <p:nvPr/>
        </p:nvGrpSpPr>
        <p:grpSpPr>
          <a:xfrm>
            <a:off x="495300" y="1600200"/>
            <a:ext cx="2800350" cy="2305050"/>
            <a:chOff x="495300" y="1752600"/>
            <a:chExt cx="2800350" cy="2305050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42C1E594-4797-7A73-40F2-733B07B52E1E}"/>
                </a:ext>
              </a:extLst>
            </p:cNvPr>
            <p:cNvSpPr/>
            <p:nvPr/>
          </p:nvSpPr>
          <p:spPr>
            <a:xfrm>
              <a:off x="495300" y="1752600"/>
              <a:ext cx="2790825" cy="2305050"/>
            </a:xfrm>
            <a:prstGeom prst="rect">
              <a:avLst/>
            </a:prstGeom>
            <a:solidFill>
              <a:srgbClr val="B2E6F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FBEE3819-D1DC-7180-8CF3-423534260E0E}"/>
                </a:ext>
              </a:extLst>
            </p:cNvPr>
            <p:cNvSpPr txBox="1"/>
            <p:nvPr/>
          </p:nvSpPr>
          <p:spPr>
            <a:xfrm>
              <a:off x="600075" y="2047875"/>
              <a:ext cx="269557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lphaLcParenR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Cốc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!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Cốc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!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Cốc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!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- Ai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gọi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!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-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Tôi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thỏ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…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(Võ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Quảng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)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8B7D2290-B3AC-A87C-E3CB-AC90338569A9}"/>
              </a:ext>
            </a:extLst>
          </p:cNvPr>
          <p:cNvGrpSpPr/>
          <p:nvPr/>
        </p:nvGrpSpPr>
        <p:grpSpPr>
          <a:xfrm>
            <a:off x="4057650" y="1609725"/>
            <a:ext cx="3390900" cy="2305050"/>
            <a:chOff x="495300" y="1752600"/>
            <a:chExt cx="2800350" cy="2305050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712A0219-DF14-8CE1-2BA6-C0E9C54DCE75}"/>
                </a:ext>
              </a:extLst>
            </p:cNvPr>
            <p:cNvSpPr/>
            <p:nvPr/>
          </p:nvSpPr>
          <p:spPr>
            <a:xfrm>
              <a:off x="495300" y="1752600"/>
              <a:ext cx="2790825" cy="2305050"/>
            </a:xfrm>
            <a:prstGeom prst="rect">
              <a:avLst/>
            </a:prstGeom>
            <a:solidFill>
              <a:srgbClr val="B2E6F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B621AC30-3B3B-D30E-DC79-392F4E069CCA}"/>
                </a:ext>
              </a:extLst>
            </p:cNvPr>
            <p:cNvSpPr txBox="1"/>
            <p:nvPr/>
          </p:nvSpPr>
          <p:spPr>
            <a:xfrm>
              <a:off x="600075" y="2047875"/>
              <a:ext cx="269557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b)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Bé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nằm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ngẫm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nghĩ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</a:t>
              </a:r>
              <a:r>
                <a:rPr lang="en-US" sz="24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Nắng</a:t>
              </a:r>
              <a:r>
                <a:rPr lang="en-US" sz="2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ngủ</a:t>
              </a:r>
              <a:r>
                <a:rPr lang="en-US" sz="2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ở </a:t>
              </a:r>
              <a:r>
                <a:rPr lang="en-US" sz="24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đâu</a:t>
              </a:r>
              <a:r>
                <a:rPr lang="en-US" sz="2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-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ngủ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nắng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Mai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gặp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nhau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(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Thuỵ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Anh)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2F611CE9-0B8C-4E15-233B-4B084EA17128}"/>
              </a:ext>
            </a:extLst>
          </p:cNvPr>
          <p:cNvGrpSpPr/>
          <p:nvPr/>
        </p:nvGrpSpPr>
        <p:grpSpPr>
          <a:xfrm>
            <a:off x="8315325" y="1581150"/>
            <a:ext cx="3390900" cy="2305050"/>
            <a:chOff x="495300" y="1752600"/>
            <a:chExt cx="2800350" cy="2305050"/>
          </a:xfrm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424701FB-7059-4FD6-E0C1-6176DF34026B}"/>
                </a:ext>
              </a:extLst>
            </p:cNvPr>
            <p:cNvSpPr/>
            <p:nvPr/>
          </p:nvSpPr>
          <p:spPr>
            <a:xfrm>
              <a:off x="495300" y="1752600"/>
              <a:ext cx="2790825" cy="2305050"/>
            </a:xfrm>
            <a:prstGeom prst="rect">
              <a:avLst/>
            </a:prstGeom>
            <a:solidFill>
              <a:srgbClr val="B2E6F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4C34C637-3C4A-84F6-306F-6FAC4D4ACBDE}"/>
                </a:ext>
              </a:extLst>
            </p:cNvPr>
            <p:cNvSpPr txBox="1"/>
            <p:nvPr/>
          </p:nvSpPr>
          <p:spPr>
            <a:xfrm>
              <a:off x="600075" y="2047875"/>
              <a:ext cx="269557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b)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Mùa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nào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phượng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vĩ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Nở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đỏ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rực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trời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Ở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khắp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nơi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Ve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kêu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ra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rả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(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đố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)</a:t>
              </a:r>
            </a:p>
          </p:txBody>
        </p:sp>
      </p:grpSp>
      <p:sp>
        <p:nvSpPr>
          <p:cNvPr id="48" name="Rectangle: Rounded Corners 19">
            <a:extLst>
              <a:ext uri="{FF2B5EF4-FFF2-40B4-BE49-F238E27FC236}">
                <a16:creationId xmlns="" xmlns:a16="http://schemas.microsoft.com/office/drawing/2014/main" id="{EDDC586B-6E4F-8347-0B1E-D73474BA9434}"/>
              </a:ext>
            </a:extLst>
          </p:cNvPr>
          <p:cNvSpPr/>
          <p:nvPr/>
        </p:nvSpPr>
        <p:spPr>
          <a:xfrm>
            <a:off x="2489761" y="3950251"/>
            <a:ext cx="6522637" cy="23450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ý:</a:t>
            </a:r>
          </a:p>
          <a:p>
            <a:pPr marL="342900" indent="-342900">
              <a:buFontTx/>
              <a:buChar char="-"/>
            </a:pP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đây,từ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đích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 algn="ctr">
              <a:buFontTx/>
              <a:buChar char="-"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257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椭圆 36"/>
          <p:cNvSpPr/>
          <p:nvPr/>
        </p:nvSpPr>
        <p:spPr>
          <a:xfrm>
            <a:off x="5099650" y="-2330616"/>
            <a:ext cx="7390029" cy="7390095"/>
          </a:xfrm>
          <a:prstGeom prst="ellipse">
            <a:avLst/>
          </a:prstGeom>
          <a:solidFill>
            <a:srgbClr val="FFB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-191155" y="2094841"/>
            <a:ext cx="7390029" cy="7390095"/>
          </a:xfrm>
          <a:prstGeom prst="ellipse">
            <a:avLst/>
          </a:prstGeom>
          <a:solidFill>
            <a:srgbClr val="A4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7" name="Freeform: Shape 86">
            <a:extLst>
              <a:ext uri="{FF2B5EF4-FFF2-40B4-BE49-F238E27FC236}">
                <a16:creationId xmlns="" xmlns:a16="http://schemas.microsoft.com/office/drawing/2014/main" id="{0BFB334E-8BDD-42A1-84E9-485C1C0EE858}"/>
              </a:ext>
            </a:extLst>
          </p:cNvPr>
          <p:cNvSpPr/>
          <p:nvPr/>
        </p:nvSpPr>
        <p:spPr>
          <a:xfrm>
            <a:off x="168245" y="278044"/>
            <a:ext cx="11842697" cy="6262182"/>
          </a:xfrm>
          <a:custGeom>
            <a:avLst/>
            <a:gdLst>
              <a:gd name="connsiteX0" fmla="*/ 289689 w 10913807"/>
              <a:gd name="connsiteY0" fmla="*/ 0 h 5722374"/>
              <a:gd name="connsiteX1" fmla="*/ 2640801 w 10913807"/>
              <a:gd name="connsiteY1" fmla="*/ 7706 h 5722374"/>
              <a:gd name="connsiteX2" fmla="*/ 2911764 w 10913807"/>
              <a:gd name="connsiteY2" fmla="*/ 442451 h 5722374"/>
              <a:gd name="connsiteX3" fmla="*/ 10913807 w 10913807"/>
              <a:gd name="connsiteY3" fmla="*/ 442451 h 5722374"/>
              <a:gd name="connsiteX4" fmla="*/ 10913807 w 10913807"/>
              <a:gd name="connsiteY4" fmla="*/ 5722374 h 5722374"/>
              <a:gd name="connsiteX5" fmla="*/ 0 w 10913807"/>
              <a:gd name="connsiteY5" fmla="*/ 5722374 h 5722374"/>
              <a:gd name="connsiteX6" fmla="*/ 0 w 10913807"/>
              <a:gd name="connsiteY6" fmla="*/ 442451 h 5722374"/>
              <a:gd name="connsiteX7" fmla="*/ 289689 w 10913807"/>
              <a:gd name="connsiteY7" fmla="*/ 0 h 5722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13807" h="5722374">
                <a:moveTo>
                  <a:pt x="289689" y="0"/>
                </a:moveTo>
                <a:lnTo>
                  <a:pt x="2640801" y="7706"/>
                </a:lnTo>
                <a:cubicBezTo>
                  <a:pt x="2871067" y="15991"/>
                  <a:pt x="2807773" y="294967"/>
                  <a:pt x="2911764" y="442451"/>
                </a:cubicBezTo>
                <a:lnTo>
                  <a:pt x="10913807" y="442451"/>
                </a:lnTo>
                <a:lnTo>
                  <a:pt x="10913807" y="5722374"/>
                </a:lnTo>
                <a:lnTo>
                  <a:pt x="0" y="5722374"/>
                </a:lnTo>
                <a:lnTo>
                  <a:pt x="0" y="442451"/>
                </a:lnTo>
                <a:cubicBezTo>
                  <a:pt x="123799" y="294967"/>
                  <a:pt x="47043" y="3314"/>
                  <a:pt x="289689" y="0"/>
                </a:cubicBezTo>
                <a:close/>
              </a:path>
            </a:pathLst>
          </a:custGeom>
          <a:solidFill>
            <a:srgbClr val="DABDDB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="" xmlns:a16="http://schemas.microsoft.com/office/drawing/2014/main" id="{A6DF8BAC-8C95-4BEA-8C58-01764494B011}"/>
              </a:ext>
            </a:extLst>
          </p:cNvPr>
          <p:cNvGrpSpPr/>
          <p:nvPr/>
        </p:nvGrpSpPr>
        <p:grpSpPr>
          <a:xfrm>
            <a:off x="168245" y="820360"/>
            <a:ext cx="11842697" cy="5350526"/>
            <a:chOff x="639096" y="945439"/>
            <a:chExt cx="10913807" cy="4889304"/>
          </a:xfrm>
        </p:grpSpPr>
        <p:grpSp>
          <p:nvGrpSpPr>
            <p:cNvPr id="89" name="Group 88">
              <a:extLst>
                <a:ext uri="{FF2B5EF4-FFF2-40B4-BE49-F238E27FC236}">
                  <a16:creationId xmlns="" xmlns:a16="http://schemas.microsoft.com/office/drawing/2014/main" id="{9B3214A4-55E7-48BE-B702-F64E830CF177}"/>
                </a:ext>
              </a:extLst>
            </p:cNvPr>
            <p:cNvGrpSpPr/>
            <p:nvPr/>
          </p:nvGrpSpPr>
          <p:grpSpPr>
            <a:xfrm>
              <a:off x="639096" y="1013468"/>
              <a:ext cx="10913807" cy="4821275"/>
              <a:chOff x="639096" y="1013468"/>
              <a:chExt cx="10913807" cy="4821275"/>
            </a:xfrm>
          </p:grpSpPr>
          <p:sp>
            <p:nvSpPr>
              <p:cNvPr id="92" name="Rectangle 91">
                <a:extLst>
                  <a:ext uri="{FF2B5EF4-FFF2-40B4-BE49-F238E27FC236}">
                    <a16:creationId xmlns="" xmlns:a16="http://schemas.microsoft.com/office/drawing/2014/main" id="{74FB9D76-BB9A-44E7-A1ED-C01BDD30804D}"/>
                  </a:ext>
                </a:extLst>
              </p:cNvPr>
              <p:cNvSpPr/>
              <p:nvPr/>
            </p:nvSpPr>
            <p:spPr>
              <a:xfrm>
                <a:off x="639096" y="1436914"/>
                <a:ext cx="10913807" cy="439782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+mn-ea"/>
                  <a:cs typeface="+mn-cs"/>
                </a:endParaRPr>
              </a:p>
            </p:txBody>
          </p:sp>
          <p:sp>
            <p:nvSpPr>
              <p:cNvPr id="93" name="Rectangle: Rounded Corners 92">
                <a:extLst>
                  <a:ext uri="{FF2B5EF4-FFF2-40B4-BE49-F238E27FC236}">
                    <a16:creationId xmlns="" xmlns:a16="http://schemas.microsoft.com/office/drawing/2014/main" id="{CDB5E1E5-22A4-430A-90CF-43F0FAB837D2}"/>
                  </a:ext>
                </a:extLst>
              </p:cNvPr>
              <p:cNvSpPr/>
              <p:nvPr/>
            </p:nvSpPr>
            <p:spPr>
              <a:xfrm>
                <a:off x="1809750" y="1016000"/>
                <a:ext cx="9055100" cy="30726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+mn-ea"/>
                  <a:cs typeface="+mn-cs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="" xmlns:a16="http://schemas.microsoft.com/office/drawing/2014/main" id="{9485256F-295F-431F-B181-5ECED393806E}"/>
                  </a:ext>
                </a:extLst>
              </p:cNvPr>
              <p:cNvSpPr/>
              <p:nvPr/>
            </p:nvSpPr>
            <p:spPr>
              <a:xfrm rot="8099516">
                <a:off x="1382240" y="1036292"/>
                <a:ext cx="267646" cy="266683"/>
              </a:xfrm>
              <a:custGeom>
                <a:avLst/>
                <a:gdLst>
                  <a:gd name="connsiteX0" fmla="*/ 196871 w 1483741"/>
                  <a:gd name="connsiteY0" fmla="*/ 196871 h 1493861"/>
                  <a:gd name="connsiteX1" fmla="*/ 196871 w 1483741"/>
                  <a:gd name="connsiteY1" fmla="*/ 201482 h 1493861"/>
                  <a:gd name="connsiteX2" fmla="*/ 201453 w 1483741"/>
                  <a:gd name="connsiteY2" fmla="*/ 196871 h 1493861"/>
                  <a:gd name="connsiteX3" fmla="*/ 0 w 1483741"/>
                  <a:gd name="connsiteY3" fmla="*/ 0 h 1493861"/>
                  <a:gd name="connsiteX4" fmla="*/ 1352973 w 1483741"/>
                  <a:gd name="connsiteY4" fmla="*/ 0 h 1493861"/>
                  <a:gd name="connsiteX5" fmla="*/ 1161010 w 1483741"/>
                  <a:gd name="connsiteY5" fmla="*/ 196871 h 1493861"/>
                  <a:gd name="connsiteX6" fmla="*/ 341678 w 1483741"/>
                  <a:gd name="connsiteY6" fmla="*/ 196871 h 1493861"/>
                  <a:gd name="connsiteX7" fmla="*/ 1483741 w 1483741"/>
                  <a:gd name="connsiteY7" fmla="*/ 1331704 h 1493861"/>
                  <a:gd name="connsiteX8" fmla="*/ 1322611 w 1483741"/>
                  <a:gd name="connsiteY8" fmla="*/ 1493861 h 1493861"/>
                  <a:gd name="connsiteX9" fmla="*/ 196871 w 1483741"/>
                  <a:gd name="connsiteY9" fmla="*/ 375248 h 1493861"/>
                  <a:gd name="connsiteX10" fmla="*/ 196871 w 1483741"/>
                  <a:gd name="connsiteY10" fmla="*/ 1185661 h 1493861"/>
                  <a:gd name="connsiteX11" fmla="*/ 0 w 1483741"/>
                  <a:gd name="connsiteY11" fmla="*/ 1387566 h 1493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83741" h="1493861">
                    <a:moveTo>
                      <a:pt x="196871" y="196871"/>
                    </a:moveTo>
                    <a:lnTo>
                      <a:pt x="196871" y="201482"/>
                    </a:lnTo>
                    <a:lnTo>
                      <a:pt x="201453" y="196871"/>
                    </a:lnTo>
                    <a:close/>
                    <a:moveTo>
                      <a:pt x="0" y="0"/>
                    </a:moveTo>
                    <a:lnTo>
                      <a:pt x="1352973" y="0"/>
                    </a:lnTo>
                    <a:lnTo>
                      <a:pt x="1161010" y="196871"/>
                    </a:lnTo>
                    <a:lnTo>
                      <a:pt x="341678" y="196871"/>
                    </a:lnTo>
                    <a:lnTo>
                      <a:pt x="1483741" y="1331704"/>
                    </a:lnTo>
                    <a:lnTo>
                      <a:pt x="1322611" y="1493861"/>
                    </a:lnTo>
                    <a:lnTo>
                      <a:pt x="196871" y="375248"/>
                    </a:lnTo>
                    <a:lnTo>
                      <a:pt x="196871" y="1185661"/>
                    </a:lnTo>
                    <a:lnTo>
                      <a:pt x="0" y="1387566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+mn-ea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="" xmlns:a16="http://schemas.microsoft.com/office/drawing/2014/main" id="{E06E87B1-0519-4F1E-9D2A-943AB6A5C9AF}"/>
                  </a:ext>
                </a:extLst>
              </p:cNvPr>
              <p:cNvSpPr/>
              <p:nvPr/>
            </p:nvSpPr>
            <p:spPr>
              <a:xfrm rot="13500484" flipH="1">
                <a:off x="899639" y="1036292"/>
                <a:ext cx="267646" cy="266683"/>
              </a:xfrm>
              <a:custGeom>
                <a:avLst/>
                <a:gdLst>
                  <a:gd name="connsiteX0" fmla="*/ 196871 w 1483741"/>
                  <a:gd name="connsiteY0" fmla="*/ 196871 h 1493861"/>
                  <a:gd name="connsiteX1" fmla="*/ 196871 w 1483741"/>
                  <a:gd name="connsiteY1" fmla="*/ 201482 h 1493861"/>
                  <a:gd name="connsiteX2" fmla="*/ 201453 w 1483741"/>
                  <a:gd name="connsiteY2" fmla="*/ 196871 h 1493861"/>
                  <a:gd name="connsiteX3" fmla="*/ 0 w 1483741"/>
                  <a:gd name="connsiteY3" fmla="*/ 0 h 1493861"/>
                  <a:gd name="connsiteX4" fmla="*/ 1352973 w 1483741"/>
                  <a:gd name="connsiteY4" fmla="*/ 0 h 1493861"/>
                  <a:gd name="connsiteX5" fmla="*/ 1161010 w 1483741"/>
                  <a:gd name="connsiteY5" fmla="*/ 196871 h 1493861"/>
                  <a:gd name="connsiteX6" fmla="*/ 341678 w 1483741"/>
                  <a:gd name="connsiteY6" fmla="*/ 196871 h 1493861"/>
                  <a:gd name="connsiteX7" fmla="*/ 1483741 w 1483741"/>
                  <a:gd name="connsiteY7" fmla="*/ 1331704 h 1493861"/>
                  <a:gd name="connsiteX8" fmla="*/ 1322611 w 1483741"/>
                  <a:gd name="connsiteY8" fmla="*/ 1493861 h 1493861"/>
                  <a:gd name="connsiteX9" fmla="*/ 196871 w 1483741"/>
                  <a:gd name="connsiteY9" fmla="*/ 375248 h 1493861"/>
                  <a:gd name="connsiteX10" fmla="*/ 196871 w 1483741"/>
                  <a:gd name="connsiteY10" fmla="*/ 1185661 h 1493861"/>
                  <a:gd name="connsiteX11" fmla="*/ 0 w 1483741"/>
                  <a:gd name="connsiteY11" fmla="*/ 1387566 h 1493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83741" h="1493861">
                    <a:moveTo>
                      <a:pt x="196871" y="196871"/>
                    </a:moveTo>
                    <a:lnTo>
                      <a:pt x="196871" y="201482"/>
                    </a:lnTo>
                    <a:lnTo>
                      <a:pt x="201453" y="196871"/>
                    </a:lnTo>
                    <a:close/>
                    <a:moveTo>
                      <a:pt x="0" y="0"/>
                    </a:moveTo>
                    <a:lnTo>
                      <a:pt x="1352973" y="0"/>
                    </a:lnTo>
                    <a:lnTo>
                      <a:pt x="1161010" y="196871"/>
                    </a:lnTo>
                    <a:lnTo>
                      <a:pt x="341678" y="196871"/>
                    </a:lnTo>
                    <a:lnTo>
                      <a:pt x="1483741" y="1331704"/>
                    </a:lnTo>
                    <a:lnTo>
                      <a:pt x="1322611" y="1493861"/>
                    </a:lnTo>
                    <a:lnTo>
                      <a:pt x="196871" y="375248"/>
                    </a:lnTo>
                    <a:lnTo>
                      <a:pt x="196871" y="1185661"/>
                    </a:lnTo>
                    <a:lnTo>
                      <a:pt x="0" y="1387566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+mn-ea"/>
                  <a:cs typeface="+mn-cs"/>
                </a:endParaRPr>
              </a:p>
            </p:txBody>
          </p:sp>
          <p:sp>
            <p:nvSpPr>
              <p:cNvPr id="96" name="Heart 95">
                <a:extLst>
                  <a:ext uri="{FF2B5EF4-FFF2-40B4-BE49-F238E27FC236}">
                    <a16:creationId xmlns="" xmlns:a16="http://schemas.microsoft.com/office/drawing/2014/main" id="{E36F51A9-EF81-4AF7-A126-B05A19F5FAE4}"/>
                  </a:ext>
                </a:extLst>
              </p:cNvPr>
              <p:cNvSpPr/>
              <p:nvPr/>
            </p:nvSpPr>
            <p:spPr>
              <a:xfrm>
                <a:off x="11015867" y="1013468"/>
                <a:ext cx="377828" cy="307266"/>
              </a:xfrm>
              <a:prstGeom prst="heart">
                <a:avLst/>
              </a:prstGeom>
              <a:solidFill>
                <a:srgbClr val="7030A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+mn-ea"/>
                  <a:cs typeface="+mn-cs"/>
                </a:endParaRPr>
              </a:p>
            </p:txBody>
          </p:sp>
        </p:grpSp>
        <p:sp>
          <p:nvSpPr>
            <p:cNvPr id="91" name="TextBox 90">
              <a:extLst>
                <a:ext uri="{FF2B5EF4-FFF2-40B4-BE49-F238E27FC236}">
                  <a16:creationId xmlns="" xmlns:a16="http://schemas.microsoft.com/office/drawing/2014/main" id="{2AA8CD3D-4E12-423D-8980-4B3659BB3292}"/>
                </a:ext>
              </a:extLst>
            </p:cNvPr>
            <p:cNvSpPr txBox="1"/>
            <p:nvPr/>
          </p:nvSpPr>
          <p:spPr>
            <a:xfrm>
              <a:off x="1427828" y="945439"/>
              <a:ext cx="27749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utewritten" panose="02000503000000000000" pitchFamily="2" charset="0"/>
                  <a:ea typeface="+mn-ea"/>
                  <a:cs typeface="+mn-cs"/>
                </a:rPr>
                <a:t>www.zanasyra.com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="" xmlns:a16="http://schemas.microsoft.com/office/drawing/2014/main" id="{4FEFFBDE-AA9A-4A27-9DD2-75AC8678F978}"/>
              </a:ext>
            </a:extLst>
          </p:cNvPr>
          <p:cNvGrpSpPr/>
          <p:nvPr/>
        </p:nvGrpSpPr>
        <p:grpSpPr>
          <a:xfrm>
            <a:off x="5781340" y="295910"/>
            <a:ext cx="754214" cy="484189"/>
            <a:chOff x="3550860" y="468074"/>
            <a:chExt cx="695056" cy="442451"/>
          </a:xfrm>
        </p:grpSpPr>
        <p:sp>
          <p:nvSpPr>
            <p:cNvPr id="98" name="Parallelogram 97">
              <a:extLst>
                <a:ext uri="{FF2B5EF4-FFF2-40B4-BE49-F238E27FC236}">
                  <a16:creationId xmlns="" xmlns:a16="http://schemas.microsoft.com/office/drawing/2014/main" id="{6E28BBC0-A0D6-4176-A5A4-9FABDFEFE75D}"/>
                </a:ext>
              </a:extLst>
            </p:cNvPr>
            <p:cNvSpPr/>
            <p:nvPr/>
          </p:nvSpPr>
          <p:spPr>
            <a:xfrm flipH="1">
              <a:off x="3550860" y="468074"/>
              <a:ext cx="695056" cy="442451"/>
            </a:xfrm>
            <a:prstGeom prst="parallelogram">
              <a:avLst>
                <a:gd name="adj" fmla="val 33612"/>
              </a:avLst>
            </a:prstGeom>
            <a:solidFill>
              <a:srgbClr val="99CAE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pic>
          <p:nvPicPr>
            <p:cNvPr id="99" name="Graphic 98" descr="Add">
              <a:extLst>
                <a:ext uri="{FF2B5EF4-FFF2-40B4-BE49-F238E27FC236}">
                  <a16:creationId xmlns="" xmlns:a16="http://schemas.microsoft.com/office/drawing/2014/main" id="{72545980-1232-488B-963A-6F3DBDDDA7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781019" y="563108"/>
              <a:ext cx="244176" cy="244176"/>
            </a:xfrm>
            <a:prstGeom prst="rect">
              <a:avLst/>
            </a:prstGeom>
          </p:spPr>
        </p:pic>
      </p:grpSp>
      <p:sp>
        <p:nvSpPr>
          <p:cNvPr id="100" name="Freeform: Shape 99">
            <a:extLst>
              <a:ext uri="{FF2B5EF4-FFF2-40B4-BE49-F238E27FC236}">
                <a16:creationId xmlns="" xmlns:a16="http://schemas.microsoft.com/office/drawing/2014/main" id="{38B07616-D9C0-4BA4-AAE2-90DF6AF0AE93}"/>
              </a:ext>
            </a:extLst>
          </p:cNvPr>
          <p:cNvSpPr/>
          <p:nvPr/>
        </p:nvSpPr>
        <p:spPr>
          <a:xfrm>
            <a:off x="168245" y="278115"/>
            <a:ext cx="11842697" cy="6259738"/>
          </a:xfrm>
          <a:custGeom>
            <a:avLst/>
            <a:gdLst>
              <a:gd name="connsiteX0" fmla="*/ 2729252 w 10913807"/>
              <a:gd name="connsiteY0" fmla="*/ 0 h 5720141"/>
              <a:gd name="connsiteX1" fmla="*/ 5080364 w 10913807"/>
              <a:gd name="connsiteY1" fmla="*/ 7706 h 5720141"/>
              <a:gd name="connsiteX2" fmla="*/ 5319272 w 10913807"/>
              <a:gd name="connsiteY2" fmla="*/ 381767 h 5720141"/>
              <a:gd name="connsiteX3" fmla="*/ 5350148 w 10913807"/>
              <a:gd name="connsiteY3" fmla="*/ 440218 h 5720141"/>
              <a:gd name="connsiteX4" fmla="*/ 10913807 w 10913807"/>
              <a:gd name="connsiteY4" fmla="*/ 440218 h 5720141"/>
              <a:gd name="connsiteX5" fmla="*/ 10913807 w 10913807"/>
              <a:gd name="connsiteY5" fmla="*/ 5720141 h 5720141"/>
              <a:gd name="connsiteX6" fmla="*/ 0 w 10913807"/>
              <a:gd name="connsiteY6" fmla="*/ 5720141 h 5720141"/>
              <a:gd name="connsiteX7" fmla="*/ 0 w 10913807"/>
              <a:gd name="connsiteY7" fmla="*/ 440218 h 5720141"/>
              <a:gd name="connsiteX8" fmla="*/ 2440951 w 10913807"/>
              <a:gd name="connsiteY8" fmla="*/ 440218 h 5720141"/>
              <a:gd name="connsiteX9" fmla="*/ 2477602 w 10913807"/>
              <a:gd name="connsiteY9" fmla="*/ 381232 h 5720141"/>
              <a:gd name="connsiteX10" fmla="*/ 2729252 w 10913807"/>
              <a:gd name="connsiteY10" fmla="*/ 0 h 5720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13807" h="5720141">
                <a:moveTo>
                  <a:pt x="2729252" y="0"/>
                </a:moveTo>
                <a:lnTo>
                  <a:pt x="5080364" y="7706"/>
                </a:lnTo>
                <a:cubicBezTo>
                  <a:pt x="5281847" y="14955"/>
                  <a:pt x="5258573" y="229453"/>
                  <a:pt x="5319272" y="381767"/>
                </a:cubicBezTo>
                <a:lnTo>
                  <a:pt x="5350148" y="440218"/>
                </a:lnTo>
                <a:lnTo>
                  <a:pt x="10913807" y="440218"/>
                </a:lnTo>
                <a:lnTo>
                  <a:pt x="10913807" y="5720141"/>
                </a:lnTo>
                <a:lnTo>
                  <a:pt x="0" y="5720141"/>
                </a:lnTo>
                <a:lnTo>
                  <a:pt x="0" y="440218"/>
                </a:lnTo>
                <a:lnTo>
                  <a:pt x="2440951" y="440218"/>
                </a:lnTo>
                <a:lnTo>
                  <a:pt x="2477602" y="381232"/>
                </a:lnTo>
                <a:cubicBezTo>
                  <a:pt x="2549164" y="226560"/>
                  <a:pt x="2516937" y="2900"/>
                  <a:pt x="2729252" y="0"/>
                </a:cubicBezTo>
                <a:close/>
              </a:path>
            </a:pathLst>
          </a:custGeom>
          <a:solidFill>
            <a:srgbClr val="99CAE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+mn-ea"/>
              <a:cs typeface="+mn-cs"/>
            </a:endParaRPr>
          </a:p>
        </p:txBody>
      </p:sp>
      <p:grpSp>
        <p:nvGrpSpPr>
          <p:cNvPr id="101" name="Group 100">
            <a:extLst>
              <a:ext uri="{FF2B5EF4-FFF2-40B4-BE49-F238E27FC236}">
                <a16:creationId xmlns="" xmlns:a16="http://schemas.microsoft.com/office/drawing/2014/main" id="{C172CEA1-E583-41C4-BBFD-4F0D6E51A9F6}"/>
              </a:ext>
            </a:extLst>
          </p:cNvPr>
          <p:cNvGrpSpPr/>
          <p:nvPr/>
        </p:nvGrpSpPr>
        <p:grpSpPr>
          <a:xfrm>
            <a:off x="168244" y="317397"/>
            <a:ext cx="11842697" cy="5862482"/>
            <a:chOff x="639096" y="477614"/>
            <a:chExt cx="10913807" cy="5357129"/>
          </a:xfrm>
        </p:grpSpPr>
        <p:grpSp>
          <p:nvGrpSpPr>
            <p:cNvPr id="102" name="Group 101">
              <a:extLst>
                <a:ext uri="{FF2B5EF4-FFF2-40B4-BE49-F238E27FC236}">
                  <a16:creationId xmlns="" xmlns:a16="http://schemas.microsoft.com/office/drawing/2014/main" id="{E8C0A96C-F9AB-4B64-B056-3BBF0D872ED6}"/>
                </a:ext>
              </a:extLst>
            </p:cNvPr>
            <p:cNvGrpSpPr/>
            <p:nvPr/>
          </p:nvGrpSpPr>
          <p:grpSpPr>
            <a:xfrm>
              <a:off x="639096" y="975390"/>
              <a:ext cx="10913807" cy="4859353"/>
              <a:chOff x="639096" y="975390"/>
              <a:chExt cx="10913807" cy="4859353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19FF69DA-30AA-4874-A84E-E997B033EF40}"/>
                  </a:ext>
                </a:extLst>
              </p:cNvPr>
              <p:cNvSpPr/>
              <p:nvPr/>
            </p:nvSpPr>
            <p:spPr>
              <a:xfrm>
                <a:off x="639096" y="1436914"/>
                <a:ext cx="10913807" cy="439782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+mn-ea"/>
                  <a:cs typeface="+mn-cs"/>
                </a:endParaRPr>
              </a:p>
            </p:txBody>
          </p:sp>
          <p:sp>
            <p:nvSpPr>
              <p:cNvPr id="107" name="Rectangle: Rounded Corners 106">
                <a:extLst>
                  <a:ext uri="{FF2B5EF4-FFF2-40B4-BE49-F238E27FC236}">
                    <a16:creationId xmlns="" xmlns:a16="http://schemas.microsoft.com/office/drawing/2014/main" id="{1E785784-B0BF-41AA-B28D-071ADCA781B8}"/>
                  </a:ext>
                </a:extLst>
              </p:cNvPr>
              <p:cNvSpPr/>
              <p:nvPr/>
            </p:nvSpPr>
            <p:spPr>
              <a:xfrm>
                <a:off x="1809750" y="975390"/>
                <a:ext cx="9067714" cy="37876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+mn-ea"/>
                  <a:cs typeface="+mn-cs"/>
                </a:endParaRPr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="" xmlns:a16="http://schemas.microsoft.com/office/drawing/2014/main" id="{34EB79CC-EB11-482C-B1B3-94F4B3104815}"/>
                  </a:ext>
                </a:extLst>
              </p:cNvPr>
              <p:cNvSpPr/>
              <p:nvPr/>
            </p:nvSpPr>
            <p:spPr>
              <a:xfrm rot="8099516">
                <a:off x="1382240" y="1036292"/>
                <a:ext cx="267646" cy="266683"/>
              </a:xfrm>
              <a:custGeom>
                <a:avLst/>
                <a:gdLst>
                  <a:gd name="connsiteX0" fmla="*/ 196871 w 1483741"/>
                  <a:gd name="connsiteY0" fmla="*/ 196871 h 1493861"/>
                  <a:gd name="connsiteX1" fmla="*/ 196871 w 1483741"/>
                  <a:gd name="connsiteY1" fmla="*/ 201482 h 1493861"/>
                  <a:gd name="connsiteX2" fmla="*/ 201453 w 1483741"/>
                  <a:gd name="connsiteY2" fmla="*/ 196871 h 1493861"/>
                  <a:gd name="connsiteX3" fmla="*/ 0 w 1483741"/>
                  <a:gd name="connsiteY3" fmla="*/ 0 h 1493861"/>
                  <a:gd name="connsiteX4" fmla="*/ 1352973 w 1483741"/>
                  <a:gd name="connsiteY4" fmla="*/ 0 h 1493861"/>
                  <a:gd name="connsiteX5" fmla="*/ 1161010 w 1483741"/>
                  <a:gd name="connsiteY5" fmla="*/ 196871 h 1493861"/>
                  <a:gd name="connsiteX6" fmla="*/ 341678 w 1483741"/>
                  <a:gd name="connsiteY6" fmla="*/ 196871 h 1493861"/>
                  <a:gd name="connsiteX7" fmla="*/ 1483741 w 1483741"/>
                  <a:gd name="connsiteY7" fmla="*/ 1331704 h 1493861"/>
                  <a:gd name="connsiteX8" fmla="*/ 1322611 w 1483741"/>
                  <a:gd name="connsiteY8" fmla="*/ 1493861 h 1493861"/>
                  <a:gd name="connsiteX9" fmla="*/ 196871 w 1483741"/>
                  <a:gd name="connsiteY9" fmla="*/ 375248 h 1493861"/>
                  <a:gd name="connsiteX10" fmla="*/ 196871 w 1483741"/>
                  <a:gd name="connsiteY10" fmla="*/ 1185661 h 1493861"/>
                  <a:gd name="connsiteX11" fmla="*/ 0 w 1483741"/>
                  <a:gd name="connsiteY11" fmla="*/ 1387566 h 1493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83741" h="1493861">
                    <a:moveTo>
                      <a:pt x="196871" y="196871"/>
                    </a:moveTo>
                    <a:lnTo>
                      <a:pt x="196871" y="201482"/>
                    </a:lnTo>
                    <a:lnTo>
                      <a:pt x="201453" y="196871"/>
                    </a:lnTo>
                    <a:close/>
                    <a:moveTo>
                      <a:pt x="0" y="0"/>
                    </a:moveTo>
                    <a:lnTo>
                      <a:pt x="1352973" y="0"/>
                    </a:lnTo>
                    <a:lnTo>
                      <a:pt x="1161010" y="196871"/>
                    </a:lnTo>
                    <a:lnTo>
                      <a:pt x="341678" y="196871"/>
                    </a:lnTo>
                    <a:lnTo>
                      <a:pt x="1483741" y="1331704"/>
                    </a:lnTo>
                    <a:lnTo>
                      <a:pt x="1322611" y="1493861"/>
                    </a:lnTo>
                    <a:lnTo>
                      <a:pt x="196871" y="375248"/>
                    </a:lnTo>
                    <a:lnTo>
                      <a:pt x="196871" y="1185661"/>
                    </a:lnTo>
                    <a:lnTo>
                      <a:pt x="0" y="1387566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+mn-ea"/>
                  <a:cs typeface="+mn-cs"/>
                </a:endParaRPr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="" xmlns:a16="http://schemas.microsoft.com/office/drawing/2014/main" id="{773306E8-F964-4352-B78F-9970BA9E875A}"/>
                  </a:ext>
                </a:extLst>
              </p:cNvPr>
              <p:cNvSpPr/>
              <p:nvPr/>
            </p:nvSpPr>
            <p:spPr>
              <a:xfrm rot="13500484" flipH="1">
                <a:off x="899639" y="1036292"/>
                <a:ext cx="267646" cy="266683"/>
              </a:xfrm>
              <a:custGeom>
                <a:avLst/>
                <a:gdLst>
                  <a:gd name="connsiteX0" fmla="*/ 196871 w 1483741"/>
                  <a:gd name="connsiteY0" fmla="*/ 196871 h 1493861"/>
                  <a:gd name="connsiteX1" fmla="*/ 196871 w 1483741"/>
                  <a:gd name="connsiteY1" fmla="*/ 201482 h 1493861"/>
                  <a:gd name="connsiteX2" fmla="*/ 201453 w 1483741"/>
                  <a:gd name="connsiteY2" fmla="*/ 196871 h 1493861"/>
                  <a:gd name="connsiteX3" fmla="*/ 0 w 1483741"/>
                  <a:gd name="connsiteY3" fmla="*/ 0 h 1493861"/>
                  <a:gd name="connsiteX4" fmla="*/ 1352973 w 1483741"/>
                  <a:gd name="connsiteY4" fmla="*/ 0 h 1493861"/>
                  <a:gd name="connsiteX5" fmla="*/ 1161010 w 1483741"/>
                  <a:gd name="connsiteY5" fmla="*/ 196871 h 1493861"/>
                  <a:gd name="connsiteX6" fmla="*/ 341678 w 1483741"/>
                  <a:gd name="connsiteY6" fmla="*/ 196871 h 1493861"/>
                  <a:gd name="connsiteX7" fmla="*/ 1483741 w 1483741"/>
                  <a:gd name="connsiteY7" fmla="*/ 1331704 h 1493861"/>
                  <a:gd name="connsiteX8" fmla="*/ 1322611 w 1483741"/>
                  <a:gd name="connsiteY8" fmla="*/ 1493861 h 1493861"/>
                  <a:gd name="connsiteX9" fmla="*/ 196871 w 1483741"/>
                  <a:gd name="connsiteY9" fmla="*/ 375248 h 1493861"/>
                  <a:gd name="connsiteX10" fmla="*/ 196871 w 1483741"/>
                  <a:gd name="connsiteY10" fmla="*/ 1185661 h 1493861"/>
                  <a:gd name="connsiteX11" fmla="*/ 0 w 1483741"/>
                  <a:gd name="connsiteY11" fmla="*/ 1387566 h 1493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83741" h="1493861">
                    <a:moveTo>
                      <a:pt x="196871" y="196871"/>
                    </a:moveTo>
                    <a:lnTo>
                      <a:pt x="196871" y="201482"/>
                    </a:lnTo>
                    <a:lnTo>
                      <a:pt x="201453" y="196871"/>
                    </a:lnTo>
                    <a:close/>
                    <a:moveTo>
                      <a:pt x="0" y="0"/>
                    </a:moveTo>
                    <a:lnTo>
                      <a:pt x="1352973" y="0"/>
                    </a:lnTo>
                    <a:lnTo>
                      <a:pt x="1161010" y="196871"/>
                    </a:lnTo>
                    <a:lnTo>
                      <a:pt x="341678" y="196871"/>
                    </a:lnTo>
                    <a:lnTo>
                      <a:pt x="1483741" y="1331704"/>
                    </a:lnTo>
                    <a:lnTo>
                      <a:pt x="1322611" y="1493861"/>
                    </a:lnTo>
                    <a:lnTo>
                      <a:pt x="196871" y="375248"/>
                    </a:lnTo>
                    <a:lnTo>
                      <a:pt x="196871" y="1185661"/>
                    </a:lnTo>
                    <a:lnTo>
                      <a:pt x="0" y="1387566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+mn-ea"/>
                  <a:cs typeface="+mn-cs"/>
                </a:endParaRPr>
              </a:p>
            </p:txBody>
          </p:sp>
          <p:sp>
            <p:nvSpPr>
              <p:cNvPr id="110" name="Heart 109">
                <a:extLst>
                  <a:ext uri="{FF2B5EF4-FFF2-40B4-BE49-F238E27FC236}">
                    <a16:creationId xmlns="" xmlns:a16="http://schemas.microsoft.com/office/drawing/2014/main" id="{0E6FD7FE-1629-41AC-B700-519E2CE90C52}"/>
                  </a:ext>
                </a:extLst>
              </p:cNvPr>
              <p:cNvSpPr/>
              <p:nvPr/>
            </p:nvSpPr>
            <p:spPr>
              <a:xfrm>
                <a:off x="11015867" y="1013468"/>
                <a:ext cx="377828" cy="307266"/>
              </a:xfrm>
              <a:prstGeom prst="heart">
                <a:avLst/>
              </a:prstGeom>
              <a:solidFill>
                <a:srgbClr val="00B0F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+mn-ea"/>
                  <a:cs typeface="+mn-cs"/>
                </a:endParaRPr>
              </a:p>
            </p:txBody>
          </p:sp>
        </p:grpSp>
        <p:sp>
          <p:nvSpPr>
            <p:cNvPr id="103" name="TextBox 102">
              <a:extLst>
                <a:ext uri="{FF2B5EF4-FFF2-40B4-BE49-F238E27FC236}">
                  <a16:creationId xmlns="" xmlns:a16="http://schemas.microsoft.com/office/drawing/2014/main" id="{F9465A80-69B2-4C4A-BFB4-6027FD1F633F}"/>
                </a:ext>
              </a:extLst>
            </p:cNvPr>
            <p:cNvSpPr txBox="1"/>
            <p:nvPr/>
          </p:nvSpPr>
          <p:spPr>
            <a:xfrm>
              <a:off x="3345032" y="477614"/>
              <a:ext cx="2305050" cy="478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</a:t>
              </a:r>
              <a:r>
                <a:rPr kumimoji="0" lang="id-ID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2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</a:t>
              </a:r>
              <a:endPara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="" xmlns:a16="http://schemas.microsoft.com/office/drawing/2014/main" id="{BD6A9433-A711-4232-9BE5-19FAB17785B1}"/>
                </a:ext>
              </a:extLst>
            </p:cNvPr>
            <p:cNvSpPr txBox="1"/>
            <p:nvPr/>
          </p:nvSpPr>
          <p:spPr>
            <a:xfrm>
              <a:off x="817649" y="945244"/>
              <a:ext cx="10445660" cy="449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Trong những đoạn trích dưới đây, từ nào được dùng để hỏi?</a:t>
              </a:r>
              <a:endParaRPr kumimoji="0" lang="id-ID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105" name="Graphic 104" descr="Close">
              <a:extLst>
                <a:ext uri="{FF2B5EF4-FFF2-40B4-BE49-F238E27FC236}">
                  <a16:creationId xmlns="" xmlns:a16="http://schemas.microsoft.com/office/drawing/2014/main" id="{00C0060A-8924-4F27-A045-2ED81A58CB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516895" y="603233"/>
              <a:ext cx="266374" cy="266374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F5D84FDA-BDEB-AC4E-8F4A-E605778D917C}"/>
              </a:ext>
            </a:extLst>
          </p:cNvPr>
          <p:cNvGrpSpPr/>
          <p:nvPr/>
        </p:nvGrpSpPr>
        <p:grpSpPr>
          <a:xfrm>
            <a:off x="495300" y="1600200"/>
            <a:ext cx="2800350" cy="2305050"/>
            <a:chOff x="495300" y="1752600"/>
            <a:chExt cx="2800350" cy="2305050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42C1E594-4797-7A73-40F2-733B07B52E1E}"/>
                </a:ext>
              </a:extLst>
            </p:cNvPr>
            <p:cNvSpPr/>
            <p:nvPr/>
          </p:nvSpPr>
          <p:spPr>
            <a:xfrm>
              <a:off x="495300" y="1752600"/>
              <a:ext cx="2790825" cy="2305050"/>
            </a:xfrm>
            <a:prstGeom prst="rect">
              <a:avLst/>
            </a:prstGeom>
            <a:solidFill>
              <a:srgbClr val="B2E6F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FBEE3819-D1DC-7180-8CF3-423534260E0E}"/>
                </a:ext>
              </a:extLst>
            </p:cNvPr>
            <p:cNvSpPr txBox="1"/>
            <p:nvPr/>
          </p:nvSpPr>
          <p:spPr>
            <a:xfrm>
              <a:off x="600075" y="2047875"/>
              <a:ext cx="269557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lphaLcParenR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Cốc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!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Cốc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!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Cốc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!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- Ai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gọi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!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-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Tôi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thỏ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…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(Võ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Quảng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)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8B7D2290-B3AC-A87C-E3CB-AC90338569A9}"/>
              </a:ext>
            </a:extLst>
          </p:cNvPr>
          <p:cNvGrpSpPr/>
          <p:nvPr/>
        </p:nvGrpSpPr>
        <p:grpSpPr>
          <a:xfrm>
            <a:off x="4057650" y="1609725"/>
            <a:ext cx="3390900" cy="2305050"/>
            <a:chOff x="495300" y="1752600"/>
            <a:chExt cx="2800350" cy="2305050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712A0219-DF14-8CE1-2BA6-C0E9C54DCE75}"/>
                </a:ext>
              </a:extLst>
            </p:cNvPr>
            <p:cNvSpPr/>
            <p:nvPr/>
          </p:nvSpPr>
          <p:spPr>
            <a:xfrm>
              <a:off x="495300" y="1752600"/>
              <a:ext cx="2790825" cy="2305050"/>
            </a:xfrm>
            <a:prstGeom prst="rect">
              <a:avLst/>
            </a:prstGeom>
            <a:solidFill>
              <a:srgbClr val="B2E6F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B621AC30-3B3B-D30E-DC79-392F4E069CCA}"/>
                </a:ext>
              </a:extLst>
            </p:cNvPr>
            <p:cNvSpPr txBox="1"/>
            <p:nvPr/>
          </p:nvSpPr>
          <p:spPr>
            <a:xfrm>
              <a:off x="600075" y="2047875"/>
              <a:ext cx="269557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b)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Bé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nằm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ngẫm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nghĩ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</a:t>
              </a:r>
              <a:r>
                <a:rPr lang="en-US" sz="24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Nắng</a:t>
              </a:r>
              <a:r>
                <a:rPr lang="en-US" sz="2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ngủ</a:t>
              </a:r>
              <a:r>
                <a:rPr lang="en-US" sz="2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ở </a:t>
              </a:r>
              <a:r>
                <a:rPr lang="en-US" sz="24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đâu</a:t>
              </a:r>
              <a:r>
                <a:rPr lang="en-US" sz="2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-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ngủ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nắng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Mai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gặp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nhau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(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Thuỵ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Anh)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2F611CE9-0B8C-4E15-233B-4B084EA17128}"/>
              </a:ext>
            </a:extLst>
          </p:cNvPr>
          <p:cNvGrpSpPr/>
          <p:nvPr/>
        </p:nvGrpSpPr>
        <p:grpSpPr>
          <a:xfrm>
            <a:off x="8315325" y="1581150"/>
            <a:ext cx="3390900" cy="2305050"/>
            <a:chOff x="495300" y="1752600"/>
            <a:chExt cx="2800350" cy="2305050"/>
          </a:xfrm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424701FB-7059-4FD6-E0C1-6176DF34026B}"/>
                </a:ext>
              </a:extLst>
            </p:cNvPr>
            <p:cNvSpPr/>
            <p:nvPr/>
          </p:nvSpPr>
          <p:spPr>
            <a:xfrm>
              <a:off x="495300" y="1752600"/>
              <a:ext cx="2790825" cy="2305050"/>
            </a:xfrm>
            <a:prstGeom prst="rect">
              <a:avLst/>
            </a:prstGeom>
            <a:solidFill>
              <a:srgbClr val="B2E6F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4C34C637-3C4A-84F6-306F-6FAC4D4ACBDE}"/>
                </a:ext>
              </a:extLst>
            </p:cNvPr>
            <p:cNvSpPr txBox="1"/>
            <p:nvPr/>
          </p:nvSpPr>
          <p:spPr>
            <a:xfrm>
              <a:off x="600075" y="2047875"/>
              <a:ext cx="269557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b)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Mùa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nào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phượng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vĩ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Nở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đỏ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rực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trời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Ở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khắp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nơi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Ve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kêu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ra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rả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(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đố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)</a:t>
              </a: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A0B70A23-F532-9D36-7F89-50B91B43C558}"/>
              </a:ext>
            </a:extLst>
          </p:cNvPr>
          <p:cNvCxnSpPr/>
          <p:nvPr/>
        </p:nvCxnSpPr>
        <p:spPr>
          <a:xfrm>
            <a:off x="838200" y="2667000"/>
            <a:ext cx="304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9C0974E0-27CC-371B-B55F-DC493D3897DC}"/>
              </a:ext>
            </a:extLst>
          </p:cNvPr>
          <p:cNvGrpSpPr/>
          <p:nvPr/>
        </p:nvGrpSpPr>
        <p:grpSpPr>
          <a:xfrm>
            <a:off x="402301" y="3282251"/>
            <a:ext cx="1986221" cy="2074075"/>
            <a:chOff x="402301" y="3282251"/>
            <a:chExt cx="1986221" cy="2074075"/>
          </a:xfrm>
        </p:grpSpPr>
        <p:sp>
          <p:nvSpPr>
            <p:cNvPr id="4" name="Speech Bubble: Oval 3">
              <a:extLst>
                <a:ext uri="{FF2B5EF4-FFF2-40B4-BE49-F238E27FC236}">
                  <a16:creationId xmlns="" xmlns:a16="http://schemas.microsoft.com/office/drawing/2014/main" id="{5E84AD79-5B41-3BF0-2BC1-7D289578FFAA}"/>
                </a:ext>
              </a:extLst>
            </p:cNvPr>
            <p:cNvSpPr/>
            <p:nvPr/>
          </p:nvSpPr>
          <p:spPr>
            <a:xfrm rot="8843606">
              <a:off x="402301" y="3282251"/>
              <a:ext cx="1986221" cy="2074075"/>
            </a:xfrm>
            <a:prstGeom prst="wedgeEllipseCallou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4371C677-AE0E-EB08-A91F-3F77EADBE44F}"/>
                </a:ext>
              </a:extLst>
            </p:cNvPr>
            <p:cNvSpPr txBox="1"/>
            <p:nvPr/>
          </p:nvSpPr>
          <p:spPr>
            <a:xfrm>
              <a:off x="561975" y="3724275"/>
              <a:ext cx="17526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2060"/>
                  </a:solidFill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</a:rPr>
                <a:t>về</a:t>
              </a:r>
              <a:r>
                <a:rPr 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</a:rPr>
                <a:t>người</a:t>
              </a:r>
              <a:r>
                <a:rPr 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</a:rPr>
                <a:t>gõ</a:t>
              </a:r>
              <a:r>
                <a:rPr 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</a:rPr>
                <a:t>cửa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C34A1AA0-22E3-DC30-EAEF-B7BE7DFB73CA}"/>
              </a:ext>
            </a:extLst>
          </p:cNvPr>
          <p:cNvCxnSpPr>
            <a:cxnSpLocks/>
          </p:cNvCxnSpPr>
          <p:nvPr/>
        </p:nvCxnSpPr>
        <p:spPr>
          <a:xfrm>
            <a:off x="6010275" y="2695575"/>
            <a:ext cx="4953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23ACBD61-4A40-BF57-3715-CE48146CB789}"/>
              </a:ext>
            </a:extLst>
          </p:cNvPr>
          <p:cNvGrpSpPr/>
          <p:nvPr/>
        </p:nvGrpSpPr>
        <p:grpSpPr>
          <a:xfrm>
            <a:off x="5564851" y="3082226"/>
            <a:ext cx="1986221" cy="2074075"/>
            <a:chOff x="402301" y="3282251"/>
            <a:chExt cx="1986221" cy="2074075"/>
          </a:xfrm>
        </p:grpSpPr>
        <p:sp>
          <p:nvSpPr>
            <p:cNvPr id="23" name="Speech Bubble: Oval 22">
              <a:extLst>
                <a:ext uri="{FF2B5EF4-FFF2-40B4-BE49-F238E27FC236}">
                  <a16:creationId xmlns="" xmlns:a16="http://schemas.microsoft.com/office/drawing/2014/main" id="{737D733C-0E69-6FED-E1E3-0CD134F746B7}"/>
                </a:ext>
              </a:extLst>
            </p:cNvPr>
            <p:cNvSpPr/>
            <p:nvPr/>
          </p:nvSpPr>
          <p:spPr>
            <a:xfrm rot="8843606">
              <a:off x="402301" y="3282251"/>
              <a:ext cx="1986221" cy="2074075"/>
            </a:xfrm>
            <a:prstGeom prst="wedgeEllipseCallou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AC351D36-7A17-8024-2E25-77AEE3BB191C}"/>
                </a:ext>
              </a:extLst>
            </p:cNvPr>
            <p:cNvSpPr txBox="1"/>
            <p:nvPr/>
          </p:nvSpPr>
          <p:spPr>
            <a:xfrm>
              <a:off x="561975" y="3724275"/>
              <a:ext cx="17526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2060"/>
                  </a:solidFill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</a:rPr>
                <a:t>về</a:t>
              </a:r>
              <a:r>
                <a:rPr 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</a:rPr>
                <a:t>nơi</a:t>
              </a:r>
              <a:r>
                <a:rPr 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</a:rPr>
                <a:t>ngủ</a:t>
              </a:r>
              <a:r>
                <a:rPr 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</a:rPr>
                <a:t>nắng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F7D63D19-07BE-3538-22E6-1FDCF0DEBDEB}"/>
              </a:ext>
            </a:extLst>
          </p:cNvPr>
          <p:cNvCxnSpPr>
            <a:cxnSpLocks/>
          </p:cNvCxnSpPr>
          <p:nvPr/>
        </p:nvCxnSpPr>
        <p:spPr>
          <a:xfrm>
            <a:off x="9544050" y="2266950"/>
            <a:ext cx="4953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5FBA1869-A309-365B-4DC4-552731CC560A}"/>
              </a:ext>
            </a:extLst>
          </p:cNvPr>
          <p:cNvGrpSpPr/>
          <p:nvPr/>
        </p:nvGrpSpPr>
        <p:grpSpPr>
          <a:xfrm>
            <a:off x="8915400" y="2710751"/>
            <a:ext cx="2676525" cy="2074075"/>
            <a:chOff x="402301" y="3282251"/>
            <a:chExt cx="1986221" cy="2074075"/>
          </a:xfrm>
        </p:grpSpPr>
        <p:sp>
          <p:nvSpPr>
            <p:cNvPr id="30" name="Speech Bubble: Oval 29">
              <a:extLst>
                <a:ext uri="{FF2B5EF4-FFF2-40B4-BE49-F238E27FC236}">
                  <a16:creationId xmlns="" xmlns:a16="http://schemas.microsoft.com/office/drawing/2014/main" id="{121BFF0B-B9ED-2AAC-7225-00B40DAF8F74}"/>
                </a:ext>
              </a:extLst>
            </p:cNvPr>
            <p:cNvSpPr/>
            <p:nvPr/>
          </p:nvSpPr>
          <p:spPr>
            <a:xfrm rot="8843606">
              <a:off x="402301" y="3282251"/>
              <a:ext cx="1986221" cy="2074075"/>
            </a:xfrm>
            <a:prstGeom prst="wedgeEllipseCallou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7EB57AB8-B588-FB67-00B3-AAB3C14BBC2F}"/>
                </a:ext>
              </a:extLst>
            </p:cNvPr>
            <p:cNvSpPr txBox="1"/>
            <p:nvPr/>
          </p:nvSpPr>
          <p:spPr>
            <a:xfrm>
              <a:off x="713311" y="3476625"/>
              <a:ext cx="155885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</a:rPr>
                <a:t>Hỏi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về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mùa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nào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phượng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nở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và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ve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sầu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kêu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6337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Freeform: Shape 86">
            <a:extLst>
              <a:ext uri="{FF2B5EF4-FFF2-40B4-BE49-F238E27FC236}">
                <a16:creationId xmlns="" xmlns:a16="http://schemas.microsoft.com/office/drawing/2014/main" id="{1CD04E5C-65D5-4105-B6AC-895DD1F295D1}"/>
              </a:ext>
            </a:extLst>
          </p:cNvPr>
          <p:cNvSpPr/>
          <p:nvPr/>
        </p:nvSpPr>
        <p:spPr>
          <a:xfrm>
            <a:off x="119454" y="187592"/>
            <a:ext cx="12013580" cy="6355844"/>
          </a:xfrm>
          <a:custGeom>
            <a:avLst/>
            <a:gdLst>
              <a:gd name="connsiteX0" fmla="*/ 289689 w 10913807"/>
              <a:gd name="connsiteY0" fmla="*/ 0 h 5722374"/>
              <a:gd name="connsiteX1" fmla="*/ 2640801 w 10913807"/>
              <a:gd name="connsiteY1" fmla="*/ 7706 h 5722374"/>
              <a:gd name="connsiteX2" fmla="*/ 2911764 w 10913807"/>
              <a:gd name="connsiteY2" fmla="*/ 442451 h 5722374"/>
              <a:gd name="connsiteX3" fmla="*/ 10913807 w 10913807"/>
              <a:gd name="connsiteY3" fmla="*/ 442451 h 5722374"/>
              <a:gd name="connsiteX4" fmla="*/ 10913807 w 10913807"/>
              <a:gd name="connsiteY4" fmla="*/ 5722374 h 5722374"/>
              <a:gd name="connsiteX5" fmla="*/ 0 w 10913807"/>
              <a:gd name="connsiteY5" fmla="*/ 5722374 h 5722374"/>
              <a:gd name="connsiteX6" fmla="*/ 0 w 10913807"/>
              <a:gd name="connsiteY6" fmla="*/ 442451 h 5722374"/>
              <a:gd name="connsiteX7" fmla="*/ 289689 w 10913807"/>
              <a:gd name="connsiteY7" fmla="*/ 0 h 5722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13807" h="5722374">
                <a:moveTo>
                  <a:pt x="289689" y="0"/>
                </a:moveTo>
                <a:lnTo>
                  <a:pt x="2640801" y="7706"/>
                </a:lnTo>
                <a:cubicBezTo>
                  <a:pt x="2871067" y="15991"/>
                  <a:pt x="2807773" y="294967"/>
                  <a:pt x="2911764" y="442451"/>
                </a:cubicBezTo>
                <a:lnTo>
                  <a:pt x="10913807" y="442451"/>
                </a:lnTo>
                <a:lnTo>
                  <a:pt x="10913807" y="5722374"/>
                </a:lnTo>
                <a:lnTo>
                  <a:pt x="0" y="5722374"/>
                </a:lnTo>
                <a:lnTo>
                  <a:pt x="0" y="442451"/>
                </a:lnTo>
                <a:cubicBezTo>
                  <a:pt x="123799" y="294967"/>
                  <a:pt x="47043" y="3314"/>
                  <a:pt x="289689" y="0"/>
                </a:cubicBezTo>
                <a:close/>
              </a:path>
            </a:pathLst>
          </a:custGeom>
          <a:solidFill>
            <a:srgbClr val="DABDDB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="" xmlns:a16="http://schemas.microsoft.com/office/drawing/2014/main" id="{51682D97-7E88-4F64-8CAF-F854BC4A41BD}"/>
              </a:ext>
            </a:extLst>
          </p:cNvPr>
          <p:cNvGrpSpPr/>
          <p:nvPr/>
        </p:nvGrpSpPr>
        <p:grpSpPr>
          <a:xfrm>
            <a:off x="119454" y="400050"/>
            <a:ext cx="12013580" cy="6204193"/>
            <a:chOff x="639096" y="849782"/>
            <a:chExt cx="10913807" cy="4984961"/>
          </a:xfrm>
        </p:grpSpPr>
        <p:sp>
          <p:nvSpPr>
            <p:cNvPr id="89" name="Rectangle 88">
              <a:extLst>
                <a:ext uri="{FF2B5EF4-FFF2-40B4-BE49-F238E27FC236}">
                  <a16:creationId xmlns="" xmlns:a16="http://schemas.microsoft.com/office/drawing/2014/main" id="{DF501D5A-7035-476C-9D81-C8DF98413846}"/>
                </a:ext>
              </a:extLst>
            </p:cNvPr>
            <p:cNvSpPr/>
            <p:nvPr/>
          </p:nvSpPr>
          <p:spPr>
            <a:xfrm>
              <a:off x="639096" y="1436914"/>
              <a:ext cx="10913807" cy="439782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="" xmlns:a16="http://schemas.microsoft.com/office/drawing/2014/main" id="{263C2252-C03E-41CE-961A-375F826B8CBE}"/>
                </a:ext>
              </a:extLst>
            </p:cNvPr>
            <p:cNvSpPr/>
            <p:nvPr/>
          </p:nvSpPr>
          <p:spPr>
            <a:xfrm>
              <a:off x="1809750" y="849782"/>
              <a:ext cx="9147742" cy="4734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BCBE9D81-1113-4FE1-9B4C-CE737B1E6B78}"/>
                </a:ext>
              </a:extLst>
            </p:cNvPr>
            <p:cNvSpPr/>
            <p:nvPr/>
          </p:nvSpPr>
          <p:spPr>
            <a:xfrm rot="8099516">
              <a:off x="1382240" y="1036292"/>
              <a:ext cx="267646" cy="266683"/>
            </a:xfrm>
            <a:custGeom>
              <a:avLst/>
              <a:gdLst>
                <a:gd name="connsiteX0" fmla="*/ 196871 w 1483741"/>
                <a:gd name="connsiteY0" fmla="*/ 196871 h 1493861"/>
                <a:gd name="connsiteX1" fmla="*/ 196871 w 1483741"/>
                <a:gd name="connsiteY1" fmla="*/ 201482 h 1493861"/>
                <a:gd name="connsiteX2" fmla="*/ 201453 w 1483741"/>
                <a:gd name="connsiteY2" fmla="*/ 196871 h 1493861"/>
                <a:gd name="connsiteX3" fmla="*/ 0 w 1483741"/>
                <a:gd name="connsiteY3" fmla="*/ 0 h 1493861"/>
                <a:gd name="connsiteX4" fmla="*/ 1352973 w 1483741"/>
                <a:gd name="connsiteY4" fmla="*/ 0 h 1493861"/>
                <a:gd name="connsiteX5" fmla="*/ 1161010 w 1483741"/>
                <a:gd name="connsiteY5" fmla="*/ 196871 h 1493861"/>
                <a:gd name="connsiteX6" fmla="*/ 341678 w 1483741"/>
                <a:gd name="connsiteY6" fmla="*/ 196871 h 1493861"/>
                <a:gd name="connsiteX7" fmla="*/ 1483741 w 1483741"/>
                <a:gd name="connsiteY7" fmla="*/ 1331704 h 1493861"/>
                <a:gd name="connsiteX8" fmla="*/ 1322611 w 1483741"/>
                <a:gd name="connsiteY8" fmla="*/ 1493861 h 1493861"/>
                <a:gd name="connsiteX9" fmla="*/ 196871 w 1483741"/>
                <a:gd name="connsiteY9" fmla="*/ 375248 h 1493861"/>
                <a:gd name="connsiteX10" fmla="*/ 196871 w 1483741"/>
                <a:gd name="connsiteY10" fmla="*/ 1185661 h 1493861"/>
                <a:gd name="connsiteX11" fmla="*/ 0 w 1483741"/>
                <a:gd name="connsiteY11" fmla="*/ 1387566 h 1493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3741" h="1493861">
                  <a:moveTo>
                    <a:pt x="196871" y="196871"/>
                  </a:moveTo>
                  <a:lnTo>
                    <a:pt x="196871" y="201482"/>
                  </a:lnTo>
                  <a:lnTo>
                    <a:pt x="201453" y="196871"/>
                  </a:lnTo>
                  <a:close/>
                  <a:moveTo>
                    <a:pt x="0" y="0"/>
                  </a:moveTo>
                  <a:lnTo>
                    <a:pt x="1352973" y="0"/>
                  </a:lnTo>
                  <a:lnTo>
                    <a:pt x="1161010" y="196871"/>
                  </a:lnTo>
                  <a:lnTo>
                    <a:pt x="341678" y="196871"/>
                  </a:lnTo>
                  <a:lnTo>
                    <a:pt x="1483741" y="1331704"/>
                  </a:lnTo>
                  <a:lnTo>
                    <a:pt x="1322611" y="1493861"/>
                  </a:lnTo>
                  <a:lnTo>
                    <a:pt x="196871" y="375248"/>
                  </a:lnTo>
                  <a:lnTo>
                    <a:pt x="196871" y="1185661"/>
                  </a:lnTo>
                  <a:lnTo>
                    <a:pt x="0" y="138756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893EBA88-FBCD-48CD-93D0-8B1FAFFB6645}"/>
                </a:ext>
              </a:extLst>
            </p:cNvPr>
            <p:cNvSpPr/>
            <p:nvPr/>
          </p:nvSpPr>
          <p:spPr>
            <a:xfrm rot="13500484" flipH="1">
              <a:off x="899639" y="1036292"/>
              <a:ext cx="267646" cy="266683"/>
            </a:xfrm>
            <a:custGeom>
              <a:avLst/>
              <a:gdLst>
                <a:gd name="connsiteX0" fmla="*/ 196871 w 1483741"/>
                <a:gd name="connsiteY0" fmla="*/ 196871 h 1493861"/>
                <a:gd name="connsiteX1" fmla="*/ 196871 w 1483741"/>
                <a:gd name="connsiteY1" fmla="*/ 201482 h 1493861"/>
                <a:gd name="connsiteX2" fmla="*/ 201453 w 1483741"/>
                <a:gd name="connsiteY2" fmla="*/ 196871 h 1493861"/>
                <a:gd name="connsiteX3" fmla="*/ 0 w 1483741"/>
                <a:gd name="connsiteY3" fmla="*/ 0 h 1493861"/>
                <a:gd name="connsiteX4" fmla="*/ 1352973 w 1483741"/>
                <a:gd name="connsiteY4" fmla="*/ 0 h 1493861"/>
                <a:gd name="connsiteX5" fmla="*/ 1161010 w 1483741"/>
                <a:gd name="connsiteY5" fmla="*/ 196871 h 1493861"/>
                <a:gd name="connsiteX6" fmla="*/ 341678 w 1483741"/>
                <a:gd name="connsiteY6" fmla="*/ 196871 h 1493861"/>
                <a:gd name="connsiteX7" fmla="*/ 1483741 w 1483741"/>
                <a:gd name="connsiteY7" fmla="*/ 1331704 h 1493861"/>
                <a:gd name="connsiteX8" fmla="*/ 1322611 w 1483741"/>
                <a:gd name="connsiteY8" fmla="*/ 1493861 h 1493861"/>
                <a:gd name="connsiteX9" fmla="*/ 196871 w 1483741"/>
                <a:gd name="connsiteY9" fmla="*/ 375248 h 1493861"/>
                <a:gd name="connsiteX10" fmla="*/ 196871 w 1483741"/>
                <a:gd name="connsiteY10" fmla="*/ 1185661 h 1493861"/>
                <a:gd name="connsiteX11" fmla="*/ 0 w 1483741"/>
                <a:gd name="connsiteY11" fmla="*/ 1387566 h 1493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3741" h="1493861">
                  <a:moveTo>
                    <a:pt x="196871" y="196871"/>
                  </a:moveTo>
                  <a:lnTo>
                    <a:pt x="196871" y="201482"/>
                  </a:lnTo>
                  <a:lnTo>
                    <a:pt x="201453" y="196871"/>
                  </a:lnTo>
                  <a:close/>
                  <a:moveTo>
                    <a:pt x="0" y="0"/>
                  </a:moveTo>
                  <a:lnTo>
                    <a:pt x="1352973" y="0"/>
                  </a:lnTo>
                  <a:lnTo>
                    <a:pt x="1161010" y="196871"/>
                  </a:lnTo>
                  <a:lnTo>
                    <a:pt x="341678" y="196871"/>
                  </a:lnTo>
                  <a:lnTo>
                    <a:pt x="1483741" y="1331704"/>
                  </a:lnTo>
                  <a:lnTo>
                    <a:pt x="1322611" y="1493861"/>
                  </a:lnTo>
                  <a:lnTo>
                    <a:pt x="196871" y="375248"/>
                  </a:lnTo>
                  <a:lnTo>
                    <a:pt x="196871" y="1185661"/>
                  </a:lnTo>
                  <a:lnTo>
                    <a:pt x="0" y="138756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sp>
          <p:nvSpPr>
            <p:cNvPr id="93" name="Heart 92">
              <a:extLst>
                <a:ext uri="{FF2B5EF4-FFF2-40B4-BE49-F238E27FC236}">
                  <a16:creationId xmlns="" xmlns:a16="http://schemas.microsoft.com/office/drawing/2014/main" id="{30EDBE13-17B5-43BF-98FD-A41CD752068C}"/>
                </a:ext>
              </a:extLst>
            </p:cNvPr>
            <p:cNvSpPr/>
            <p:nvPr/>
          </p:nvSpPr>
          <p:spPr>
            <a:xfrm>
              <a:off x="11015867" y="1013468"/>
              <a:ext cx="377828" cy="307266"/>
            </a:xfrm>
            <a:prstGeom prst="heart">
              <a:avLst/>
            </a:prstGeom>
            <a:solidFill>
              <a:srgbClr val="7030A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53656CD-0FFC-BE33-C3F0-EABE249E58DD}"/>
              </a:ext>
            </a:extLst>
          </p:cNvPr>
          <p:cNvGrpSpPr/>
          <p:nvPr/>
        </p:nvGrpSpPr>
        <p:grpSpPr>
          <a:xfrm>
            <a:off x="495299" y="2656885"/>
            <a:ext cx="3971925" cy="1665108"/>
            <a:chOff x="6448424" y="4218985"/>
            <a:chExt cx="3971925" cy="1665108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025AAE76-21C4-D60C-5975-EDE42DD53E1A}"/>
                </a:ext>
              </a:extLst>
            </p:cNvPr>
            <p:cNvGrpSpPr/>
            <p:nvPr/>
          </p:nvGrpSpPr>
          <p:grpSpPr>
            <a:xfrm>
              <a:off x="6448424" y="4218985"/>
              <a:ext cx="3971925" cy="1665108"/>
              <a:chOff x="4142372" y="766762"/>
              <a:chExt cx="4710364" cy="2775224"/>
            </a:xfrm>
          </p:grpSpPr>
          <p:sp>
            <p:nvSpPr>
              <p:cNvPr id="9" name="Freeform 1286">
                <a:extLst>
                  <a:ext uri="{FF2B5EF4-FFF2-40B4-BE49-F238E27FC236}">
                    <a16:creationId xmlns="" xmlns:a16="http://schemas.microsoft.com/office/drawing/2014/main" id="{640FC5E0-3215-2458-8235-FE25FD76D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8535" y="946496"/>
                <a:ext cx="4564201" cy="2180533"/>
              </a:xfrm>
              <a:custGeom>
                <a:avLst/>
                <a:gdLst>
                  <a:gd name="T0" fmla="*/ 0 w 9680"/>
                  <a:gd name="T1" fmla="*/ 745 h 4929"/>
                  <a:gd name="T2" fmla="*/ 0 w 9680"/>
                  <a:gd name="T3" fmla="*/ 4468 h 4929"/>
                  <a:gd name="T4" fmla="*/ 488 w 9680"/>
                  <a:gd name="T5" fmla="*/ 4891 h 4929"/>
                  <a:gd name="T6" fmla="*/ 4840 w 9680"/>
                  <a:gd name="T7" fmla="*/ 4587 h 4929"/>
                  <a:gd name="T8" fmla="*/ 9192 w 9680"/>
                  <a:gd name="T9" fmla="*/ 4891 h 4929"/>
                  <a:gd name="T10" fmla="*/ 9680 w 9680"/>
                  <a:gd name="T11" fmla="*/ 4468 h 4929"/>
                  <a:gd name="T12" fmla="*/ 9680 w 9680"/>
                  <a:gd name="T13" fmla="*/ 745 h 4929"/>
                  <a:gd name="T14" fmla="*/ 9316 w 9680"/>
                  <a:gd name="T15" fmla="*/ 322 h 4929"/>
                  <a:gd name="T16" fmla="*/ 4840 w 9680"/>
                  <a:gd name="T17" fmla="*/ 0 h 4929"/>
                  <a:gd name="T18" fmla="*/ 364 w 9680"/>
                  <a:gd name="T19" fmla="*/ 322 h 4929"/>
                  <a:gd name="T20" fmla="*/ 0 w 9680"/>
                  <a:gd name="T21" fmla="*/ 745 h 4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680" h="4929">
                    <a:moveTo>
                      <a:pt x="0" y="745"/>
                    </a:moveTo>
                    <a:lnTo>
                      <a:pt x="0" y="4468"/>
                    </a:lnTo>
                    <a:cubicBezTo>
                      <a:pt x="0" y="4728"/>
                      <a:pt x="231" y="4929"/>
                      <a:pt x="488" y="4891"/>
                    </a:cubicBezTo>
                    <a:cubicBezTo>
                      <a:pt x="1854" y="4694"/>
                      <a:pt x="3317" y="4587"/>
                      <a:pt x="4840" y="4587"/>
                    </a:cubicBezTo>
                    <a:cubicBezTo>
                      <a:pt x="6363" y="4587"/>
                      <a:pt x="7826" y="4694"/>
                      <a:pt x="9192" y="4891"/>
                    </a:cubicBezTo>
                    <a:cubicBezTo>
                      <a:pt x="9449" y="4929"/>
                      <a:pt x="9680" y="4728"/>
                      <a:pt x="9680" y="4468"/>
                    </a:cubicBezTo>
                    <a:lnTo>
                      <a:pt x="9680" y="745"/>
                    </a:lnTo>
                    <a:cubicBezTo>
                      <a:pt x="9680" y="533"/>
                      <a:pt x="9525" y="353"/>
                      <a:pt x="9316" y="322"/>
                    </a:cubicBezTo>
                    <a:cubicBezTo>
                      <a:pt x="7915" y="113"/>
                      <a:pt x="6409" y="0"/>
                      <a:pt x="4840" y="0"/>
                    </a:cubicBezTo>
                    <a:cubicBezTo>
                      <a:pt x="3271" y="0"/>
                      <a:pt x="1765" y="113"/>
                      <a:pt x="364" y="322"/>
                    </a:cubicBezTo>
                    <a:cubicBezTo>
                      <a:pt x="155" y="353"/>
                      <a:pt x="0" y="533"/>
                      <a:pt x="0" y="745"/>
                    </a:cubicBezTo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7570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Freeform 1287">
                <a:extLst>
                  <a:ext uri="{FF2B5EF4-FFF2-40B4-BE49-F238E27FC236}">
                    <a16:creationId xmlns="" xmlns:a16="http://schemas.microsoft.com/office/drawing/2014/main" id="{BFF68591-48AC-BE4B-48BF-C59E2F1C1C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1676" y="2677291"/>
                <a:ext cx="4414973" cy="864695"/>
              </a:xfrm>
              <a:custGeom>
                <a:avLst/>
                <a:gdLst>
                  <a:gd name="T0" fmla="*/ 2488 w 9364"/>
                  <a:gd name="T1" fmla="*/ 1959 h 1959"/>
                  <a:gd name="T2" fmla="*/ 2116 w 9364"/>
                  <a:gd name="T3" fmla="*/ 1621 h 1959"/>
                  <a:gd name="T4" fmla="*/ 1884 w 9364"/>
                  <a:gd name="T5" fmla="*/ 1357 h 1959"/>
                  <a:gd name="T6" fmla="*/ 101 w 9364"/>
                  <a:gd name="T7" fmla="*/ 1557 h 1959"/>
                  <a:gd name="T8" fmla="*/ 7 w 9364"/>
                  <a:gd name="T9" fmla="*/ 1487 h 1959"/>
                  <a:gd name="T10" fmla="*/ 77 w 9364"/>
                  <a:gd name="T11" fmla="*/ 1393 h 1959"/>
                  <a:gd name="T12" fmla="*/ 1870 w 9364"/>
                  <a:gd name="T13" fmla="*/ 1192 h 1959"/>
                  <a:gd name="T14" fmla="*/ 2253 w 9364"/>
                  <a:gd name="T15" fmla="*/ 1527 h 1959"/>
                  <a:gd name="T16" fmla="*/ 2487 w 9364"/>
                  <a:gd name="T17" fmla="*/ 1794 h 1959"/>
                  <a:gd name="T18" fmla="*/ 2659 w 9364"/>
                  <a:gd name="T19" fmla="*/ 1506 h 1959"/>
                  <a:gd name="T20" fmla="*/ 2975 w 9364"/>
                  <a:gd name="T21" fmla="*/ 1122 h 1959"/>
                  <a:gd name="T22" fmla="*/ 4441 w 9364"/>
                  <a:gd name="T23" fmla="*/ 1088 h 1959"/>
                  <a:gd name="T24" fmla="*/ 8804 w 9364"/>
                  <a:gd name="T25" fmla="*/ 1393 h 1959"/>
                  <a:gd name="T26" fmla="*/ 9079 w 9364"/>
                  <a:gd name="T27" fmla="*/ 1313 h 1959"/>
                  <a:gd name="T28" fmla="*/ 9198 w 9364"/>
                  <a:gd name="T29" fmla="*/ 1052 h 1959"/>
                  <a:gd name="T30" fmla="*/ 9198 w 9364"/>
                  <a:gd name="T31" fmla="*/ 83 h 1959"/>
                  <a:gd name="T32" fmla="*/ 9281 w 9364"/>
                  <a:gd name="T33" fmla="*/ 0 h 1959"/>
                  <a:gd name="T34" fmla="*/ 9364 w 9364"/>
                  <a:gd name="T35" fmla="*/ 83 h 1959"/>
                  <a:gd name="T36" fmla="*/ 9364 w 9364"/>
                  <a:gd name="T37" fmla="*/ 1052 h 1959"/>
                  <a:gd name="T38" fmla="*/ 9187 w 9364"/>
                  <a:gd name="T39" fmla="*/ 1438 h 1959"/>
                  <a:gd name="T40" fmla="*/ 8780 w 9364"/>
                  <a:gd name="T41" fmla="*/ 1557 h 1959"/>
                  <a:gd name="T42" fmla="*/ 4441 w 9364"/>
                  <a:gd name="T43" fmla="*/ 1254 h 1959"/>
                  <a:gd name="T44" fmla="*/ 2984 w 9364"/>
                  <a:gd name="T45" fmla="*/ 1287 h 1959"/>
                  <a:gd name="T46" fmla="*/ 2809 w 9364"/>
                  <a:gd name="T47" fmla="*/ 1577 h 1959"/>
                  <a:gd name="T48" fmla="*/ 2499 w 9364"/>
                  <a:gd name="T49" fmla="*/ 1959 h 1959"/>
                  <a:gd name="T50" fmla="*/ 2488 w 9364"/>
                  <a:gd name="T51" fmla="*/ 1959 h 19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364" h="1959">
                    <a:moveTo>
                      <a:pt x="2488" y="1959"/>
                    </a:moveTo>
                    <a:cubicBezTo>
                      <a:pt x="2347" y="1959"/>
                      <a:pt x="2235" y="1795"/>
                      <a:pt x="2116" y="1621"/>
                    </a:cubicBezTo>
                    <a:cubicBezTo>
                      <a:pt x="2056" y="1534"/>
                      <a:pt x="1933" y="1353"/>
                      <a:pt x="1884" y="1357"/>
                    </a:cubicBezTo>
                    <a:cubicBezTo>
                      <a:pt x="1281" y="1406"/>
                      <a:pt x="681" y="1473"/>
                      <a:pt x="101" y="1557"/>
                    </a:cubicBezTo>
                    <a:cubicBezTo>
                      <a:pt x="56" y="1564"/>
                      <a:pt x="14" y="1532"/>
                      <a:pt x="7" y="1487"/>
                    </a:cubicBezTo>
                    <a:cubicBezTo>
                      <a:pt x="0" y="1442"/>
                      <a:pt x="32" y="1400"/>
                      <a:pt x="77" y="1393"/>
                    </a:cubicBezTo>
                    <a:cubicBezTo>
                      <a:pt x="661" y="1309"/>
                      <a:pt x="1264" y="1241"/>
                      <a:pt x="1870" y="1192"/>
                    </a:cubicBezTo>
                    <a:cubicBezTo>
                      <a:pt x="2016" y="1180"/>
                      <a:pt x="2131" y="1348"/>
                      <a:pt x="2253" y="1527"/>
                    </a:cubicBezTo>
                    <a:cubicBezTo>
                      <a:pt x="2316" y="1620"/>
                      <a:pt x="2435" y="1793"/>
                      <a:pt x="2487" y="1794"/>
                    </a:cubicBezTo>
                    <a:cubicBezTo>
                      <a:pt x="2532" y="1776"/>
                      <a:pt x="2615" y="1601"/>
                      <a:pt x="2659" y="1506"/>
                    </a:cubicBezTo>
                    <a:cubicBezTo>
                      <a:pt x="2755" y="1303"/>
                      <a:pt x="2838" y="1128"/>
                      <a:pt x="2975" y="1122"/>
                    </a:cubicBezTo>
                    <a:cubicBezTo>
                      <a:pt x="3458" y="1100"/>
                      <a:pt x="3951" y="1088"/>
                      <a:pt x="4441" y="1088"/>
                    </a:cubicBezTo>
                    <a:cubicBezTo>
                      <a:pt x="5934" y="1088"/>
                      <a:pt x="7402" y="1191"/>
                      <a:pt x="8804" y="1393"/>
                    </a:cubicBezTo>
                    <a:cubicBezTo>
                      <a:pt x="8903" y="1407"/>
                      <a:pt x="9003" y="1378"/>
                      <a:pt x="9079" y="1313"/>
                    </a:cubicBezTo>
                    <a:cubicBezTo>
                      <a:pt x="9155" y="1247"/>
                      <a:pt x="9198" y="1152"/>
                      <a:pt x="9198" y="1052"/>
                    </a:cubicBezTo>
                    <a:lnTo>
                      <a:pt x="9198" y="83"/>
                    </a:lnTo>
                    <a:cubicBezTo>
                      <a:pt x="9198" y="37"/>
                      <a:pt x="9235" y="0"/>
                      <a:pt x="9281" y="0"/>
                    </a:cubicBezTo>
                    <a:cubicBezTo>
                      <a:pt x="9327" y="0"/>
                      <a:pt x="9364" y="37"/>
                      <a:pt x="9364" y="83"/>
                    </a:cubicBezTo>
                    <a:lnTo>
                      <a:pt x="9364" y="1052"/>
                    </a:lnTo>
                    <a:cubicBezTo>
                      <a:pt x="9364" y="1200"/>
                      <a:pt x="9300" y="1341"/>
                      <a:pt x="9187" y="1438"/>
                    </a:cubicBezTo>
                    <a:cubicBezTo>
                      <a:pt x="9075" y="1535"/>
                      <a:pt x="8927" y="1578"/>
                      <a:pt x="8780" y="1557"/>
                    </a:cubicBezTo>
                    <a:cubicBezTo>
                      <a:pt x="7387" y="1356"/>
                      <a:pt x="5926" y="1254"/>
                      <a:pt x="4441" y="1254"/>
                    </a:cubicBezTo>
                    <a:cubicBezTo>
                      <a:pt x="3954" y="1254"/>
                      <a:pt x="3464" y="1265"/>
                      <a:pt x="2984" y="1287"/>
                    </a:cubicBezTo>
                    <a:cubicBezTo>
                      <a:pt x="2939" y="1303"/>
                      <a:pt x="2855" y="1481"/>
                      <a:pt x="2809" y="1577"/>
                    </a:cubicBezTo>
                    <a:cubicBezTo>
                      <a:pt x="2714" y="1778"/>
                      <a:pt x="2633" y="1951"/>
                      <a:pt x="2499" y="1959"/>
                    </a:cubicBezTo>
                    <a:cubicBezTo>
                      <a:pt x="2495" y="1959"/>
                      <a:pt x="2492" y="1959"/>
                      <a:pt x="2488" y="1959"/>
                    </a:cubicBezTo>
                  </a:path>
                </a:pathLst>
              </a:custGeom>
              <a:solidFill>
                <a:srgbClr val="066D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7570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Freeform 1288">
                <a:extLst>
                  <a:ext uri="{FF2B5EF4-FFF2-40B4-BE49-F238E27FC236}">
                    <a16:creationId xmlns="" xmlns:a16="http://schemas.microsoft.com/office/drawing/2014/main" id="{574264F6-C737-1362-788A-2606142AA0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2372" y="2701216"/>
                <a:ext cx="80074" cy="116204"/>
              </a:xfrm>
              <a:custGeom>
                <a:avLst/>
                <a:gdLst>
                  <a:gd name="T0" fmla="*/ 83 w 166"/>
                  <a:gd name="T1" fmla="*/ 265 h 265"/>
                  <a:gd name="T2" fmla="*/ 0 w 166"/>
                  <a:gd name="T3" fmla="*/ 182 h 265"/>
                  <a:gd name="T4" fmla="*/ 0 w 166"/>
                  <a:gd name="T5" fmla="*/ 83 h 265"/>
                  <a:gd name="T6" fmla="*/ 83 w 166"/>
                  <a:gd name="T7" fmla="*/ 0 h 265"/>
                  <a:gd name="T8" fmla="*/ 166 w 166"/>
                  <a:gd name="T9" fmla="*/ 83 h 265"/>
                  <a:gd name="T10" fmla="*/ 166 w 166"/>
                  <a:gd name="T11" fmla="*/ 182 h 265"/>
                  <a:gd name="T12" fmla="*/ 83 w 166"/>
                  <a:gd name="T13" fmla="*/ 26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6" h="265">
                    <a:moveTo>
                      <a:pt x="83" y="265"/>
                    </a:moveTo>
                    <a:cubicBezTo>
                      <a:pt x="37" y="265"/>
                      <a:pt x="0" y="228"/>
                      <a:pt x="0" y="182"/>
                    </a:cubicBezTo>
                    <a:lnTo>
                      <a:pt x="0" y="83"/>
                    </a:lnTo>
                    <a:cubicBezTo>
                      <a:pt x="0" y="37"/>
                      <a:pt x="37" y="0"/>
                      <a:pt x="83" y="0"/>
                    </a:cubicBezTo>
                    <a:cubicBezTo>
                      <a:pt x="129" y="0"/>
                      <a:pt x="166" y="37"/>
                      <a:pt x="166" y="83"/>
                    </a:cubicBezTo>
                    <a:lnTo>
                      <a:pt x="166" y="182"/>
                    </a:lnTo>
                    <a:cubicBezTo>
                      <a:pt x="166" y="228"/>
                      <a:pt x="129" y="265"/>
                      <a:pt x="83" y="265"/>
                    </a:cubicBezTo>
                    <a:close/>
                  </a:path>
                </a:pathLst>
              </a:custGeom>
              <a:solidFill>
                <a:srgbClr val="066D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7570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Freeform 1289">
                <a:extLst>
                  <a:ext uri="{FF2B5EF4-FFF2-40B4-BE49-F238E27FC236}">
                    <a16:creationId xmlns="" xmlns:a16="http://schemas.microsoft.com/office/drawing/2014/main" id="{DECBDC73-E7EC-299A-6476-EE0EE8280E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2372" y="777014"/>
                <a:ext cx="1798018" cy="1828505"/>
              </a:xfrm>
              <a:custGeom>
                <a:avLst/>
                <a:gdLst>
                  <a:gd name="T0" fmla="*/ 83 w 3811"/>
                  <a:gd name="T1" fmla="*/ 4133 h 4133"/>
                  <a:gd name="T2" fmla="*/ 0 w 3811"/>
                  <a:gd name="T3" fmla="*/ 4050 h 4133"/>
                  <a:gd name="T4" fmla="*/ 0 w 3811"/>
                  <a:gd name="T5" fmla="*/ 808 h 4133"/>
                  <a:gd name="T6" fmla="*/ 436 w 3811"/>
                  <a:gd name="T7" fmla="*/ 303 h 4133"/>
                  <a:gd name="T8" fmla="*/ 3723 w 3811"/>
                  <a:gd name="T9" fmla="*/ 2 h 4133"/>
                  <a:gd name="T10" fmla="*/ 3809 w 3811"/>
                  <a:gd name="T11" fmla="*/ 82 h 4133"/>
                  <a:gd name="T12" fmla="*/ 3730 w 3811"/>
                  <a:gd name="T13" fmla="*/ 168 h 4133"/>
                  <a:gd name="T14" fmla="*/ 460 w 3811"/>
                  <a:gd name="T15" fmla="*/ 467 h 4133"/>
                  <a:gd name="T16" fmla="*/ 166 w 3811"/>
                  <a:gd name="T17" fmla="*/ 808 h 4133"/>
                  <a:gd name="T18" fmla="*/ 166 w 3811"/>
                  <a:gd name="T19" fmla="*/ 4050 h 4133"/>
                  <a:gd name="T20" fmla="*/ 83 w 3811"/>
                  <a:gd name="T21" fmla="*/ 4133 h 4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11" h="4133">
                    <a:moveTo>
                      <a:pt x="83" y="4133"/>
                    </a:moveTo>
                    <a:cubicBezTo>
                      <a:pt x="37" y="4133"/>
                      <a:pt x="0" y="4096"/>
                      <a:pt x="0" y="4050"/>
                    </a:cubicBezTo>
                    <a:lnTo>
                      <a:pt x="0" y="808"/>
                    </a:lnTo>
                    <a:cubicBezTo>
                      <a:pt x="0" y="557"/>
                      <a:pt x="188" y="340"/>
                      <a:pt x="436" y="303"/>
                    </a:cubicBezTo>
                    <a:cubicBezTo>
                      <a:pt x="1495" y="145"/>
                      <a:pt x="2601" y="44"/>
                      <a:pt x="3723" y="2"/>
                    </a:cubicBezTo>
                    <a:cubicBezTo>
                      <a:pt x="3769" y="0"/>
                      <a:pt x="3808" y="36"/>
                      <a:pt x="3809" y="82"/>
                    </a:cubicBezTo>
                    <a:cubicBezTo>
                      <a:pt x="3811" y="128"/>
                      <a:pt x="3775" y="166"/>
                      <a:pt x="3730" y="168"/>
                    </a:cubicBezTo>
                    <a:cubicBezTo>
                      <a:pt x="2613" y="210"/>
                      <a:pt x="1513" y="310"/>
                      <a:pt x="460" y="467"/>
                    </a:cubicBezTo>
                    <a:cubicBezTo>
                      <a:pt x="293" y="492"/>
                      <a:pt x="166" y="639"/>
                      <a:pt x="166" y="808"/>
                    </a:cubicBezTo>
                    <a:lnTo>
                      <a:pt x="166" y="4050"/>
                    </a:lnTo>
                    <a:cubicBezTo>
                      <a:pt x="166" y="4096"/>
                      <a:pt x="129" y="4133"/>
                      <a:pt x="83" y="4133"/>
                    </a:cubicBezTo>
                  </a:path>
                </a:pathLst>
              </a:custGeom>
              <a:solidFill>
                <a:srgbClr val="066D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7570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Freeform 1290">
                <a:extLst>
                  <a:ext uri="{FF2B5EF4-FFF2-40B4-BE49-F238E27FC236}">
                    <a16:creationId xmlns="" xmlns:a16="http://schemas.microsoft.com/office/drawing/2014/main" id="{D8500B28-F936-72E7-DD84-6D2AF59EBB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1494" y="766762"/>
                <a:ext cx="353053" cy="75191"/>
              </a:xfrm>
              <a:custGeom>
                <a:avLst/>
                <a:gdLst>
                  <a:gd name="T0" fmla="*/ 83 w 750"/>
                  <a:gd name="T1" fmla="*/ 171 h 171"/>
                  <a:gd name="T2" fmla="*/ 0 w 750"/>
                  <a:gd name="T3" fmla="*/ 90 h 171"/>
                  <a:gd name="T4" fmla="*/ 82 w 750"/>
                  <a:gd name="T5" fmla="*/ 5 h 171"/>
                  <a:gd name="T6" fmla="*/ 667 w 750"/>
                  <a:gd name="T7" fmla="*/ 0 h 171"/>
                  <a:gd name="T8" fmla="*/ 750 w 750"/>
                  <a:gd name="T9" fmla="*/ 83 h 171"/>
                  <a:gd name="T10" fmla="*/ 667 w 750"/>
                  <a:gd name="T11" fmla="*/ 166 h 171"/>
                  <a:gd name="T12" fmla="*/ 85 w 750"/>
                  <a:gd name="T13" fmla="*/ 171 h 171"/>
                  <a:gd name="T14" fmla="*/ 83 w 750"/>
                  <a:gd name="T15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0" h="171">
                    <a:moveTo>
                      <a:pt x="83" y="171"/>
                    </a:moveTo>
                    <a:cubicBezTo>
                      <a:pt x="38" y="171"/>
                      <a:pt x="1" y="135"/>
                      <a:pt x="0" y="90"/>
                    </a:cubicBezTo>
                    <a:cubicBezTo>
                      <a:pt x="0" y="44"/>
                      <a:pt x="36" y="6"/>
                      <a:pt x="82" y="5"/>
                    </a:cubicBezTo>
                    <a:cubicBezTo>
                      <a:pt x="276" y="2"/>
                      <a:pt x="472" y="0"/>
                      <a:pt x="667" y="0"/>
                    </a:cubicBezTo>
                    <a:cubicBezTo>
                      <a:pt x="712" y="0"/>
                      <a:pt x="750" y="37"/>
                      <a:pt x="750" y="83"/>
                    </a:cubicBezTo>
                    <a:cubicBezTo>
                      <a:pt x="750" y="129"/>
                      <a:pt x="712" y="166"/>
                      <a:pt x="667" y="166"/>
                    </a:cubicBezTo>
                    <a:cubicBezTo>
                      <a:pt x="473" y="166"/>
                      <a:pt x="278" y="168"/>
                      <a:pt x="85" y="171"/>
                    </a:cubicBezTo>
                    <a:lnTo>
                      <a:pt x="83" y="171"/>
                    </a:lnTo>
                  </a:path>
                </a:pathLst>
              </a:custGeom>
              <a:solidFill>
                <a:srgbClr val="066D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7570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Freeform 1291">
                <a:extLst>
                  <a:ext uri="{FF2B5EF4-FFF2-40B4-BE49-F238E27FC236}">
                    <a16:creationId xmlns="" xmlns:a16="http://schemas.microsoft.com/office/drawing/2014/main" id="{BD5457F2-F38B-F9E0-8E4A-148F645FE8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87961" y="1105120"/>
                <a:ext cx="371251" cy="297347"/>
              </a:xfrm>
              <a:custGeom>
                <a:avLst/>
                <a:gdLst>
                  <a:gd name="T0" fmla="*/ 557 w 782"/>
                  <a:gd name="T1" fmla="*/ 340 h 667"/>
                  <a:gd name="T2" fmla="*/ 561 w 782"/>
                  <a:gd name="T3" fmla="*/ 360 h 667"/>
                  <a:gd name="T4" fmla="*/ 568 w 782"/>
                  <a:gd name="T5" fmla="*/ 364 h 667"/>
                  <a:gd name="T6" fmla="*/ 583 w 782"/>
                  <a:gd name="T7" fmla="*/ 361 h 667"/>
                  <a:gd name="T8" fmla="*/ 616 w 782"/>
                  <a:gd name="T9" fmla="*/ 357 h 667"/>
                  <a:gd name="T10" fmla="*/ 736 w 782"/>
                  <a:gd name="T11" fmla="*/ 394 h 667"/>
                  <a:gd name="T12" fmla="*/ 782 w 782"/>
                  <a:gd name="T13" fmla="*/ 505 h 667"/>
                  <a:gd name="T14" fmla="*/ 731 w 782"/>
                  <a:gd name="T15" fmla="*/ 626 h 667"/>
                  <a:gd name="T16" fmla="*/ 610 w 782"/>
                  <a:gd name="T17" fmla="*/ 667 h 667"/>
                  <a:gd name="T18" fmla="*/ 486 w 782"/>
                  <a:gd name="T19" fmla="*/ 620 h 667"/>
                  <a:gd name="T20" fmla="*/ 432 w 782"/>
                  <a:gd name="T21" fmla="*/ 489 h 667"/>
                  <a:gd name="T22" fmla="*/ 509 w 782"/>
                  <a:gd name="T23" fmla="*/ 244 h 667"/>
                  <a:gd name="T24" fmla="*/ 698 w 782"/>
                  <a:gd name="T25" fmla="*/ 30 h 667"/>
                  <a:gd name="T26" fmla="*/ 751 w 782"/>
                  <a:gd name="T27" fmla="*/ 0 h 667"/>
                  <a:gd name="T28" fmla="*/ 767 w 782"/>
                  <a:gd name="T29" fmla="*/ 15 h 667"/>
                  <a:gd name="T30" fmla="*/ 752 w 782"/>
                  <a:gd name="T31" fmla="*/ 39 h 667"/>
                  <a:gd name="T32" fmla="*/ 603 w 782"/>
                  <a:gd name="T33" fmla="*/ 207 h 667"/>
                  <a:gd name="T34" fmla="*/ 557 w 782"/>
                  <a:gd name="T35" fmla="*/ 340 h 667"/>
                  <a:gd name="T36" fmla="*/ 126 w 782"/>
                  <a:gd name="T37" fmla="*/ 340 h 667"/>
                  <a:gd name="T38" fmla="*/ 129 w 782"/>
                  <a:gd name="T39" fmla="*/ 360 h 667"/>
                  <a:gd name="T40" fmla="*/ 137 w 782"/>
                  <a:gd name="T41" fmla="*/ 364 h 667"/>
                  <a:gd name="T42" fmla="*/ 151 w 782"/>
                  <a:gd name="T43" fmla="*/ 361 h 667"/>
                  <a:gd name="T44" fmla="*/ 184 w 782"/>
                  <a:gd name="T45" fmla="*/ 357 h 667"/>
                  <a:gd name="T46" fmla="*/ 304 w 782"/>
                  <a:gd name="T47" fmla="*/ 394 h 667"/>
                  <a:gd name="T48" fmla="*/ 350 w 782"/>
                  <a:gd name="T49" fmla="*/ 505 h 667"/>
                  <a:gd name="T50" fmla="*/ 300 w 782"/>
                  <a:gd name="T51" fmla="*/ 626 h 667"/>
                  <a:gd name="T52" fmla="*/ 179 w 782"/>
                  <a:gd name="T53" fmla="*/ 667 h 667"/>
                  <a:gd name="T54" fmla="*/ 55 w 782"/>
                  <a:gd name="T55" fmla="*/ 620 h 667"/>
                  <a:gd name="T56" fmla="*/ 0 w 782"/>
                  <a:gd name="T57" fmla="*/ 489 h 667"/>
                  <a:gd name="T58" fmla="*/ 77 w 782"/>
                  <a:gd name="T59" fmla="*/ 244 h 667"/>
                  <a:gd name="T60" fmla="*/ 266 w 782"/>
                  <a:gd name="T61" fmla="*/ 30 h 667"/>
                  <a:gd name="T62" fmla="*/ 319 w 782"/>
                  <a:gd name="T63" fmla="*/ 0 h 667"/>
                  <a:gd name="T64" fmla="*/ 335 w 782"/>
                  <a:gd name="T65" fmla="*/ 15 h 667"/>
                  <a:gd name="T66" fmla="*/ 321 w 782"/>
                  <a:gd name="T67" fmla="*/ 39 h 667"/>
                  <a:gd name="T68" fmla="*/ 171 w 782"/>
                  <a:gd name="T69" fmla="*/ 207 h 667"/>
                  <a:gd name="T70" fmla="*/ 126 w 782"/>
                  <a:gd name="T71" fmla="*/ 34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82" h="667">
                    <a:moveTo>
                      <a:pt x="557" y="340"/>
                    </a:moveTo>
                    <a:cubicBezTo>
                      <a:pt x="557" y="350"/>
                      <a:pt x="559" y="356"/>
                      <a:pt x="561" y="360"/>
                    </a:cubicBezTo>
                    <a:lnTo>
                      <a:pt x="568" y="364"/>
                    </a:lnTo>
                    <a:lnTo>
                      <a:pt x="583" y="361"/>
                    </a:lnTo>
                    <a:cubicBezTo>
                      <a:pt x="595" y="358"/>
                      <a:pt x="606" y="357"/>
                      <a:pt x="616" y="357"/>
                    </a:cubicBezTo>
                    <a:cubicBezTo>
                      <a:pt x="666" y="357"/>
                      <a:pt x="706" y="369"/>
                      <a:pt x="736" y="394"/>
                    </a:cubicBezTo>
                    <a:cubicBezTo>
                      <a:pt x="766" y="419"/>
                      <a:pt x="782" y="456"/>
                      <a:pt x="782" y="505"/>
                    </a:cubicBezTo>
                    <a:cubicBezTo>
                      <a:pt x="782" y="558"/>
                      <a:pt x="765" y="598"/>
                      <a:pt x="731" y="626"/>
                    </a:cubicBezTo>
                    <a:cubicBezTo>
                      <a:pt x="698" y="653"/>
                      <a:pt x="658" y="667"/>
                      <a:pt x="610" y="667"/>
                    </a:cubicBezTo>
                    <a:cubicBezTo>
                      <a:pt x="564" y="667"/>
                      <a:pt x="523" y="651"/>
                      <a:pt x="486" y="620"/>
                    </a:cubicBezTo>
                    <a:cubicBezTo>
                      <a:pt x="450" y="589"/>
                      <a:pt x="432" y="546"/>
                      <a:pt x="432" y="489"/>
                    </a:cubicBezTo>
                    <a:cubicBezTo>
                      <a:pt x="432" y="412"/>
                      <a:pt x="458" y="330"/>
                      <a:pt x="509" y="244"/>
                    </a:cubicBezTo>
                    <a:cubicBezTo>
                      <a:pt x="561" y="158"/>
                      <a:pt x="624" y="86"/>
                      <a:pt x="698" y="30"/>
                    </a:cubicBezTo>
                    <a:cubicBezTo>
                      <a:pt x="726" y="10"/>
                      <a:pt x="743" y="0"/>
                      <a:pt x="751" y="0"/>
                    </a:cubicBezTo>
                    <a:cubicBezTo>
                      <a:pt x="761" y="6"/>
                      <a:pt x="767" y="10"/>
                      <a:pt x="767" y="15"/>
                    </a:cubicBezTo>
                    <a:cubicBezTo>
                      <a:pt x="767" y="22"/>
                      <a:pt x="762" y="30"/>
                      <a:pt x="752" y="39"/>
                    </a:cubicBezTo>
                    <a:cubicBezTo>
                      <a:pt x="683" y="102"/>
                      <a:pt x="633" y="158"/>
                      <a:pt x="603" y="207"/>
                    </a:cubicBezTo>
                    <a:cubicBezTo>
                      <a:pt x="573" y="256"/>
                      <a:pt x="557" y="300"/>
                      <a:pt x="557" y="340"/>
                    </a:cubicBezTo>
                    <a:close/>
                    <a:moveTo>
                      <a:pt x="126" y="340"/>
                    </a:moveTo>
                    <a:cubicBezTo>
                      <a:pt x="126" y="350"/>
                      <a:pt x="127" y="356"/>
                      <a:pt x="129" y="360"/>
                    </a:cubicBezTo>
                    <a:lnTo>
                      <a:pt x="137" y="364"/>
                    </a:lnTo>
                    <a:lnTo>
                      <a:pt x="151" y="361"/>
                    </a:lnTo>
                    <a:cubicBezTo>
                      <a:pt x="163" y="358"/>
                      <a:pt x="174" y="357"/>
                      <a:pt x="184" y="357"/>
                    </a:cubicBezTo>
                    <a:cubicBezTo>
                      <a:pt x="234" y="357"/>
                      <a:pt x="274" y="369"/>
                      <a:pt x="304" y="394"/>
                    </a:cubicBezTo>
                    <a:cubicBezTo>
                      <a:pt x="335" y="419"/>
                      <a:pt x="350" y="456"/>
                      <a:pt x="350" y="505"/>
                    </a:cubicBezTo>
                    <a:cubicBezTo>
                      <a:pt x="350" y="558"/>
                      <a:pt x="333" y="598"/>
                      <a:pt x="300" y="626"/>
                    </a:cubicBezTo>
                    <a:cubicBezTo>
                      <a:pt x="266" y="653"/>
                      <a:pt x="226" y="667"/>
                      <a:pt x="179" y="667"/>
                    </a:cubicBezTo>
                    <a:cubicBezTo>
                      <a:pt x="132" y="667"/>
                      <a:pt x="91" y="651"/>
                      <a:pt x="55" y="620"/>
                    </a:cubicBezTo>
                    <a:cubicBezTo>
                      <a:pt x="18" y="589"/>
                      <a:pt x="0" y="546"/>
                      <a:pt x="0" y="489"/>
                    </a:cubicBezTo>
                    <a:cubicBezTo>
                      <a:pt x="0" y="412"/>
                      <a:pt x="26" y="330"/>
                      <a:pt x="77" y="244"/>
                    </a:cubicBezTo>
                    <a:cubicBezTo>
                      <a:pt x="129" y="158"/>
                      <a:pt x="192" y="86"/>
                      <a:pt x="266" y="30"/>
                    </a:cubicBezTo>
                    <a:cubicBezTo>
                      <a:pt x="294" y="10"/>
                      <a:pt x="311" y="0"/>
                      <a:pt x="319" y="0"/>
                    </a:cubicBezTo>
                    <a:cubicBezTo>
                      <a:pt x="330" y="6"/>
                      <a:pt x="335" y="10"/>
                      <a:pt x="335" y="15"/>
                    </a:cubicBezTo>
                    <a:cubicBezTo>
                      <a:pt x="335" y="22"/>
                      <a:pt x="330" y="30"/>
                      <a:pt x="321" y="39"/>
                    </a:cubicBezTo>
                    <a:cubicBezTo>
                      <a:pt x="251" y="102"/>
                      <a:pt x="202" y="158"/>
                      <a:pt x="171" y="207"/>
                    </a:cubicBezTo>
                    <a:cubicBezTo>
                      <a:pt x="141" y="256"/>
                      <a:pt x="126" y="300"/>
                      <a:pt x="126" y="340"/>
                    </a:cubicBezTo>
                  </a:path>
                </a:pathLst>
              </a:custGeom>
              <a:solidFill>
                <a:srgbClr val="066D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7570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Freeform 1292">
                <a:extLst>
                  <a:ext uri="{FF2B5EF4-FFF2-40B4-BE49-F238E27FC236}">
                    <a16:creationId xmlns="" xmlns:a16="http://schemas.microsoft.com/office/drawing/2014/main" id="{A475C219-7A63-6077-735C-58C715AA01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46057" y="2745646"/>
                <a:ext cx="371251" cy="293928"/>
              </a:xfrm>
              <a:custGeom>
                <a:avLst/>
                <a:gdLst>
                  <a:gd name="T0" fmla="*/ 224 w 781"/>
                  <a:gd name="T1" fmla="*/ 326 h 666"/>
                  <a:gd name="T2" fmla="*/ 220 w 781"/>
                  <a:gd name="T3" fmla="*/ 307 h 666"/>
                  <a:gd name="T4" fmla="*/ 213 w 781"/>
                  <a:gd name="T5" fmla="*/ 303 h 666"/>
                  <a:gd name="T6" fmla="*/ 198 w 781"/>
                  <a:gd name="T7" fmla="*/ 306 h 666"/>
                  <a:gd name="T8" fmla="*/ 166 w 781"/>
                  <a:gd name="T9" fmla="*/ 310 h 666"/>
                  <a:gd name="T10" fmla="*/ 45 w 781"/>
                  <a:gd name="T11" fmla="*/ 273 h 666"/>
                  <a:gd name="T12" fmla="*/ 0 w 781"/>
                  <a:gd name="T13" fmla="*/ 162 h 666"/>
                  <a:gd name="T14" fmla="*/ 50 w 781"/>
                  <a:gd name="T15" fmla="*/ 41 h 666"/>
                  <a:gd name="T16" fmla="*/ 171 w 781"/>
                  <a:gd name="T17" fmla="*/ 0 h 666"/>
                  <a:gd name="T18" fmla="*/ 295 w 781"/>
                  <a:gd name="T19" fmla="*/ 46 h 666"/>
                  <a:gd name="T20" fmla="*/ 350 w 781"/>
                  <a:gd name="T21" fmla="*/ 177 h 666"/>
                  <a:gd name="T22" fmla="*/ 272 w 781"/>
                  <a:gd name="T23" fmla="*/ 423 h 666"/>
                  <a:gd name="T24" fmla="*/ 84 w 781"/>
                  <a:gd name="T25" fmla="*/ 636 h 666"/>
                  <a:gd name="T26" fmla="*/ 31 w 781"/>
                  <a:gd name="T27" fmla="*/ 666 h 666"/>
                  <a:gd name="T28" fmla="*/ 14 w 781"/>
                  <a:gd name="T29" fmla="*/ 652 h 666"/>
                  <a:gd name="T30" fmla="*/ 29 w 781"/>
                  <a:gd name="T31" fmla="*/ 627 h 666"/>
                  <a:gd name="T32" fmla="*/ 178 w 781"/>
                  <a:gd name="T33" fmla="*/ 459 h 666"/>
                  <a:gd name="T34" fmla="*/ 224 w 781"/>
                  <a:gd name="T35" fmla="*/ 326 h 666"/>
                  <a:gd name="T36" fmla="*/ 656 w 781"/>
                  <a:gd name="T37" fmla="*/ 326 h 666"/>
                  <a:gd name="T38" fmla="*/ 652 w 781"/>
                  <a:gd name="T39" fmla="*/ 307 h 666"/>
                  <a:gd name="T40" fmla="*/ 645 w 781"/>
                  <a:gd name="T41" fmla="*/ 303 h 666"/>
                  <a:gd name="T42" fmla="*/ 630 w 781"/>
                  <a:gd name="T43" fmla="*/ 306 h 666"/>
                  <a:gd name="T44" fmla="*/ 597 w 781"/>
                  <a:gd name="T45" fmla="*/ 310 h 666"/>
                  <a:gd name="T46" fmla="*/ 477 w 781"/>
                  <a:gd name="T47" fmla="*/ 273 h 666"/>
                  <a:gd name="T48" fmla="*/ 432 w 781"/>
                  <a:gd name="T49" fmla="*/ 162 h 666"/>
                  <a:gd name="T50" fmla="*/ 482 w 781"/>
                  <a:gd name="T51" fmla="*/ 41 h 666"/>
                  <a:gd name="T52" fmla="*/ 603 w 781"/>
                  <a:gd name="T53" fmla="*/ 0 h 666"/>
                  <a:gd name="T54" fmla="*/ 727 w 781"/>
                  <a:gd name="T55" fmla="*/ 46 h 666"/>
                  <a:gd name="T56" fmla="*/ 781 w 781"/>
                  <a:gd name="T57" fmla="*/ 177 h 666"/>
                  <a:gd name="T58" fmla="*/ 704 w 781"/>
                  <a:gd name="T59" fmla="*/ 423 h 666"/>
                  <a:gd name="T60" fmla="*/ 515 w 781"/>
                  <a:gd name="T61" fmla="*/ 636 h 666"/>
                  <a:gd name="T62" fmla="*/ 462 w 781"/>
                  <a:gd name="T63" fmla="*/ 666 h 666"/>
                  <a:gd name="T64" fmla="*/ 446 w 781"/>
                  <a:gd name="T65" fmla="*/ 652 h 666"/>
                  <a:gd name="T66" fmla="*/ 461 w 781"/>
                  <a:gd name="T67" fmla="*/ 627 h 666"/>
                  <a:gd name="T68" fmla="*/ 610 w 781"/>
                  <a:gd name="T69" fmla="*/ 459 h 666"/>
                  <a:gd name="T70" fmla="*/ 656 w 781"/>
                  <a:gd name="T71" fmla="*/ 326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81" h="666">
                    <a:moveTo>
                      <a:pt x="224" y="326"/>
                    </a:moveTo>
                    <a:cubicBezTo>
                      <a:pt x="224" y="317"/>
                      <a:pt x="223" y="310"/>
                      <a:pt x="220" y="307"/>
                    </a:cubicBezTo>
                    <a:lnTo>
                      <a:pt x="213" y="303"/>
                    </a:lnTo>
                    <a:lnTo>
                      <a:pt x="198" y="306"/>
                    </a:lnTo>
                    <a:cubicBezTo>
                      <a:pt x="186" y="308"/>
                      <a:pt x="175" y="310"/>
                      <a:pt x="166" y="310"/>
                    </a:cubicBezTo>
                    <a:cubicBezTo>
                      <a:pt x="116" y="310"/>
                      <a:pt x="76" y="297"/>
                      <a:pt x="45" y="273"/>
                    </a:cubicBezTo>
                    <a:cubicBezTo>
                      <a:pt x="15" y="248"/>
                      <a:pt x="0" y="211"/>
                      <a:pt x="0" y="162"/>
                    </a:cubicBezTo>
                    <a:cubicBezTo>
                      <a:pt x="0" y="109"/>
                      <a:pt x="16" y="69"/>
                      <a:pt x="50" y="41"/>
                    </a:cubicBezTo>
                    <a:cubicBezTo>
                      <a:pt x="83" y="13"/>
                      <a:pt x="124" y="0"/>
                      <a:pt x="171" y="0"/>
                    </a:cubicBezTo>
                    <a:cubicBezTo>
                      <a:pt x="217" y="0"/>
                      <a:pt x="258" y="15"/>
                      <a:pt x="295" y="46"/>
                    </a:cubicBezTo>
                    <a:cubicBezTo>
                      <a:pt x="331" y="77"/>
                      <a:pt x="350" y="121"/>
                      <a:pt x="350" y="177"/>
                    </a:cubicBezTo>
                    <a:cubicBezTo>
                      <a:pt x="350" y="255"/>
                      <a:pt x="324" y="337"/>
                      <a:pt x="272" y="423"/>
                    </a:cubicBezTo>
                    <a:cubicBezTo>
                      <a:pt x="221" y="509"/>
                      <a:pt x="158" y="580"/>
                      <a:pt x="84" y="636"/>
                    </a:cubicBezTo>
                    <a:cubicBezTo>
                      <a:pt x="56" y="656"/>
                      <a:pt x="38" y="666"/>
                      <a:pt x="31" y="666"/>
                    </a:cubicBezTo>
                    <a:cubicBezTo>
                      <a:pt x="20" y="661"/>
                      <a:pt x="14" y="656"/>
                      <a:pt x="14" y="652"/>
                    </a:cubicBezTo>
                    <a:cubicBezTo>
                      <a:pt x="14" y="645"/>
                      <a:pt x="19" y="637"/>
                      <a:pt x="29" y="627"/>
                    </a:cubicBezTo>
                    <a:cubicBezTo>
                      <a:pt x="98" y="564"/>
                      <a:pt x="148" y="508"/>
                      <a:pt x="178" y="459"/>
                    </a:cubicBezTo>
                    <a:cubicBezTo>
                      <a:pt x="209" y="410"/>
                      <a:pt x="224" y="366"/>
                      <a:pt x="224" y="326"/>
                    </a:cubicBezTo>
                    <a:close/>
                    <a:moveTo>
                      <a:pt x="656" y="326"/>
                    </a:moveTo>
                    <a:cubicBezTo>
                      <a:pt x="656" y="317"/>
                      <a:pt x="654" y="310"/>
                      <a:pt x="652" y="307"/>
                    </a:cubicBezTo>
                    <a:lnTo>
                      <a:pt x="645" y="303"/>
                    </a:lnTo>
                    <a:lnTo>
                      <a:pt x="630" y="306"/>
                    </a:lnTo>
                    <a:cubicBezTo>
                      <a:pt x="618" y="308"/>
                      <a:pt x="607" y="310"/>
                      <a:pt x="597" y="310"/>
                    </a:cubicBezTo>
                    <a:cubicBezTo>
                      <a:pt x="548" y="310"/>
                      <a:pt x="507" y="297"/>
                      <a:pt x="477" y="273"/>
                    </a:cubicBezTo>
                    <a:cubicBezTo>
                      <a:pt x="447" y="248"/>
                      <a:pt x="432" y="211"/>
                      <a:pt x="432" y="162"/>
                    </a:cubicBezTo>
                    <a:cubicBezTo>
                      <a:pt x="432" y="109"/>
                      <a:pt x="448" y="69"/>
                      <a:pt x="482" y="41"/>
                    </a:cubicBezTo>
                    <a:cubicBezTo>
                      <a:pt x="515" y="13"/>
                      <a:pt x="555" y="0"/>
                      <a:pt x="603" y="0"/>
                    </a:cubicBezTo>
                    <a:cubicBezTo>
                      <a:pt x="649" y="0"/>
                      <a:pt x="690" y="15"/>
                      <a:pt x="727" y="46"/>
                    </a:cubicBezTo>
                    <a:cubicBezTo>
                      <a:pt x="763" y="77"/>
                      <a:pt x="781" y="121"/>
                      <a:pt x="781" y="177"/>
                    </a:cubicBezTo>
                    <a:cubicBezTo>
                      <a:pt x="781" y="255"/>
                      <a:pt x="755" y="337"/>
                      <a:pt x="704" y="423"/>
                    </a:cubicBezTo>
                    <a:cubicBezTo>
                      <a:pt x="652" y="509"/>
                      <a:pt x="589" y="580"/>
                      <a:pt x="515" y="636"/>
                    </a:cubicBezTo>
                    <a:cubicBezTo>
                      <a:pt x="487" y="656"/>
                      <a:pt x="470" y="666"/>
                      <a:pt x="462" y="666"/>
                    </a:cubicBezTo>
                    <a:cubicBezTo>
                      <a:pt x="452" y="661"/>
                      <a:pt x="446" y="656"/>
                      <a:pt x="446" y="652"/>
                    </a:cubicBezTo>
                    <a:cubicBezTo>
                      <a:pt x="446" y="645"/>
                      <a:pt x="451" y="637"/>
                      <a:pt x="461" y="627"/>
                    </a:cubicBezTo>
                    <a:cubicBezTo>
                      <a:pt x="530" y="564"/>
                      <a:pt x="580" y="508"/>
                      <a:pt x="610" y="459"/>
                    </a:cubicBezTo>
                    <a:cubicBezTo>
                      <a:pt x="640" y="410"/>
                      <a:pt x="656" y="366"/>
                      <a:pt x="656" y="326"/>
                    </a:cubicBezTo>
                  </a:path>
                </a:pathLst>
              </a:custGeom>
              <a:solidFill>
                <a:srgbClr val="066D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7570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4BF47C00-3AB0-F55F-DDEF-B3F298973334}"/>
                </a:ext>
              </a:extLst>
            </p:cNvPr>
            <p:cNvSpPr txBox="1"/>
            <p:nvPr/>
          </p:nvSpPr>
          <p:spPr>
            <a:xfrm>
              <a:off x="6877049" y="4629150"/>
              <a:ext cx="33432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Ai,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đâu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nào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Arrow: Right 19">
            <a:extLst>
              <a:ext uri="{FF2B5EF4-FFF2-40B4-BE49-F238E27FC236}">
                <a16:creationId xmlns="" xmlns:a16="http://schemas.microsoft.com/office/drawing/2014/main" id="{4F0D6E2E-113C-5D61-632E-4122259255ED}"/>
              </a:ext>
            </a:extLst>
          </p:cNvPr>
          <p:cNvSpPr/>
          <p:nvPr/>
        </p:nvSpPr>
        <p:spPr>
          <a:xfrm>
            <a:off x="4810125" y="3009900"/>
            <a:ext cx="1590675" cy="9048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E46F2F50-E8D3-7376-2B5E-B1B91E349848}"/>
              </a:ext>
            </a:extLst>
          </p:cNvPr>
          <p:cNvGrpSpPr/>
          <p:nvPr/>
        </p:nvGrpSpPr>
        <p:grpSpPr>
          <a:xfrm>
            <a:off x="6486525" y="2594536"/>
            <a:ext cx="5138749" cy="1707028"/>
            <a:chOff x="6486525" y="2594536"/>
            <a:chExt cx="5138749" cy="1707028"/>
          </a:xfrm>
        </p:grpSpPr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3807AB9F-ECB5-0CD4-C2E4-51727674C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86525" y="2594536"/>
              <a:ext cx="5138749" cy="1707028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61FDAD58-7D34-E450-A68F-A54D6DB1CA9B}"/>
                </a:ext>
              </a:extLst>
            </p:cNvPr>
            <p:cNvSpPr txBox="1"/>
            <p:nvPr/>
          </p:nvSpPr>
          <p:spPr>
            <a:xfrm>
              <a:off x="7467600" y="3048000"/>
              <a:ext cx="36671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ĐẠI TỪ NGHI VẤN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11894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椭圆 36"/>
          <p:cNvSpPr/>
          <p:nvPr/>
        </p:nvSpPr>
        <p:spPr>
          <a:xfrm>
            <a:off x="5092292" y="-59356"/>
            <a:ext cx="7390029" cy="7390095"/>
          </a:xfrm>
          <a:prstGeom prst="ellipse">
            <a:avLst/>
          </a:prstGeom>
          <a:solidFill>
            <a:srgbClr val="FFB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141793" y="224396"/>
            <a:ext cx="6488343" cy="640920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5" name="图片 81" descr="D:\资料\图层 2.png图层 2">
            <a:extLst>
              <a:ext uri="{FF2B5EF4-FFF2-40B4-BE49-F238E27FC236}">
                <a16:creationId xmlns="" xmlns:a16="http://schemas.microsoft.com/office/drawing/2014/main" id="{4FD5B5C7-0708-449B-9605-B13951EA6E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18962" y="413385"/>
            <a:ext cx="11231245" cy="64446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82B46E1-A7D9-40B7-82BA-DE11776CA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147">
            <a:off x="1730639" y="-1022139"/>
            <a:ext cx="9877730" cy="8102255"/>
          </a:xfrm>
          <a:prstGeom prst="rect">
            <a:avLst/>
          </a:prstGeom>
        </p:spPr>
      </p:pic>
      <p:pic>
        <p:nvPicPr>
          <p:cNvPr id="4" name="Picture 3" descr="A cartoon of a person holding a sword&#10;&#10;Description automatically generated with low confidence">
            <a:extLst>
              <a:ext uri="{FF2B5EF4-FFF2-40B4-BE49-F238E27FC236}">
                <a16:creationId xmlns="" xmlns:a16="http://schemas.microsoft.com/office/drawing/2014/main" id="{63D6506F-AFCA-BC31-B5DC-D1FF58DF98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0480" y="3205326"/>
            <a:ext cx="5006662" cy="37538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FA04543-B7F7-95FE-C2D3-424B89B18B75}"/>
              </a:ext>
            </a:extLst>
          </p:cNvPr>
          <p:cNvSpPr txBox="1"/>
          <p:nvPr/>
        </p:nvSpPr>
        <p:spPr>
          <a:xfrm>
            <a:off x="3457574" y="1990725"/>
            <a:ext cx="63150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600" b="1" dirty="0">
                <a:solidFill>
                  <a:prstClr val="white"/>
                </a:solidFill>
                <a:latin typeface="Calibri"/>
              </a:rPr>
              <a:t>Các từ dùng để hỏi sẽ được gọi là đại từ nghi vấn. Những từ này </a:t>
            </a:r>
            <a:r>
              <a:rPr lang="en-US" sz="3600" b="1" dirty="0" err="1" smtClean="0">
                <a:solidFill>
                  <a:prstClr val="white"/>
                </a:solidFill>
                <a:latin typeface="Calibri"/>
              </a:rPr>
              <a:t>xuất</a:t>
            </a:r>
            <a:r>
              <a:rPr lang="en-US" sz="3600" b="1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Calibri"/>
              </a:rPr>
              <a:t>hiện</a:t>
            </a:r>
            <a:r>
              <a:rPr lang="en-US" sz="3600" b="1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vi-VN" sz="3600" b="1" dirty="0" smtClean="0">
                <a:solidFill>
                  <a:prstClr val="white"/>
                </a:solidFill>
                <a:latin typeface="Calibri"/>
              </a:rPr>
              <a:t>cùng </a:t>
            </a:r>
            <a:r>
              <a:rPr lang="vi-VN" sz="3600" b="1" dirty="0">
                <a:solidFill>
                  <a:prstClr val="white"/>
                </a:solidFill>
                <a:latin typeface="Calibri"/>
              </a:rPr>
              <a:t>với dấu hỏi chấm, giúp ta nhận diện rõ câu hỏi và mục đích hỏi.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BEA8ECC-C8E7-5A88-853E-8E7149B58E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152" y="390526"/>
            <a:ext cx="4357047" cy="187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32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椭圆 36"/>
          <p:cNvSpPr/>
          <p:nvPr/>
        </p:nvSpPr>
        <p:spPr>
          <a:xfrm>
            <a:off x="5099650" y="-2330616"/>
            <a:ext cx="7390029" cy="7390095"/>
          </a:xfrm>
          <a:prstGeom prst="ellipse">
            <a:avLst/>
          </a:prstGeom>
          <a:solidFill>
            <a:srgbClr val="FFB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-191155" y="2094841"/>
            <a:ext cx="7390029" cy="7390095"/>
          </a:xfrm>
          <a:prstGeom prst="ellipse">
            <a:avLst/>
          </a:prstGeom>
          <a:solidFill>
            <a:srgbClr val="A4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="" xmlns:a16="http://schemas.microsoft.com/office/drawing/2014/main" id="{C8B5A9B4-B9F7-4A00-910E-9026730C642D}"/>
              </a:ext>
            </a:extLst>
          </p:cNvPr>
          <p:cNvGrpSpPr/>
          <p:nvPr/>
        </p:nvGrpSpPr>
        <p:grpSpPr>
          <a:xfrm>
            <a:off x="3218587" y="187592"/>
            <a:ext cx="695056" cy="442451"/>
            <a:chOff x="3550860" y="468074"/>
            <a:chExt cx="695056" cy="442451"/>
          </a:xfrm>
        </p:grpSpPr>
        <p:sp>
          <p:nvSpPr>
            <p:cNvPr id="85" name="Parallelogram 84">
              <a:extLst>
                <a:ext uri="{FF2B5EF4-FFF2-40B4-BE49-F238E27FC236}">
                  <a16:creationId xmlns="" xmlns:a16="http://schemas.microsoft.com/office/drawing/2014/main" id="{263D3628-E665-400E-9692-9DC5CE0B7620}"/>
                </a:ext>
              </a:extLst>
            </p:cNvPr>
            <p:cNvSpPr/>
            <p:nvPr/>
          </p:nvSpPr>
          <p:spPr>
            <a:xfrm flipH="1">
              <a:off x="3550860" y="468074"/>
              <a:ext cx="695056" cy="442451"/>
            </a:xfrm>
            <a:prstGeom prst="parallelogram">
              <a:avLst>
                <a:gd name="adj" fmla="val 33612"/>
              </a:avLst>
            </a:prstGeom>
            <a:solidFill>
              <a:srgbClr val="DABDDB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pic>
          <p:nvPicPr>
            <p:cNvPr id="86" name="Graphic 85" descr="Add">
              <a:extLst>
                <a:ext uri="{FF2B5EF4-FFF2-40B4-BE49-F238E27FC236}">
                  <a16:creationId xmlns="" xmlns:a16="http://schemas.microsoft.com/office/drawing/2014/main" id="{D7BB8D4C-6A9B-48ED-AE16-FA7AA8154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781019" y="563108"/>
              <a:ext cx="244176" cy="244176"/>
            </a:xfrm>
            <a:prstGeom prst="rect">
              <a:avLst/>
            </a:prstGeom>
          </p:spPr>
        </p:pic>
      </p:grpSp>
      <p:sp>
        <p:nvSpPr>
          <p:cNvPr id="87" name="Freeform: Shape 86">
            <a:extLst>
              <a:ext uri="{FF2B5EF4-FFF2-40B4-BE49-F238E27FC236}">
                <a16:creationId xmlns="" xmlns:a16="http://schemas.microsoft.com/office/drawing/2014/main" id="{1CD04E5C-65D5-4105-B6AC-895DD1F295D1}"/>
              </a:ext>
            </a:extLst>
          </p:cNvPr>
          <p:cNvSpPr/>
          <p:nvPr/>
        </p:nvSpPr>
        <p:spPr>
          <a:xfrm>
            <a:off x="119454" y="187592"/>
            <a:ext cx="12013580" cy="6355844"/>
          </a:xfrm>
          <a:custGeom>
            <a:avLst/>
            <a:gdLst>
              <a:gd name="connsiteX0" fmla="*/ 289689 w 10913807"/>
              <a:gd name="connsiteY0" fmla="*/ 0 h 5722374"/>
              <a:gd name="connsiteX1" fmla="*/ 2640801 w 10913807"/>
              <a:gd name="connsiteY1" fmla="*/ 7706 h 5722374"/>
              <a:gd name="connsiteX2" fmla="*/ 2911764 w 10913807"/>
              <a:gd name="connsiteY2" fmla="*/ 442451 h 5722374"/>
              <a:gd name="connsiteX3" fmla="*/ 10913807 w 10913807"/>
              <a:gd name="connsiteY3" fmla="*/ 442451 h 5722374"/>
              <a:gd name="connsiteX4" fmla="*/ 10913807 w 10913807"/>
              <a:gd name="connsiteY4" fmla="*/ 5722374 h 5722374"/>
              <a:gd name="connsiteX5" fmla="*/ 0 w 10913807"/>
              <a:gd name="connsiteY5" fmla="*/ 5722374 h 5722374"/>
              <a:gd name="connsiteX6" fmla="*/ 0 w 10913807"/>
              <a:gd name="connsiteY6" fmla="*/ 442451 h 5722374"/>
              <a:gd name="connsiteX7" fmla="*/ 289689 w 10913807"/>
              <a:gd name="connsiteY7" fmla="*/ 0 h 5722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13807" h="5722374">
                <a:moveTo>
                  <a:pt x="289689" y="0"/>
                </a:moveTo>
                <a:lnTo>
                  <a:pt x="2640801" y="7706"/>
                </a:lnTo>
                <a:cubicBezTo>
                  <a:pt x="2871067" y="15991"/>
                  <a:pt x="2807773" y="294967"/>
                  <a:pt x="2911764" y="442451"/>
                </a:cubicBezTo>
                <a:lnTo>
                  <a:pt x="10913807" y="442451"/>
                </a:lnTo>
                <a:lnTo>
                  <a:pt x="10913807" y="5722374"/>
                </a:lnTo>
                <a:lnTo>
                  <a:pt x="0" y="5722374"/>
                </a:lnTo>
                <a:lnTo>
                  <a:pt x="0" y="442451"/>
                </a:lnTo>
                <a:cubicBezTo>
                  <a:pt x="123799" y="294967"/>
                  <a:pt x="47043" y="3314"/>
                  <a:pt x="289689" y="0"/>
                </a:cubicBezTo>
                <a:close/>
              </a:path>
            </a:pathLst>
          </a:custGeom>
          <a:solidFill>
            <a:srgbClr val="DABDDB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="" xmlns:a16="http://schemas.microsoft.com/office/drawing/2014/main" id="{51682D97-7E88-4F64-8CAF-F854BC4A41BD}"/>
              </a:ext>
            </a:extLst>
          </p:cNvPr>
          <p:cNvGrpSpPr/>
          <p:nvPr/>
        </p:nvGrpSpPr>
        <p:grpSpPr>
          <a:xfrm>
            <a:off x="119454" y="603771"/>
            <a:ext cx="12013580" cy="6000472"/>
            <a:chOff x="639096" y="1013468"/>
            <a:chExt cx="10913807" cy="4821275"/>
          </a:xfrm>
        </p:grpSpPr>
        <p:sp>
          <p:nvSpPr>
            <p:cNvPr id="89" name="Rectangle 88">
              <a:extLst>
                <a:ext uri="{FF2B5EF4-FFF2-40B4-BE49-F238E27FC236}">
                  <a16:creationId xmlns="" xmlns:a16="http://schemas.microsoft.com/office/drawing/2014/main" id="{DF501D5A-7035-476C-9D81-C8DF98413846}"/>
                </a:ext>
              </a:extLst>
            </p:cNvPr>
            <p:cNvSpPr/>
            <p:nvPr/>
          </p:nvSpPr>
          <p:spPr>
            <a:xfrm>
              <a:off x="639096" y="1436914"/>
              <a:ext cx="10913807" cy="439782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="" xmlns:a16="http://schemas.microsoft.com/office/drawing/2014/main" id="{263C2252-C03E-41CE-961A-375F826B8CBE}"/>
                </a:ext>
              </a:extLst>
            </p:cNvPr>
            <p:cNvSpPr/>
            <p:nvPr/>
          </p:nvSpPr>
          <p:spPr>
            <a:xfrm>
              <a:off x="1809750" y="1016000"/>
              <a:ext cx="9055100" cy="30726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BCBE9D81-1113-4FE1-9B4C-CE737B1E6B78}"/>
                </a:ext>
              </a:extLst>
            </p:cNvPr>
            <p:cNvSpPr/>
            <p:nvPr/>
          </p:nvSpPr>
          <p:spPr>
            <a:xfrm rot="8099516">
              <a:off x="1382240" y="1036292"/>
              <a:ext cx="267646" cy="266683"/>
            </a:xfrm>
            <a:custGeom>
              <a:avLst/>
              <a:gdLst>
                <a:gd name="connsiteX0" fmla="*/ 196871 w 1483741"/>
                <a:gd name="connsiteY0" fmla="*/ 196871 h 1493861"/>
                <a:gd name="connsiteX1" fmla="*/ 196871 w 1483741"/>
                <a:gd name="connsiteY1" fmla="*/ 201482 h 1493861"/>
                <a:gd name="connsiteX2" fmla="*/ 201453 w 1483741"/>
                <a:gd name="connsiteY2" fmla="*/ 196871 h 1493861"/>
                <a:gd name="connsiteX3" fmla="*/ 0 w 1483741"/>
                <a:gd name="connsiteY3" fmla="*/ 0 h 1493861"/>
                <a:gd name="connsiteX4" fmla="*/ 1352973 w 1483741"/>
                <a:gd name="connsiteY4" fmla="*/ 0 h 1493861"/>
                <a:gd name="connsiteX5" fmla="*/ 1161010 w 1483741"/>
                <a:gd name="connsiteY5" fmla="*/ 196871 h 1493861"/>
                <a:gd name="connsiteX6" fmla="*/ 341678 w 1483741"/>
                <a:gd name="connsiteY6" fmla="*/ 196871 h 1493861"/>
                <a:gd name="connsiteX7" fmla="*/ 1483741 w 1483741"/>
                <a:gd name="connsiteY7" fmla="*/ 1331704 h 1493861"/>
                <a:gd name="connsiteX8" fmla="*/ 1322611 w 1483741"/>
                <a:gd name="connsiteY8" fmla="*/ 1493861 h 1493861"/>
                <a:gd name="connsiteX9" fmla="*/ 196871 w 1483741"/>
                <a:gd name="connsiteY9" fmla="*/ 375248 h 1493861"/>
                <a:gd name="connsiteX10" fmla="*/ 196871 w 1483741"/>
                <a:gd name="connsiteY10" fmla="*/ 1185661 h 1493861"/>
                <a:gd name="connsiteX11" fmla="*/ 0 w 1483741"/>
                <a:gd name="connsiteY11" fmla="*/ 1387566 h 1493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3741" h="1493861">
                  <a:moveTo>
                    <a:pt x="196871" y="196871"/>
                  </a:moveTo>
                  <a:lnTo>
                    <a:pt x="196871" y="201482"/>
                  </a:lnTo>
                  <a:lnTo>
                    <a:pt x="201453" y="196871"/>
                  </a:lnTo>
                  <a:close/>
                  <a:moveTo>
                    <a:pt x="0" y="0"/>
                  </a:moveTo>
                  <a:lnTo>
                    <a:pt x="1352973" y="0"/>
                  </a:lnTo>
                  <a:lnTo>
                    <a:pt x="1161010" y="196871"/>
                  </a:lnTo>
                  <a:lnTo>
                    <a:pt x="341678" y="196871"/>
                  </a:lnTo>
                  <a:lnTo>
                    <a:pt x="1483741" y="1331704"/>
                  </a:lnTo>
                  <a:lnTo>
                    <a:pt x="1322611" y="1493861"/>
                  </a:lnTo>
                  <a:lnTo>
                    <a:pt x="196871" y="375248"/>
                  </a:lnTo>
                  <a:lnTo>
                    <a:pt x="196871" y="1185661"/>
                  </a:lnTo>
                  <a:lnTo>
                    <a:pt x="0" y="138756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893EBA88-FBCD-48CD-93D0-8B1FAFFB6645}"/>
                </a:ext>
              </a:extLst>
            </p:cNvPr>
            <p:cNvSpPr/>
            <p:nvPr/>
          </p:nvSpPr>
          <p:spPr>
            <a:xfrm rot="13500484" flipH="1">
              <a:off x="899639" y="1036292"/>
              <a:ext cx="267646" cy="266683"/>
            </a:xfrm>
            <a:custGeom>
              <a:avLst/>
              <a:gdLst>
                <a:gd name="connsiteX0" fmla="*/ 196871 w 1483741"/>
                <a:gd name="connsiteY0" fmla="*/ 196871 h 1493861"/>
                <a:gd name="connsiteX1" fmla="*/ 196871 w 1483741"/>
                <a:gd name="connsiteY1" fmla="*/ 201482 h 1493861"/>
                <a:gd name="connsiteX2" fmla="*/ 201453 w 1483741"/>
                <a:gd name="connsiteY2" fmla="*/ 196871 h 1493861"/>
                <a:gd name="connsiteX3" fmla="*/ 0 w 1483741"/>
                <a:gd name="connsiteY3" fmla="*/ 0 h 1493861"/>
                <a:gd name="connsiteX4" fmla="*/ 1352973 w 1483741"/>
                <a:gd name="connsiteY4" fmla="*/ 0 h 1493861"/>
                <a:gd name="connsiteX5" fmla="*/ 1161010 w 1483741"/>
                <a:gd name="connsiteY5" fmla="*/ 196871 h 1493861"/>
                <a:gd name="connsiteX6" fmla="*/ 341678 w 1483741"/>
                <a:gd name="connsiteY6" fmla="*/ 196871 h 1493861"/>
                <a:gd name="connsiteX7" fmla="*/ 1483741 w 1483741"/>
                <a:gd name="connsiteY7" fmla="*/ 1331704 h 1493861"/>
                <a:gd name="connsiteX8" fmla="*/ 1322611 w 1483741"/>
                <a:gd name="connsiteY8" fmla="*/ 1493861 h 1493861"/>
                <a:gd name="connsiteX9" fmla="*/ 196871 w 1483741"/>
                <a:gd name="connsiteY9" fmla="*/ 375248 h 1493861"/>
                <a:gd name="connsiteX10" fmla="*/ 196871 w 1483741"/>
                <a:gd name="connsiteY10" fmla="*/ 1185661 h 1493861"/>
                <a:gd name="connsiteX11" fmla="*/ 0 w 1483741"/>
                <a:gd name="connsiteY11" fmla="*/ 1387566 h 1493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3741" h="1493861">
                  <a:moveTo>
                    <a:pt x="196871" y="196871"/>
                  </a:moveTo>
                  <a:lnTo>
                    <a:pt x="196871" y="201482"/>
                  </a:lnTo>
                  <a:lnTo>
                    <a:pt x="201453" y="196871"/>
                  </a:lnTo>
                  <a:close/>
                  <a:moveTo>
                    <a:pt x="0" y="0"/>
                  </a:moveTo>
                  <a:lnTo>
                    <a:pt x="1352973" y="0"/>
                  </a:lnTo>
                  <a:lnTo>
                    <a:pt x="1161010" y="196871"/>
                  </a:lnTo>
                  <a:lnTo>
                    <a:pt x="341678" y="196871"/>
                  </a:lnTo>
                  <a:lnTo>
                    <a:pt x="1483741" y="1331704"/>
                  </a:lnTo>
                  <a:lnTo>
                    <a:pt x="1322611" y="1493861"/>
                  </a:lnTo>
                  <a:lnTo>
                    <a:pt x="196871" y="375248"/>
                  </a:lnTo>
                  <a:lnTo>
                    <a:pt x="196871" y="1185661"/>
                  </a:lnTo>
                  <a:lnTo>
                    <a:pt x="0" y="138756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sp>
          <p:nvSpPr>
            <p:cNvPr id="93" name="Heart 92">
              <a:extLst>
                <a:ext uri="{FF2B5EF4-FFF2-40B4-BE49-F238E27FC236}">
                  <a16:creationId xmlns="" xmlns:a16="http://schemas.microsoft.com/office/drawing/2014/main" id="{30EDBE13-17B5-43BF-98FD-A41CD752068C}"/>
                </a:ext>
              </a:extLst>
            </p:cNvPr>
            <p:cNvSpPr/>
            <p:nvPr/>
          </p:nvSpPr>
          <p:spPr>
            <a:xfrm>
              <a:off x="11015867" y="1013468"/>
              <a:ext cx="377828" cy="307266"/>
            </a:xfrm>
            <a:prstGeom prst="heart">
              <a:avLst/>
            </a:prstGeom>
            <a:solidFill>
              <a:srgbClr val="7030A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227C9029-2DD0-45BA-B58B-8FD3BB161547}"/>
              </a:ext>
            </a:extLst>
          </p:cNvPr>
          <p:cNvSpPr txBox="1"/>
          <p:nvPr/>
        </p:nvSpPr>
        <p:spPr>
          <a:xfrm>
            <a:off x="381808" y="152655"/>
            <a:ext cx="1119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id-ID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id-ID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325EEE39-B085-436D-AA9B-A93C0B71486A}"/>
              </a:ext>
            </a:extLst>
          </p:cNvPr>
          <p:cNvSpPr txBox="1"/>
          <p:nvPr/>
        </p:nvSpPr>
        <p:spPr>
          <a:xfrm>
            <a:off x="1714753" y="545636"/>
            <a:ext cx="7915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Đọc câu chuyện dưới đây và trả lời câu hỏi.</a:t>
            </a:r>
            <a:endParaRPr kumimoji="0" lang="id-ID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6" name="Graphic 95" descr="Close">
            <a:extLst>
              <a:ext uri="{FF2B5EF4-FFF2-40B4-BE49-F238E27FC236}">
                <a16:creationId xmlns="" xmlns:a16="http://schemas.microsoft.com/office/drawing/2014/main" id="{94C49F70-A38D-41F0-8005-7E72834839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4270" y="267795"/>
            <a:ext cx="266374" cy="2663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9B45DD0-6F2F-187F-AA92-49273B684F5F}"/>
              </a:ext>
            </a:extLst>
          </p:cNvPr>
          <p:cNvSpPr txBox="1"/>
          <p:nvPr/>
        </p:nvSpPr>
        <p:spPr>
          <a:xfrm>
            <a:off x="11605368" y="576571"/>
            <a:ext cx="481426" cy="38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A15DD2B-09F9-A5C4-229D-307021608A67}"/>
              </a:ext>
            </a:extLst>
          </p:cNvPr>
          <p:cNvSpPr txBox="1"/>
          <p:nvPr/>
        </p:nvSpPr>
        <p:spPr>
          <a:xfrm>
            <a:off x="485776" y="1181100"/>
            <a:ext cx="77438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Hạt thóc</a:t>
            </a:r>
            <a:endParaRPr lang="vi-VN" sz="2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Hạt thóc được mẹ lúa yêu thương, chiều chuộng nên rất kiêu. Thóc nói với ngô, khoai, sắn: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 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là hạt vàng đấy, các 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ạ. Chẳng ai bằng 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được.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Ngô liền nói: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 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ơi, 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nghĩ 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chỉ là hạt vàng khi ở trên cánh đồng này thôi. Còn nếu ở trong bát cơm, chắc chắn 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sẽ bị gắp bỏ ra ngoài.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Hạt thóc nghe xong, im lặng.</a:t>
            </a:r>
          </a:p>
          <a:p>
            <a:pPr algn="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(Phan Tự Gia Bách)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67AE40D-69D0-DE9E-8F35-26DEBA100E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1037" y="2224087"/>
            <a:ext cx="3781425" cy="25622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4E96DAB-0359-0787-1C5E-198B15C881C4}"/>
              </a:ext>
            </a:extLst>
          </p:cNvPr>
          <p:cNvSpPr/>
          <p:nvPr/>
        </p:nvSpPr>
        <p:spPr>
          <a:xfrm>
            <a:off x="419100" y="4981575"/>
            <a:ext cx="10172700" cy="5619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Các từ in đậm trong câu chuyện trên được dùng để làm gì?</a:t>
            </a:r>
            <a:endParaRPr lang="en-US" sz="2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7715883-10E9-6609-F9F4-48B562E102C8}"/>
              </a:ext>
            </a:extLst>
          </p:cNvPr>
          <p:cNvSpPr/>
          <p:nvPr/>
        </p:nvSpPr>
        <p:spPr>
          <a:xfrm>
            <a:off x="381000" y="5734050"/>
            <a:ext cx="10172700" cy="8286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Trong số các từ đó, những từ nào chỉ người nói, những từ nào chỉ người nghe?</a:t>
            </a:r>
            <a:endParaRPr lang="en-US" sz="2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7B443BC-7706-D2EB-724E-A7A75826E8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0355" y="0"/>
            <a:ext cx="3129131" cy="254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5139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椭圆 36"/>
          <p:cNvSpPr/>
          <p:nvPr/>
        </p:nvSpPr>
        <p:spPr>
          <a:xfrm>
            <a:off x="5099650" y="-2330616"/>
            <a:ext cx="7390029" cy="7390095"/>
          </a:xfrm>
          <a:prstGeom prst="ellipse">
            <a:avLst/>
          </a:prstGeom>
          <a:solidFill>
            <a:srgbClr val="FFB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-191155" y="2094841"/>
            <a:ext cx="7390029" cy="7390095"/>
          </a:xfrm>
          <a:prstGeom prst="ellipse">
            <a:avLst/>
          </a:prstGeom>
          <a:solidFill>
            <a:srgbClr val="A4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="" xmlns:a16="http://schemas.microsoft.com/office/drawing/2014/main" id="{C8B5A9B4-B9F7-4A00-910E-9026730C642D}"/>
              </a:ext>
            </a:extLst>
          </p:cNvPr>
          <p:cNvGrpSpPr/>
          <p:nvPr/>
        </p:nvGrpSpPr>
        <p:grpSpPr>
          <a:xfrm>
            <a:off x="3218587" y="187592"/>
            <a:ext cx="695056" cy="442451"/>
            <a:chOff x="3550860" y="468074"/>
            <a:chExt cx="695056" cy="442451"/>
          </a:xfrm>
        </p:grpSpPr>
        <p:sp>
          <p:nvSpPr>
            <p:cNvPr id="85" name="Parallelogram 84">
              <a:extLst>
                <a:ext uri="{FF2B5EF4-FFF2-40B4-BE49-F238E27FC236}">
                  <a16:creationId xmlns="" xmlns:a16="http://schemas.microsoft.com/office/drawing/2014/main" id="{263D3628-E665-400E-9692-9DC5CE0B7620}"/>
                </a:ext>
              </a:extLst>
            </p:cNvPr>
            <p:cNvSpPr/>
            <p:nvPr/>
          </p:nvSpPr>
          <p:spPr>
            <a:xfrm flipH="1">
              <a:off x="3550860" y="468074"/>
              <a:ext cx="695056" cy="442451"/>
            </a:xfrm>
            <a:prstGeom prst="parallelogram">
              <a:avLst>
                <a:gd name="adj" fmla="val 33612"/>
              </a:avLst>
            </a:prstGeom>
            <a:solidFill>
              <a:srgbClr val="DABDDB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pic>
          <p:nvPicPr>
            <p:cNvPr id="86" name="Graphic 85" descr="Add">
              <a:extLst>
                <a:ext uri="{FF2B5EF4-FFF2-40B4-BE49-F238E27FC236}">
                  <a16:creationId xmlns="" xmlns:a16="http://schemas.microsoft.com/office/drawing/2014/main" id="{D7BB8D4C-6A9B-48ED-AE16-FA7AA8154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781019" y="563108"/>
              <a:ext cx="244176" cy="244176"/>
            </a:xfrm>
            <a:prstGeom prst="rect">
              <a:avLst/>
            </a:prstGeom>
          </p:spPr>
        </p:pic>
      </p:grpSp>
      <p:sp>
        <p:nvSpPr>
          <p:cNvPr id="87" name="Freeform: Shape 86">
            <a:extLst>
              <a:ext uri="{FF2B5EF4-FFF2-40B4-BE49-F238E27FC236}">
                <a16:creationId xmlns="" xmlns:a16="http://schemas.microsoft.com/office/drawing/2014/main" id="{1CD04E5C-65D5-4105-B6AC-895DD1F295D1}"/>
              </a:ext>
            </a:extLst>
          </p:cNvPr>
          <p:cNvSpPr/>
          <p:nvPr/>
        </p:nvSpPr>
        <p:spPr>
          <a:xfrm>
            <a:off x="119454" y="187592"/>
            <a:ext cx="12013580" cy="6355844"/>
          </a:xfrm>
          <a:custGeom>
            <a:avLst/>
            <a:gdLst>
              <a:gd name="connsiteX0" fmla="*/ 289689 w 10913807"/>
              <a:gd name="connsiteY0" fmla="*/ 0 h 5722374"/>
              <a:gd name="connsiteX1" fmla="*/ 2640801 w 10913807"/>
              <a:gd name="connsiteY1" fmla="*/ 7706 h 5722374"/>
              <a:gd name="connsiteX2" fmla="*/ 2911764 w 10913807"/>
              <a:gd name="connsiteY2" fmla="*/ 442451 h 5722374"/>
              <a:gd name="connsiteX3" fmla="*/ 10913807 w 10913807"/>
              <a:gd name="connsiteY3" fmla="*/ 442451 h 5722374"/>
              <a:gd name="connsiteX4" fmla="*/ 10913807 w 10913807"/>
              <a:gd name="connsiteY4" fmla="*/ 5722374 h 5722374"/>
              <a:gd name="connsiteX5" fmla="*/ 0 w 10913807"/>
              <a:gd name="connsiteY5" fmla="*/ 5722374 h 5722374"/>
              <a:gd name="connsiteX6" fmla="*/ 0 w 10913807"/>
              <a:gd name="connsiteY6" fmla="*/ 442451 h 5722374"/>
              <a:gd name="connsiteX7" fmla="*/ 289689 w 10913807"/>
              <a:gd name="connsiteY7" fmla="*/ 0 h 5722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13807" h="5722374">
                <a:moveTo>
                  <a:pt x="289689" y="0"/>
                </a:moveTo>
                <a:lnTo>
                  <a:pt x="2640801" y="7706"/>
                </a:lnTo>
                <a:cubicBezTo>
                  <a:pt x="2871067" y="15991"/>
                  <a:pt x="2807773" y="294967"/>
                  <a:pt x="2911764" y="442451"/>
                </a:cubicBezTo>
                <a:lnTo>
                  <a:pt x="10913807" y="442451"/>
                </a:lnTo>
                <a:lnTo>
                  <a:pt x="10913807" y="5722374"/>
                </a:lnTo>
                <a:lnTo>
                  <a:pt x="0" y="5722374"/>
                </a:lnTo>
                <a:lnTo>
                  <a:pt x="0" y="442451"/>
                </a:lnTo>
                <a:cubicBezTo>
                  <a:pt x="123799" y="294967"/>
                  <a:pt x="47043" y="3314"/>
                  <a:pt x="289689" y="0"/>
                </a:cubicBezTo>
                <a:close/>
              </a:path>
            </a:pathLst>
          </a:custGeom>
          <a:solidFill>
            <a:srgbClr val="DABDDB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="" xmlns:a16="http://schemas.microsoft.com/office/drawing/2014/main" id="{51682D97-7E88-4F64-8CAF-F854BC4A41BD}"/>
              </a:ext>
            </a:extLst>
          </p:cNvPr>
          <p:cNvGrpSpPr/>
          <p:nvPr/>
        </p:nvGrpSpPr>
        <p:grpSpPr>
          <a:xfrm>
            <a:off x="119454" y="603771"/>
            <a:ext cx="12013580" cy="6000472"/>
            <a:chOff x="639096" y="1013468"/>
            <a:chExt cx="10913807" cy="4821275"/>
          </a:xfrm>
        </p:grpSpPr>
        <p:sp>
          <p:nvSpPr>
            <p:cNvPr id="89" name="Rectangle 88">
              <a:extLst>
                <a:ext uri="{FF2B5EF4-FFF2-40B4-BE49-F238E27FC236}">
                  <a16:creationId xmlns="" xmlns:a16="http://schemas.microsoft.com/office/drawing/2014/main" id="{DF501D5A-7035-476C-9D81-C8DF98413846}"/>
                </a:ext>
              </a:extLst>
            </p:cNvPr>
            <p:cNvSpPr/>
            <p:nvPr/>
          </p:nvSpPr>
          <p:spPr>
            <a:xfrm>
              <a:off x="639096" y="1436914"/>
              <a:ext cx="10913807" cy="439782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="" xmlns:a16="http://schemas.microsoft.com/office/drawing/2014/main" id="{263C2252-C03E-41CE-961A-375F826B8CBE}"/>
                </a:ext>
              </a:extLst>
            </p:cNvPr>
            <p:cNvSpPr/>
            <p:nvPr/>
          </p:nvSpPr>
          <p:spPr>
            <a:xfrm>
              <a:off x="1809750" y="1016000"/>
              <a:ext cx="9055100" cy="30726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BCBE9D81-1113-4FE1-9B4C-CE737B1E6B78}"/>
                </a:ext>
              </a:extLst>
            </p:cNvPr>
            <p:cNvSpPr/>
            <p:nvPr/>
          </p:nvSpPr>
          <p:spPr>
            <a:xfrm rot="8099516">
              <a:off x="1382240" y="1036292"/>
              <a:ext cx="267646" cy="266683"/>
            </a:xfrm>
            <a:custGeom>
              <a:avLst/>
              <a:gdLst>
                <a:gd name="connsiteX0" fmla="*/ 196871 w 1483741"/>
                <a:gd name="connsiteY0" fmla="*/ 196871 h 1493861"/>
                <a:gd name="connsiteX1" fmla="*/ 196871 w 1483741"/>
                <a:gd name="connsiteY1" fmla="*/ 201482 h 1493861"/>
                <a:gd name="connsiteX2" fmla="*/ 201453 w 1483741"/>
                <a:gd name="connsiteY2" fmla="*/ 196871 h 1493861"/>
                <a:gd name="connsiteX3" fmla="*/ 0 w 1483741"/>
                <a:gd name="connsiteY3" fmla="*/ 0 h 1493861"/>
                <a:gd name="connsiteX4" fmla="*/ 1352973 w 1483741"/>
                <a:gd name="connsiteY4" fmla="*/ 0 h 1493861"/>
                <a:gd name="connsiteX5" fmla="*/ 1161010 w 1483741"/>
                <a:gd name="connsiteY5" fmla="*/ 196871 h 1493861"/>
                <a:gd name="connsiteX6" fmla="*/ 341678 w 1483741"/>
                <a:gd name="connsiteY6" fmla="*/ 196871 h 1493861"/>
                <a:gd name="connsiteX7" fmla="*/ 1483741 w 1483741"/>
                <a:gd name="connsiteY7" fmla="*/ 1331704 h 1493861"/>
                <a:gd name="connsiteX8" fmla="*/ 1322611 w 1483741"/>
                <a:gd name="connsiteY8" fmla="*/ 1493861 h 1493861"/>
                <a:gd name="connsiteX9" fmla="*/ 196871 w 1483741"/>
                <a:gd name="connsiteY9" fmla="*/ 375248 h 1493861"/>
                <a:gd name="connsiteX10" fmla="*/ 196871 w 1483741"/>
                <a:gd name="connsiteY10" fmla="*/ 1185661 h 1493861"/>
                <a:gd name="connsiteX11" fmla="*/ 0 w 1483741"/>
                <a:gd name="connsiteY11" fmla="*/ 1387566 h 1493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3741" h="1493861">
                  <a:moveTo>
                    <a:pt x="196871" y="196871"/>
                  </a:moveTo>
                  <a:lnTo>
                    <a:pt x="196871" y="201482"/>
                  </a:lnTo>
                  <a:lnTo>
                    <a:pt x="201453" y="196871"/>
                  </a:lnTo>
                  <a:close/>
                  <a:moveTo>
                    <a:pt x="0" y="0"/>
                  </a:moveTo>
                  <a:lnTo>
                    <a:pt x="1352973" y="0"/>
                  </a:lnTo>
                  <a:lnTo>
                    <a:pt x="1161010" y="196871"/>
                  </a:lnTo>
                  <a:lnTo>
                    <a:pt x="341678" y="196871"/>
                  </a:lnTo>
                  <a:lnTo>
                    <a:pt x="1483741" y="1331704"/>
                  </a:lnTo>
                  <a:lnTo>
                    <a:pt x="1322611" y="1493861"/>
                  </a:lnTo>
                  <a:lnTo>
                    <a:pt x="196871" y="375248"/>
                  </a:lnTo>
                  <a:lnTo>
                    <a:pt x="196871" y="1185661"/>
                  </a:lnTo>
                  <a:lnTo>
                    <a:pt x="0" y="138756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893EBA88-FBCD-48CD-93D0-8B1FAFFB6645}"/>
                </a:ext>
              </a:extLst>
            </p:cNvPr>
            <p:cNvSpPr/>
            <p:nvPr/>
          </p:nvSpPr>
          <p:spPr>
            <a:xfrm rot="13500484" flipH="1">
              <a:off x="899639" y="1036292"/>
              <a:ext cx="267646" cy="266683"/>
            </a:xfrm>
            <a:custGeom>
              <a:avLst/>
              <a:gdLst>
                <a:gd name="connsiteX0" fmla="*/ 196871 w 1483741"/>
                <a:gd name="connsiteY0" fmla="*/ 196871 h 1493861"/>
                <a:gd name="connsiteX1" fmla="*/ 196871 w 1483741"/>
                <a:gd name="connsiteY1" fmla="*/ 201482 h 1493861"/>
                <a:gd name="connsiteX2" fmla="*/ 201453 w 1483741"/>
                <a:gd name="connsiteY2" fmla="*/ 196871 h 1493861"/>
                <a:gd name="connsiteX3" fmla="*/ 0 w 1483741"/>
                <a:gd name="connsiteY3" fmla="*/ 0 h 1493861"/>
                <a:gd name="connsiteX4" fmla="*/ 1352973 w 1483741"/>
                <a:gd name="connsiteY4" fmla="*/ 0 h 1493861"/>
                <a:gd name="connsiteX5" fmla="*/ 1161010 w 1483741"/>
                <a:gd name="connsiteY5" fmla="*/ 196871 h 1493861"/>
                <a:gd name="connsiteX6" fmla="*/ 341678 w 1483741"/>
                <a:gd name="connsiteY6" fmla="*/ 196871 h 1493861"/>
                <a:gd name="connsiteX7" fmla="*/ 1483741 w 1483741"/>
                <a:gd name="connsiteY7" fmla="*/ 1331704 h 1493861"/>
                <a:gd name="connsiteX8" fmla="*/ 1322611 w 1483741"/>
                <a:gd name="connsiteY8" fmla="*/ 1493861 h 1493861"/>
                <a:gd name="connsiteX9" fmla="*/ 196871 w 1483741"/>
                <a:gd name="connsiteY9" fmla="*/ 375248 h 1493861"/>
                <a:gd name="connsiteX10" fmla="*/ 196871 w 1483741"/>
                <a:gd name="connsiteY10" fmla="*/ 1185661 h 1493861"/>
                <a:gd name="connsiteX11" fmla="*/ 0 w 1483741"/>
                <a:gd name="connsiteY11" fmla="*/ 1387566 h 1493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3741" h="1493861">
                  <a:moveTo>
                    <a:pt x="196871" y="196871"/>
                  </a:moveTo>
                  <a:lnTo>
                    <a:pt x="196871" y="201482"/>
                  </a:lnTo>
                  <a:lnTo>
                    <a:pt x="201453" y="196871"/>
                  </a:lnTo>
                  <a:close/>
                  <a:moveTo>
                    <a:pt x="0" y="0"/>
                  </a:moveTo>
                  <a:lnTo>
                    <a:pt x="1352973" y="0"/>
                  </a:lnTo>
                  <a:lnTo>
                    <a:pt x="1161010" y="196871"/>
                  </a:lnTo>
                  <a:lnTo>
                    <a:pt x="341678" y="196871"/>
                  </a:lnTo>
                  <a:lnTo>
                    <a:pt x="1483741" y="1331704"/>
                  </a:lnTo>
                  <a:lnTo>
                    <a:pt x="1322611" y="1493861"/>
                  </a:lnTo>
                  <a:lnTo>
                    <a:pt x="196871" y="375248"/>
                  </a:lnTo>
                  <a:lnTo>
                    <a:pt x="196871" y="1185661"/>
                  </a:lnTo>
                  <a:lnTo>
                    <a:pt x="0" y="138756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sp>
          <p:nvSpPr>
            <p:cNvPr id="93" name="Heart 92">
              <a:extLst>
                <a:ext uri="{FF2B5EF4-FFF2-40B4-BE49-F238E27FC236}">
                  <a16:creationId xmlns="" xmlns:a16="http://schemas.microsoft.com/office/drawing/2014/main" id="{30EDBE13-17B5-43BF-98FD-A41CD752068C}"/>
                </a:ext>
              </a:extLst>
            </p:cNvPr>
            <p:cNvSpPr/>
            <p:nvPr/>
          </p:nvSpPr>
          <p:spPr>
            <a:xfrm>
              <a:off x="11015867" y="1013468"/>
              <a:ext cx="377828" cy="307266"/>
            </a:xfrm>
            <a:prstGeom prst="heart">
              <a:avLst/>
            </a:prstGeom>
            <a:solidFill>
              <a:srgbClr val="7030A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</p:grpSp>
      <p:pic>
        <p:nvPicPr>
          <p:cNvPr id="96" name="Graphic 95" descr="Close">
            <a:extLst>
              <a:ext uri="{FF2B5EF4-FFF2-40B4-BE49-F238E27FC236}">
                <a16:creationId xmlns="" xmlns:a16="http://schemas.microsoft.com/office/drawing/2014/main" id="{94C49F70-A38D-41F0-8005-7E72834839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4270" y="267795"/>
            <a:ext cx="266374" cy="2663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9B45DD0-6F2F-187F-AA92-49273B684F5F}"/>
              </a:ext>
            </a:extLst>
          </p:cNvPr>
          <p:cNvSpPr txBox="1"/>
          <p:nvPr/>
        </p:nvSpPr>
        <p:spPr>
          <a:xfrm>
            <a:off x="11605368" y="576571"/>
            <a:ext cx="481426" cy="38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6F6CDA3-80E4-C70F-8BE6-9C181A8AA58A}"/>
              </a:ext>
            </a:extLst>
          </p:cNvPr>
          <p:cNvSpPr/>
          <p:nvPr/>
        </p:nvSpPr>
        <p:spPr>
          <a:xfrm>
            <a:off x="523875" y="1257300"/>
            <a:ext cx="10172700" cy="5619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a. Các từ in đậm trong câu chuyện trên được dùng để làm gì?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A0C5E998-D5C1-BFD5-8278-88A8B47FC157}"/>
              </a:ext>
            </a:extLst>
          </p:cNvPr>
          <p:cNvGrpSpPr/>
          <p:nvPr/>
        </p:nvGrpSpPr>
        <p:grpSpPr>
          <a:xfrm>
            <a:off x="257175" y="2656885"/>
            <a:ext cx="3952875" cy="1665108"/>
            <a:chOff x="6448424" y="4218985"/>
            <a:chExt cx="3971925" cy="1665108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4C69F456-8CBB-3DF0-7874-B84F69EF33CD}"/>
                </a:ext>
              </a:extLst>
            </p:cNvPr>
            <p:cNvGrpSpPr/>
            <p:nvPr/>
          </p:nvGrpSpPr>
          <p:grpSpPr>
            <a:xfrm>
              <a:off x="6448424" y="4218985"/>
              <a:ext cx="3971925" cy="1665108"/>
              <a:chOff x="4142372" y="766762"/>
              <a:chExt cx="4710364" cy="2775224"/>
            </a:xfrm>
          </p:grpSpPr>
          <p:sp>
            <p:nvSpPr>
              <p:cNvPr id="11" name="Freeform 1286">
                <a:extLst>
                  <a:ext uri="{FF2B5EF4-FFF2-40B4-BE49-F238E27FC236}">
                    <a16:creationId xmlns="" xmlns:a16="http://schemas.microsoft.com/office/drawing/2014/main" id="{6106BBEF-3463-FF45-4F1E-223DB70252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8535" y="946496"/>
                <a:ext cx="4564201" cy="2180533"/>
              </a:xfrm>
              <a:custGeom>
                <a:avLst/>
                <a:gdLst>
                  <a:gd name="T0" fmla="*/ 0 w 9680"/>
                  <a:gd name="T1" fmla="*/ 745 h 4929"/>
                  <a:gd name="T2" fmla="*/ 0 w 9680"/>
                  <a:gd name="T3" fmla="*/ 4468 h 4929"/>
                  <a:gd name="T4" fmla="*/ 488 w 9680"/>
                  <a:gd name="T5" fmla="*/ 4891 h 4929"/>
                  <a:gd name="T6" fmla="*/ 4840 w 9680"/>
                  <a:gd name="T7" fmla="*/ 4587 h 4929"/>
                  <a:gd name="T8" fmla="*/ 9192 w 9680"/>
                  <a:gd name="T9" fmla="*/ 4891 h 4929"/>
                  <a:gd name="T10" fmla="*/ 9680 w 9680"/>
                  <a:gd name="T11" fmla="*/ 4468 h 4929"/>
                  <a:gd name="T12" fmla="*/ 9680 w 9680"/>
                  <a:gd name="T13" fmla="*/ 745 h 4929"/>
                  <a:gd name="T14" fmla="*/ 9316 w 9680"/>
                  <a:gd name="T15" fmla="*/ 322 h 4929"/>
                  <a:gd name="T16" fmla="*/ 4840 w 9680"/>
                  <a:gd name="T17" fmla="*/ 0 h 4929"/>
                  <a:gd name="T18" fmla="*/ 364 w 9680"/>
                  <a:gd name="T19" fmla="*/ 322 h 4929"/>
                  <a:gd name="T20" fmla="*/ 0 w 9680"/>
                  <a:gd name="T21" fmla="*/ 745 h 4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680" h="4929">
                    <a:moveTo>
                      <a:pt x="0" y="745"/>
                    </a:moveTo>
                    <a:lnTo>
                      <a:pt x="0" y="4468"/>
                    </a:lnTo>
                    <a:cubicBezTo>
                      <a:pt x="0" y="4728"/>
                      <a:pt x="231" y="4929"/>
                      <a:pt x="488" y="4891"/>
                    </a:cubicBezTo>
                    <a:cubicBezTo>
                      <a:pt x="1854" y="4694"/>
                      <a:pt x="3317" y="4587"/>
                      <a:pt x="4840" y="4587"/>
                    </a:cubicBezTo>
                    <a:cubicBezTo>
                      <a:pt x="6363" y="4587"/>
                      <a:pt x="7826" y="4694"/>
                      <a:pt x="9192" y="4891"/>
                    </a:cubicBezTo>
                    <a:cubicBezTo>
                      <a:pt x="9449" y="4929"/>
                      <a:pt x="9680" y="4728"/>
                      <a:pt x="9680" y="4468"/>
                    </a:cubicBezTo>
                    <a:lnTo>
                      <a:pt x="9680" y="745"/>
                    </a:lnTo>
                    <a:cubicBezTo>
                      <a:pt x="9680" y="533"/>
                      <a:pt x="9525" y="353"/>
                      <a:pt x="9316" y="322"/>
                    </a:cubicBezTo>
                    <a:cubicBezTo>
                      <a:pt x="7915" y="113"/>
                      <a:pt x="6409" y="0"/>
                      <a:pt x="4840" y="0"/>
                    </a:cubicBezTo>
                    <a:cubicBezTo>
                      <a:pt x="3271" y="0"/>
                      <a:pt x="1765" y="113"/>
                      <a:pt x="364" y="322"/>
                    </a:cubicBezTo>
                    <a:cubicBezTo>
                      <a:pt x="155" y="353"/>
                      <a:pt x="0" y="533"/>
                      <a:pt x="0" y="745"/>
                    </a:cubicBezTo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7570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Freeform 1287">
                <a:extLst>
                  <a:ext uri="{FF2B5EF4-FFF2-40B4-BE49-F238E27FC236}">
                    <a16:creationId xmlns="" xmlns:a16="http://schemas.microsoft.com/office/drawing/2014/main" id="{50C8B402-871B-DBC0-BE39-EB691404FC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1676" y="2677291"/>
                <a:ext cx="4414973" cy="864695"/>
              </a:xfrm>
              <a:custGeom>
                <a:avLst/>
                <a:gdLst>
                  <a:gd name="T0" fmla="*/ 2488 w 9364"/>
                  <a:gd name="T1" fmla="*/ 1959 h 1959"/>
                  <a:gd name="T2" fmla="*/ 2116 w 9364"/>
                  <a:gd name="T3" fmla="*/ 1621 h 1959"/>
                  <a:gd name="T4" fmla="*/ 1884 w 9364"/>
                  <a:gd name="T5" fmla="*/ 1357 h 1959"/>
                  <a:gd name="T6" fmla="*/ 101 w 9364"/>
                  <a:gd name="T7" fmla="*/ 1557 h 1959"/>
                  <a:gd name="T8" fmla="*/ 7 w 9364"/>
                  <a:gd name="T9" fmla="*/ 1487 h 1959"/>
                  <a:gd name="T10" fmla="*/ 77 w 9364"/>
                  <a:gd name="T11" fmla="*/ 1393 h 1959"/>
                  <a:gd name="T12" fmla="*/ 1870 w 9364"/>
                  <a:gd name="T13" fmla="*/ 1192 h 1959"/>
                  <a:gd name="T14" fmla="*/ 2253 w 9364"/>
                  <a:gd name="T15" fmla="*/ 1527 h 1959"/>
                  <a:gd name="T16" fmla="*/ 2487 w 9364"/>
                  <a:gd name="T17" fmla="*/ 1794 h 1959"/>
                  <a:gd name="T18" fmla="*/ 2659 w 9364"/>
                  <a:gd name="T19" fmla="*/ 1506 h 1959"/>
                  <a:gd name="T20" fmla="*/ 2975 w 9364"/>
                  <a:gd name="T21" fmla="*/ 1122 h 1959"/>
                  <a:gd name="T22" fmla="*/ 4441 w 9364"/>
                  <a:gd name="T23" fmla="*/ 1088 h 1959"/>
                  <a:gd name="T24" fmla="*/ 8804 w 9364"/>
                  <a:gd name="T25" fmla="*/ 1393 h 1959"/>
                  <a:gd name="T26" fmla="*/ 9079 w 9364"/>
                  <a:gd name="T27" fmla="*/ 1313 h 1959"/>
                  <a:gd name="T28" fmla="*/ 9198 w 9364"/>
                  <a:gd name="T29" fmla="*/ 1052 h 1959"/>
                  <a:gd name="T30" fmla="*/ 9198 w 9364"/>
                  <a:gd name="T31" fmla="*/ 83 h 1959"/>
                  <a:gd name="T32" fmla="*/ 9281 w 9364"/>
                  <a:gd name="T33" fmla="*/ 0 h 1959"/>
                  <a:gd name="T34" fmla="*/ 9364 w 9364"/>
                  <a:gd name="T35" fmla="*/ 83 h 1959"/>
                  <a:gd name="T36" fmla="*/ 9364 w 9364"/>
                  <a:gd name="T37" fmla="*/ 1052 h 1959"/>
                  <a:gd name="T38" fmla="*/ 9187 w 9364"/>
                  <a:gd name="T39" fmla="*/ 1438 h 1959"/>
                  <a:gd name="T40" fmla="*/ 8780 w 9364"/>
                  <a:gd name="T41" fmla="*/ 1557 h 1959"/>
                  <a:gd name="T42" fmla="*/ 4441 w 9364"/>
                  <a:gd name="T43" fmla="*/ 1254 h 1959"/>
                  <a:gd name="T44" fmla="*/ 2984 w 9364"/>
                  <a:gd name="T45" fmla="*/ 1287 h 1959"/>
                  <a:gd name="T46" fmla="*/ 2809 w 9364"/>
                  <a:gd name="T47" fmla="*/ 1577 h 1959"/>
                  <a:gd name="T48" fmla="*/ 2499 w 9364"/>
                  <a:gd name="T49" fmla="*/ 1959 h 1959"/>
                  <a:gd name="T50" fmla="*/ 2488 w 9364"/>
                  <a:gd name="T51" fmla="*/ 1959 h 19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364" h="1959">
                    <a:moveTo>
                      <a:pt x="2488" y="1959"/>
                    </a:moveTo>
                    <a:cubicBezTo>
                      <a:pt x="2347" y="1959"/>
                      <a:pt x="2235" y="1795"/>
                      <a:pt x="2116" y="1621"/>
                    </a:cubicBezTo>
                    <a:cubicBezTo>
                      <a:pt x="2056" y="1534"/>
                      <a:pt x="1933" y="1353"/>
                      <a:pt x="1884" y="1357"/>
                    </a:cubicBezTo>
                    <a:cubicBezTo>
                      <a:pt x="1281" y="1406"/>
                      <a:pt x="681" y="1473"/>
                      <a:pt x="101" y="1557"/>
                    </a:cubicBezTo>
                    <a:cubicBezTo>
                      <a:pt x="56" y="1564"/>
                      <a:pt x="14" y="1532"/>
                      <a:pt x="7" y="1487"/>
                    </a:cubicBezTo>
                    <a:cubicBezTo>
                      <a:pt x="0" y="1442"/>
                      <a:pt x="32" y="1400"/>
                      <a:pt x="77" y="1393"/>
                    </a:cubicBezTo>
                    <a:cubicBezTo>
                      <a:pt x="661" y="1309"/>
                      <a:pt x="1264" y="1241"/>
                      <a:pt x="1870" y="1192"/>
                    </a:cubicBezTo>
                    <a:cubicBezTo>
                      <a:pt x="2016" y="1180"/>
                      <a:pt x="2131" y="1348"/>
                      <a:pt x="2253" y="1527"/>
                    </a:cubicBezTo>
                    <a:cubicBezTo>
                      <a:pt x="2316" y="1620"/>
                      <a:pt x="2435" y="1793"/>
                      <a:pt x="2487" y="1794"/>
                    </a:cubicBezTo>
                    <a:cubicBezTo>
                      <a:pt x="2532" y="1776"/>
                      <a:pt x="2615" y="1601"/>
                      <a:pt x="2659" y="1506"/>
                    </a:cubicBezTo>
                    <a:cubicBezTo>
                      <a:pt x="2755" y="1303"/>
                      <a:pt x="2838" y="1128"/>
                      <a:pt x="2975" y="1122"/>
                    </a:cubicBezTo>
                    <a:cubicBezTo>
                      <a:pt x="3458" y="1100"/>
                      <a:pt x="3951" y="1088"/>
                      <a:pt x="4441" y="1088"/>
                    </a:cubicBezTo>
                    <a:cubicBezTo>
                      <a:pt x="5934" y="1088"/>
                      <a:pt x="7402" y="1191"/>
                      <a:pt x="8804" y="1393"/>
                    </a:cubicBezTo>
                    <a:cubicBezTo>
                      <a:pt x="8903" y="1407"/>
                      <a:pt x="9003" y="1378"/>
                      <a:pt x="9079" y="1313"/>
                    </a:cubicBezTo>
                    <a:cubicBezTo>
                      <a:pt x="9155" y="1247"/>
                      <a:pt x="9198" y="1152"/>
                      <a:pt x="9198" y="1052"/>
                    </a:cubicBezTo>
                    <a:lnTo>
                      <a:pt x="9198" y="83"/>
                    </a:lnTo>
                    <a:cubicBezTo>
                      <a:pt x="9198" y="37"/>
                      <a:pt x="9235" y="0"/>
                      <a:pt x="9281" y="0"/>
                    </a:cubicBezTo>
                    <a:cubicBezTo>
                      <a:pt x="9327" y="0"/>
                      <a:pt x="9364" y="37"/>
                      <a:pt x="9364" y="83"/>
                    </a:cubicBezTo>
                    <a:lnTo>
                      <a:pt x="9364" y="1052"/>
                    </a:lnTo>
                    <a:cubicBezTo>
                      <a:pt x="9364" y="1200"/>
                      <a:pt x="9300" y="1341"/>
                      <a:pt x="9187" y="1438"/>
                    </a:cubicBezTo>
                    <a:cubicBezTo>
                      <a:pt x="9075" y="1535"/>
                      <a:pt x="8927" y="1578"/>
                      <a:pt x="8780" y="1557"/>
                    </a:cubicBezTo>
                    <a:cubicBezTo>
                      <a:pt x="7387" y="1356"/>
                      <a:pt x="5926" y="1254"/>
                      <a:pt x="4441" y="1254"/>
                    </a:cubicBezTo>
                    <a:cubicBezTo>
                      <a:pt x="3954" y="1254"/>
                      <a:pt x="3464" y="1265"/>
                      <a:pt x="2984" y="1287"/>
                    </a:cubicBezTo>
                    <a:cubicBezTo>
                      <a:pt x="2939" y="1303"/>
                      <a:pt x="2855" y="1481"/>
                      <a:pt x="2809" y="1577"/>
                    </a:cubicBezTo>
                    <a:cubicBezTo>
                      <a:pt x="2714" y="1778"/>
                      <a:pt x="2633" y="1951"/>
                      <a:pt x="2499" y="1959"/>
                    </a:cubicBezTo>
                    <a:cubicBezTo>
                      <a:pt x="2495" y="1959"/>
                      <a:pt x="2492" y="1959"/>
                      <a:pt x="2488" y="1959"/>
                    </a:cubicBezTo>
                  </a:path>
                </a:pathLst>
              </a:custGeom>
              <a:solidFill>
                <a:srgbClr val="066D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7570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Freeform 1288">
                <a:extLst>
                  <a:ext uri="{FF2B5EF4-FFF2-40B4-BE49-F238E27FC236}">
                    <a16:creationId xmlns="" xmlns:a16="http://schemas.microsoft.com/office/drawing/2014/main" id="{E8B6AB46-A637-6FCA-9201-92CBDF5BD8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2372" y="2701216"/>
                <a:ext cx="80074" cy="116204"/>
              </a:xfrm>
              <a:custGeom>
                <a:avLst/>
                <a:gdLst>
                  <a:gd name="T0" fmla="*/ 83 w 166"/>
                  <a:gd name="T1" fmla="*/ 265 h 265"/>
                  <a:gd name="T2" fmla="*/ 0 w 166"/>
                  <a:gd name="T3" fmla="*/ 182 h 265"/>
                  <a:gd name="T4" fmla="*/ 0 w 166"/>
                  <a:gd name="T5" fmla="*/ 83 h 265"/>
                  <a:gd name="T6" fmla="*/ 83 w 166"/>
                  <a:gd name="T7" fmla="*/ 0 h 265"/>
                  <a:gd name="T8" fmla="*/ 166 w 166"/>
                  <a:gd name="T9" fmla="*/ 83 h 265"/>
                  <a:gd name="T10" fmla="*/ 166 w 166"/>
                  <a:gd name="T11" fmla="*/ 182 h 265"/>
                  <a:gd name="T12" fmla="*/ 83 w 166"/>
                  <a:gd name="T13" fmla="*/ 26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6" h="265">
                    <a:moveTo>
                      <a:pt x="83" y="265"/>
                    </a:moveTo>
                    <a:cubicBezTo>
                      <a:pt x="37" y="265"/>
                      <a:pt x="0" y="228"/>
                      <a:pt x="0" y="182"/>
                    </a:cubicBezTo>
                    <a:lnTo>
                      <a:pt x="0" y="83"/>
                    </a:lnTo>
                    <a:cubicBezTo>
                      <a:pt x="0" y="37"/>
                      <a:pt x="37" y="0"/>
                      <a:pt x="83" y="0"/>
                    </a:cubicBezTo>
                    <a:cubicBezTo>
                      <a:pt x="129" y="0"/>
                      <a:pt x="166" y="37"/>
                      <a:pt x="166" y="83"/>
                    </a:cubicBezTo>
                    <a:lnTo>
                      <a:pt x="166" y="182"/>
                    </a:lnTo>
                    <a:cubicBezTo>
                      <a:pt x="166" y="228"/>
                      <a:pt x="129" y="265"/>
                      <a:pt x="83" y="265"/>
                    </a:cubicBezTo>
                    <a:close/>
                  </a:path>
                </a:pathLst>
              </a:custGeom>
              <a:solidFill>
                <a:srgbClr val="066D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7570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Freeform 1289">
                <a:extLst>
                  <a:ext uri="{FF2B5EF4-FFF2-40B4-BE49-F238E27FC236}">
                    <a16:creationId xmlns="" xmlns:a16="http://schemas.microsoft.com/office/drawing/2014/main" id="{106DD1B7-09DD-F8C3-7C87-07AB65E716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2372" y="777014"/>
                <a:ext cx="1798018" cy="1828505"/>
              </a:xfrm>
              <a:custGeom>
                <a:avLst/>
                <a:gdLst>
                  <a:gd name="T0" fmla="*/ 83 w 3811"/>
                  <a:gd name="T1" fmla="*/ 4133 h 4133"/>
                  <a:gd name="T2" fmla="*/ 0 w 3811"/>
                  <a:gd name="T3" fmla="*/ 4050 h 4133"/>
                  <a:gd name="T4" fmla="*/ 0 w 3811"/>
                  <a:gd name="T5" fmla="*/ 808 h 4133"/>
                  <a:gd name="T6" fmla="*/ 436 w 3811"/>
                  <a:gd name="T7" fmla="*/ 303 h 4133"/>
                  <a:gd name="T8" fmla="*/ 3723 w 3811"/>
                  <a:gd name="T9" fmla="*/ 2 h 4133"/>
                  <a:gd name="T10" fmla="*/ 3809 w 3811"/>
                  <a:gd name="T11" fmla="*/ 82 h 4133"/>
                  <a:gd name="T12" fmla="*/ 3730 w 3811"/>
                  <a:gd name="T13" fmla="*/ 168 h 4133"/>
                  <a:gd name="T14" fmla="*/ 460 w 3811"/>
                  <a:gd name="T15" fmla="*/ 467 h 4133"/>
                  <a:gd name="T16" fmla="*/ 166 w 3811"/>
                  <a:gd name="T17" fmla="*/ 808 h 4133"/>
                  <a:gd name="T18" fmla="*/ 166 w 3811"/>
                  <a:gd name="T19" fmla="*/ 4050 h 4133"/>
                  <a:gd name="T20" fmla="*/ 83 w 3811"/>
                  <a:gd name="T21" fmla="*/ 4133 h 4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11" h="4133">
                    <a:moveTo>
                      <a:pt x="83" y="4133"/>
                    </a:moveTo>
                    <a:cubicBezTo>
                      <a:pt x="37" y="4133"/>
                      <a:pt x="0" y="4096"/>
                      <a:pt x="0" y="4050"/>
                    </a:cubicBezTo>
                    <a:lnTo>
                      <a:pt x="0" y="808"/>
                    </a:lnTo>
                    <a:cubicBezTo>
                      <a:pt x="0" y="557"/>
                      <a:pt x="188" y="340"/>
                      <a:pt x="436" y="303"/>
                    </a:cubicBezTo>
                    <a:cubicBezTo>
                      <a:pt x="1495" y="145"/>
                      <a:pt x="2601" y="44"/>
                      <a:pt x="3723" y="2"/>
                    </a:cubicBezTo>
                    <a:cubicBezTo>
                      <a:pt x="3769" y="0"/>
                      <a:pt x="3808" y="36"/>
                      <a:pt x="3809" y="82"/>
                    </a:cubicBezTo>
                    <a:cubicBezTo>
                      <a:pt x="3811" y="128"/>
                      <a:pt x="3775" y="166"/>
                      <a:pt x="3730" y="168"/>
                    </a:cubicBezTo>
                    <a:cubicBezTo>
                      <a:pt x="2613" y="210"/>
                      <a:pt x="1513" y="310"/>
                      <a:pt x="460" y="467"/>
                    </a:cubicBezTo>
                    <a:cubicBezTo>
                      <a:pt x="293" y="492"/>
                      <a:pt x="166" y="639"/>
                      <a:pt x="166" y="808"/>
                    </a:cubicBezTo>
                    <a:lnTo>
                      <a:pt x="166" y="4050"/>
                    </a:lnTo>
                    <a:cubicBezTo>
                      <a:pt x="166" y="4096"/>
                      <a:pt x="129" y="4133"/>
                      <a:pt x="83" y="4133"/>
                    </a:cubicBezTo>
                  </a:path>
                </a:pathLst>
              </a:custGeom>
              <a:solidFill>
                <a:srgbClr val="066D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7570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Freeform 1290">
                <a:extLst>
                  <a:ext uri="{FF2B5EF4-FFF2-40B4-BE49-F238E27FC236}">
                    <a16:creationId xmlns="" xmlns:a16="http://schemas.microsoft.com/office/drawing/2014/main" id="{F3768D56-7B2F-0E62-30B4-45CF99E04B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1494" y="766762"/>
                <a:ext cx="353053" cy="75191"/>
              </a:xfrm>
              <a:custGeom>
                <a:avLst/>
                <a:gdLst>
                  <a:gd name="T0" fmla="*/ 83 w 750"/>
                  <a:gd name="T1" fmla="*/ 171 h 171"/>
                  <a:gd name="T2" fmla="*/ 0 w 750"/>
                  <a:gd name="T3" fmla="*/ 90 h 171"/>
                  <a:gd name="T4" fmla="*/ 82 w 750"/>
                  <a:gd name="T5" fmla="*/ 5 h 171"/>
                  <a:gd name="T6" fmla="*/ 667 w 750"/>
                  <a:gd name="T7" fmla="*/ 0 h 171"/>
                  <a:gd name="T8" fmla="*/ 750 w 750"/>
                  <a:gd name="T9" fmla="*/ 83 h 171"/>
                  <a:gd name="T10" fmla="*/ 667 w 750"/>
                  <a:gd name="T11" fmla="*/ 166 h 171"/>
                  <a:gd name="T12" fmla="*/ 85 w 750"/>
                  <a:gd name="T13" fmla="*/ 171 h 171"/>
                  <a:gd name="T14" fmla="*/ 83 w 750"/>
                  <a:gd name="T15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0" h="171">
                    <a:moveTo>
                      <a:pt x="83" y="171"/>
                    </a:moveTo>
                    <a:cubicBezTo>
                      <a:pt x="38" y="171"/>
                      <a:pt x="1" y="135"/>
                      <a:pt x="0" y="90"/>
                    </a:cubicBezTo>
                    <a:cubicBezTo>
                      <a:pt x="0" y="44"/>
                      <a:pt x="36" y="6"/>
                      <a:pt x="82" y="5"/>
                    </a:cubicBezTo>
                    <a:cubicBezTo>
                      <a:pt x="276" y="2"/>
                      <a:pt x="472" y="0"/>
                      <a:pt x="667" y="0"/>
                    </a:cubicBezTo>
                    <a:cubicBezTo>
                      <a:pt x="712" y="0"/>
                      <a:pt x="750" y="37"/>
                      <a:pt x="750" y="83"/>
                    </a:cubicBezTo>
                    <a:cubicBezTo>
                      <a:pt x="750" y="129"/>
                      <a:pt x="712" y="166"/>
                      <a:pt x="667" y="166"/>
                    </a:cubicBezTo>
                    <a:cubicBezTo>
                      <a:pt x="473" y="166"/>
                      <a:pt x="278" y="168"/>
                      <a:pt x="85" y="171"/>
                    </a:cubicBezTo>
                    <a:lnTo>
                      <a:pt x="83" y="171"/>
                    </a:lnTo>
                  </a:path>
                </a:pathLst>
              </a:custGeom>
              <a:solidFill>
                <a:srgbClr val="066D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7570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Freeform 1291">
                <a:extLst>
                  <a:ext uri="{FF2B5EF4-FFF2-40B4-BE49-F238E27FC236}">
                    <a16:creationId xmlns="" xmlns:a16="http://schemas.microsoft.com/office/drawing/2014/main" id="{DE74C8F8-BAE4-15CF-ECD0-05DCFF7CFF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87961" y="1105120"/>
                <a:ext cx="371251" cy="297347"/>
              </a:xfrm>
              <a:custGeom>
                <a:avLst/>
                <a:gdLst>
                  <a:gd name="T0" fmla="*/ 557 w 782"/>
                  <a:gd name="T1" fmla="*/ 340 h 667"/>
                  <a:gd name="T2" fmla="*/ 561 w 782"/>
                  <a:gd name="T3" fmla="*/ 360 h 667"/>
                  <a:gd name="T4" fmla="*/ 568 w 782"/>
                  <a:gd name="T5" fmla="*/ 364 h 667"/>
                  <a:gd name="T6" fmla="*/ 583 w 782"/>
                  <a:gd name="T7" fmla="*/ 361 h 667"/>
                  <a:gd name="T8" fmla="*/ 616 w 782"/>
                  <a:gd name="T9" fmla="*/ 357 h 667"/>
                  <a:gd name="T10" fmla="*/ 736 w 782"/>
                  <a:gd name="T11" fmla="*/ 394 h 667"/>
                  <a:gd name="T12" fmla="*/ 782 w 782"/>
                  <a:gd name="T13" fmla="*/ 505 h 667"/>
                  <a:gd name="T14" fmla="*/ 731 w 782"/>
                  <a:gd name="T15" fmla="*/ 626 h 667"/>
                  <a:gd name="T16" fmla="*/ 610 w 782"/>
                  <a:gd name="T17" fmla="*/ 667 h 667"/>
                  <a:gd name="T18" fmla="*/ 486 w 782"/>
                  <a:gd name="T19" fmla="*/ 620 h 667"/>
                  <a:gd name="T20" fmla="*/ 432 w 782"/>
                  <a:gd name="T21" fmla="*/ 489 h 667"/>
                  <a:gd name="T22" fmla="*/ 509 w 782"/>
                  <a:gd name="T23" fmla="*/ 244 h 667"/>
                  <a:gd name="T24" fmla="*/ 698 w 782"/>
                  <a:gd name="T25" fmla="*/ 30 h 667"/>
                  <a:gd name="T26" fmla="*/ 751 w 782"/>
                  <a:gd name="T27" fmla="*/ 0 h 667"/>
                  <a:gd name="T28" fmla="*/ 767 w 782"/>
                  <a:gd name="T29" fmla="*/ 15 h 667"/>
                  <a:gd name="T30" fmla="*/ 752 w 782"/>
                  <a:gd name="T31" fmla="*/ 39 h 667"/>
                  <a:gd name="T32" fmla="*/ 603 w 782"/>
                  <a:gd name="T33" fmla="*/ 207 h 667"/>
                  <a:gd name="T34" fmla="*/ 557 w 782"/>
                  <a:gd name="T35" fmla="*/ 340 h 667"/>
                  <a:gd name="T36" fmla="*/ 126 w 782"/>
                  <a:gd name="T37" fmla="*/ 340 h 667"/>
                  <a:gd name="T38" fmla="*/ 129 w 782"/>
                  <a:gd name="T39" fmla="*/ 360 h 667"/>
                  <a:gd name="T40" fmla="*/ 137 w 782"/>
                  <a:gd name="T41" fmla="*/ 364 h 667"/>
                  <a:gd name="T42" fmla="*/ 151 w 782"/>
                  <a:gd name="T43" fmla="*/ 361 h 667"/>
                  <a:gd name="T44" fmla="*/ 184 w 782"/>
                  <a:gd name="T45" fmla="*/ 357 h 667"/>
                  <a:gd name="T46" fmla="*/ 304 w 782"/>
                  <a:gd name="T47" fmla="*/ 394 h 667"/>
                  <a:gd name="T48" fmla="*/ 350 w 782"/>
                  <a:gd name="T49" fmla="*/ 505 h 667"/>
                  <a:gd name="T50" fmla="*/ 300 w 782"/>
                  <a:gd name="T51" fmla="*/ 626 h 667"/>
                  <a:gd name="T52" fmla="*/ 179 w 782"/>
                  <a:gd name="T53" fmla="*/ 667 h 667"/>
                  <a:gd name="T54" fmla="*/ 55 w 782"/>
                  <a:gd name="T55" fmla="*/ 620 h 667"/>
                  <a:gd name="T56" fmla="*/ 0 w 782"/>
                  <a:gd name="T57" fmla="*/ 489 h 667"/>
                  <a:gd name="T58" fmla="*/ 77 w 782"/>
                  <a:gd name="T59" fmla="*/ 244 h 667"/>
                  <a:gd name="T60" fmla="*/ 266 w 782"/>
                  <a:gd name="T61" fmla="*/ 30 h 667"/>
                  <a:gd name="T62" fmla="*/ 319 w 782"/>
                  <a:gd name="T63" fmla="*/ 0 h 667"/>
                  <a:gd name="T64" fmla="*/ 335 w 782"/>
                  <a:gd name="T65" fmla="*/ 15 h 667"/>
                  <a:gd name="T66" fmla="*/ 321 w 782"/>
                  <a:gd name="T67" fmla="*/ 39 h 667"/>
                  <a:gd name="T68" fmla="*/ 171 w 782"/>
                  <a:gd name="T69" fmla="*/ 207 h 667"/>
                  <a:gd name="T70" fmla="*/ 126 w 782"/>
                  <a:gd name="T71" fmla="*/ 34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82" h="667">
                    <a:moveTo>
                      <a:pt x="557" y="340"/>
                    </a:moveTo>
                    <a:cubicBezTo>
                      <a:pt x="557" y="350"/>
                      <a:pt x="559" y="356"/>
                      <a:pt x="561" y="360"/>
                    </a:cubicBezTo>
                    <a:lnTo>
                      <a:pt x="568" y="364"/>
                    </a:lnTo>
                    <a:lnTo>
                      <a:pt x="583" y="361"/>
                    </a:lnTo>
                    <a:cubicBezTo>
                      <a:pt x="595" y="358"/>
                      <a:pt x="606" y="357"/>
                      <a:pt x="616" y="357"/>
                    </a:cubicBezTo>
                    <a:cubicBezTo>
                      <a:pt x="666" y="357"/>
                      <a:pt x="706" y="369"/>
                      <a:pt x="736" y="394"/>
                    </a:cubicBezTo>
                    <a:cubicBezTo>
                      <a:pt x="766" y="419"/>
                      <a:pt x="782" y="456"/>
                      <a:pt x="782" y="505"/>
                    </a:cubicBezTo>
                    <a:cubicBezTo>
                      <a:pt x="782" y="558"/>
                      <a:pt x="765" y="598"/>
                      <a:pt x="731" y="626"/>
                    </a:cubicBezTo>
                    <a:cubicBezTo>
                      <a:pt x="698" y="653"/>
                      <a:pt x="658" y="667"/>
                      <a:pt x="610" y="667"/>
                    </a:cubicBezTo>
                    <a:cubicBezTo>
                      <a:pt x="564" y="667"/>
                      <a:pt x="523" y="651"/>
                      <a:pt x="486" y="620"/>
                    </a:cubicBezTo>
                    <a:cubicBezTo>
                      <a:pt x="450" y="589"/>
                      <a:pt x="432" y="546"/>
                      <a:pt x="432" y="489"/>
                    </a:cubicBezTo>
                    <a:cubicBezTo>
                      <a:pt x="432" y="412"/>
                      <a:pt x="458" y="330"/>
                      <a:pt x="509" y="244"/>
                    </a:cubicBezTo>
                    <a:cubicBezTo>
                      <a:pt x="561" y="158"/>
                      <a:pt x="624" y="86"/>
                      <a:pt x="698" y="30"/>
                    </a:cubicBezTo>
                    <a:cubicBezTo>
                      <a:pt x="726" y="10"/>
                      <a:pt x="743" y="0"/>
                      <a:pt x="751" y="0"/>
                    </a:cubicBezTo>
                    <a:cubicBezTo>
                      <a:pt x="761" y="6"/>
                      <a:pt x="767" y="10"/>
                      <a:pt x="767" y="15"/>
                    </a:cubicBezTo>
                    <a:cubicBezTo>
                      <a:pt x="767" y="22"/>
                      <a:pt x="762" y="30"/>
                      <a:pt x="752" y="39"/>
                    </a:cubicBezTo>
                    <a:cubicBezTo>
                      <a:pt x="683" y="102"/>
                      <a:pt x="633" y="158"/>
                      <a:pt x="603" y="207"/>
                    </a:cubicBezTo>
                    <a:cubicBezTo>
                      <a:pt x="573" y="256"/>
                      <a:pt x="557" y="300"/>
                      <a:pt x="557" y="340"/>
                    </a:cubicBezTo>
                    <a:close/>
                    <a:moveTo>
                      <a:pt x="126" y="340"/>
                    </a:moveTo>
                    <a:cubicBezTo>
                      <a:pt x="126" y="350"/>
                      <a:pt x="127" y="356"/>
                      <a:pt x="129" y="360"/>
                    </a:cubicBezTo>
                    <a:lnTo>
                      <a:pt x="137" y="364"/>
                    </a:lnTo>
                    <a:lnTo>
                      <a:pt x="151" y="361"/>
                    </a:lnTo>
                    <a:cubicBezTo>
                      <a:pt x="163" y="358"/>
                      <a:pt x="174" y="357"/>
                      <a:pt x="184" y="357"/>
                    </a:cubicBezTo>
                    <a:cubicBezTo>
                      <a:pt x="234" y="357"/>
                      <a:pt x="274" y="369"/>
                      <a:pt x="304" y="394"/>
                    </a:cubicBezTo>
                    <a:cubicBezTo>
                      <a:pt x="335" y="419"/>
                      <a:pt x="350" y="456"/>
                      <a:pt x="350" y="505"/>
                    </a:cubicBezTo>
                    <a:cubicBezTo>
                      <a:pt x="350" y="558"/>
                      <a:pt x="333" y="598"/>
                      <a:pt x="300" y="626"/>
                    </a:cubicBezTo>
                    <a:cubicBezTo>
                      <a:pt x="266" y="653"/>
                      <a:pt x="226" y="667"/>
                      <a:pt x="179" y="667"/>
                    </a:cubicBezTo>
                    <a:cubicBezTo>
                      <a:pt x="132" y="667"/>
                      <a:pt x="91" y="651"/>
                      <a:pt x="55" y="620"/>
                    </a:cubicBezTo>
                    <a:cubicBezTo>
                      <a:pt x="18" y="589"/>
                      <a:pt x="0" y="546"/>
                      <a:pt x="0" y="489"/>
                    </a:cubicBezTo>
                    <a:cubicBezTo>
                      <a:pt x="0" y="412"/>
                      <a:pt x="26" y="330"/>
                      <a:pt x="77" y="244"/>
                    </a:cubicBezTo>
                    <a:cubicBezTo>
                      <a:pt x="129" y="158"/>
                      <a:pt x="192" y="86"/>
                      <a:pt x="266" y="30"/>
                    </a:cubicBezTo>
                    <a:cubicBezTo>
                      <a:pt x="294" y="10"/>
                      <a:pt x="311" y="0"/>
                      <a:pt x="319" y="0"/>
                    </a:cubicBezTo>
                    <a:cubicBezTo>
                      <a:pt x="330" y="6"/>
                      <a:pt x="335" y="10"/>
                      <a:pt x="335" y="15"/>
                    </a:cubicBezTo>
                    <a:cubicBezTo>
                      <a:pt x="335" y="22"/>
                      <a:pt x="330" y="30"/>
                      <a:pt x="321" y="39"/>
                    </a:cubicBezTo>
                    <a:cubicBezTo>
                      <a:pt x="251" y="102"/>
                      <a:pt x="202" y="158"/>
                      <a:pt x="171" y="207"/>
                    </a:cubicBezTo>
                    <a:cubicBezTo>
                      <a:pt x="141" y="256"/>
                      <a:pt x="126" y="300"/>
                      <a:pt x="126" y="340"/>
                    </a:cubicBezTo>
                  </a:path>
                </a:pathLst>
              </a:custGeom>
              <a:solidFill>
                <a:srgbClr val="066D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7570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Freeform 1292">
                <a:extLst>
                  <a:ext uri="{FF2B5EF4-FFF2-40B4-BE49-F238E27FC236}">
                    <a16:creationId xmlns="" xmlns:a16="http://schemas.microsoft.com/office/drawing/2014/main" id="{82D685A0-73F2-32EC-AD33-A738761310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46057" y="2745646"/>
                <a:ext cx="371251" cy="293928"/>
              </a:xfrm>
              <a:custGeom>
                <a:avLst/>
                <a:gdLst>
                  <a:gd name="T0" fmla="*/ 224 w 781"/>
                  <a:gd name="T1" fmla="*/ 326 h 666"/>
                  <a:gd name="T2" fmla="*/ 220 w 781"/>
                  <a:gd name="T3" fmla="*/ 307 h 666"/>
                  <a:gd name="T4" fmla="*/ 213 w 781"/>
                  <a:gd name="T5" fmla="*/ 303 h 666"/>
                  <a:gd name="T6" fmla="*/ 198 w 781"/>
                  <a:gd name="T7" fmla="*/ 306 h 666"/>
                  <a:gd name="T8" fmla="*/ 166 w 781"/>
                  <a:gd name="T9" fmla="*/ 310 h 666"/>
                  <a:gd name="T10" fmla="*/ 45 w 781"/>
                  <a:gd name="T11" fmla="*/ 273 h 666"/>
                  <a:gd name="T12" fmla="*/ 0 w 781"/>
                  <a:gd name="T13" fmla="*/ 162 h 666"/>
                  <a:gd name="T14" fmla="*/ 50 w 781"/>
                  <a:gd name="T15" fmla="*/ 41 h 666"/>
                  <a:gd name="T16" fmla="*/ 171 w 781"/>
                  <a:gd name="T17" fmla="*/ 0 h 666"/>
                  <a:gd name="T18" fmla="*/ 295 w 781"/>
                  <a:gd name="T19" fmla="*/ 46 h 666"/>
                  <a:gd name="T20" fmla="*/ 350 w 781"/>
                  <a:gd name="T21" fmla="*/ 177 h 666"/>
                  <a:gd name="T22" fmla="*/ 272 w 781"/>
                  <a:gd name="T23" fmla="*/ 423 h 666"/>
                  <a:gd name="T24" fmla="*/ 84 w 781"/>
                  <a:gd name="T25" fmla="*/ 636 h 666"/>
                  <a:gd name="T26" fmla="*/ 31 w 781"/>
                  <a:gd name="T27" fmla="*/ 666 h 666"/>
                  <a:gd name="T28" fmla="*/ 14 w 781"/>
                  <a:gd name="T29" fmla="*/ 652 h 666"/>
                  <a:gd name="T30" fmla="*/ 29 w 781"/>
                  <a:gd name="T31" fmla="*/ 627 h 666"/>
                  <a:gd name="T32" fmla="*/ 178 w 781"/>
                  <a:gd name="T33" fmla="*/ 459 h 666"/>
                  <a:gd name="T34" fmla="*/ 224 w 781"/>
                  <a:gd name="T35" fmla="*/ 326 h 666"/>
                  <a:gd name="T36" fmla="*/ 656 w 781"/>
                  <a:gd name="T37" fmla="*/ 326 h 666"/>
                  <a:gd name="T38" fmla="*/ 652 w 781"/>
                  <a:gd name="T39" fmla="*/ 307 h 666"/>
                  <a:gd name="T40" fmla="*/ 645 w 781"/>
                  <a:gd name="T41" fmla="*/ 303 h 666"/>
                  <a:gd name="T42" fmla="*/ 630 w 781"/>
                  <a:gd name="T43" fmla="*/ 306 h 666"/>
                  <a:gd name="T44" fmla="*/ 597 w 781"/>
                  <a:gd name="T45" fmla="*/ 310 h 666"/>
                  <a:gd name="T46" fmla="*/ 477 w 781"/>
                  <a:gd name="T47" fmla="*/ 273 h 666"/>
                  <a:gd name="T48" fmla="*/ 432 w 781"/>
                  <a:gd name="T49" fmla="*/ 162 h 666"/>
                  <a:gd name="T50" fmla="*/ 482 w 781"/>
                  <a:gd name="T51" fmla="*/ 41 h 666"/>
                  <a:gd name="T52" fmla="*/ 603 w 781"/>
                  <a:gd name="T53" fmla="*/ 0 h 666"/>
                  <a:gd name="T54" fmla="*/ 727 w 781"/>
                  <a:gd name="T55" fmla="*/ 46 h 666"/>
                  <a:gd name="T56" fmla="*/ 781 w 781"/>
                  <a:gd name="T57" fmla="*/ 177 h 666"/>
                  <a:gd name="T58" fmla="*/ 704 w 781"/>
                  <a:gd name="T59" fmla="*/ 423 h 666"/>
                  <a:gd name="T60" fmla="*/ 515 w 781"/>
                  <a:gd name="T61" fmla="*/ 636 h 666"/>
                  <a:gd name="T62" fmla="*/ 462 w 781"/>
                  <a:gd name="T63" fmla="*/ 666 h 666"/>
                  <a:gd name="T64" fmla="*/ 446 w 781"/>
                  <a:gd name="T65" fmla="*/ 652 h 666"/>
                  <a:gd name="T66" fmla="*/ 461 w 781"/>
                  <a:gd name="T67" fmla="*/ 627 h 666"/>
                  <a:gd name="T68" fmla="*/ 610 w 781"/>
                  <a:gd name="T69" fmla="*/ 459 h 666"/>
                  <a:gd name="T70" fmla="*/ 656 w 781"/>
                  <a:gd name="T71" fmla="*/ 326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81" h="666">
                    <a:moveTo>
                      <a:pt x="224" y="326"/>
                    </a:moveTo>
                    <a:cubicBezTo>
                      <a:pt x="224" y="317"/>
                      <a:pt x="223" y="310"/>
                      <a:pt x="220" y="307"/>
                    </a:cubicBezTo>
                    <a:lnTo>
                      <a:pt x="213" y="303"/>
                    </a:lnTo>
                    <a:lnTo>
                      <a:pt x="198" y="306"/>
                    </a:lnTo>
                    <a:cubicBezTo>
                      <a:pt x="186" y="308"/>
                      <a:pt x="175" y="310"/>
                      <a:pt x="166" y="310"/>
                    </a:cubicBezTo>
                    <a:cubicBezTo>
                      <a:pt x="116" y="310"/>
                      <a:pt x="76" y="297"/>
                      <a:pt x="45" y="273"/>
                    </a:cubicBezTo>
                    <a:cubicBezTo>
                      <a:pt x="15" y="248"/>
                      <a:pt x="0" y="211"/>
                      <a:pt x="0" y="162"/>
                    </a:cubicBezTo>
                    <a:cubicBezTo>
                      <a:pt x="0" y="109"/>
                      <a:pt x="16" y="69"/>
                      <a:pt x="50" y="41"/>
                    </a:cubicBezTo>
                    <a:cubicBezTo>
                      <a:pt x="83" y="13"/>
                      <a:pt x="124" y="0"/>
                      <a:pt x="171" y="0"/>
                    </a:cubicBezTo>
                    <a:cubicBezTo>
                      <a:pt x="217" y="0"/>
                      <a:pt x="258" y="15"/>
                      <a:pt x="295" y="46"/>
                    </a:cubicBezTo>
                    <a:cubicBezTo>
                      <a:pt x="331" y="77"/>
                      <a:pt x="350" y="121"/>
                      <a:pt x="350" y="177"/>
                    </a:cubicBezTo>
                    <a:cubicBezTo>
                      <a:pt x="350" y="255"/>
                      <a:pt x="324" y="337"/>
                      <a:pt x="272" y="423"/>
                    </a:cubicBezTo>
                    <a:cubicBezTo>
                      <a:pt x="221" y="509"/>
                      <a:pt x="158" y="580"/>
                      <a:pt x="84" y="636"/>
                    </a:cubicBezTo>
                    <a:cubicBezTo>
                      <a:pt x="56" y="656"/>
                      <a:pt x="38" y="666"/>
                      <a:pt x="31" y="666"/>
                    </a:cubicBezTo>
                    <a:cubicBezTo>
                      <a:pt x="20" y="661"/>
                      <a:pt x="14" y="656"/>
                      <a:pt x="14" y="652"/>
                    </a:cubicBezTo>
                    <a:cubicBezTo>
                      <a:pt x="14" y="645"/>
                      <a:pt x="19" y="637"/>
                      <a:pt x="29" y="627"/>
                    </a:cubicBezTo>
                    <a:cubicBezTo>
                      <a:pt x="98" y="564"/>
                      <a:pt x="148" y="508"/>
                      <a:pt x="178" y="459"/>
                    </a:cubicBezTo>
                    <a:cubicBezTo>
                      <a:pt x="209" y="410"/>
                      <a:pt x="224" y="366"/>
                      <a:pt x="224" y="326"/>
                    </a:cubicBezTo>
                    <a:close/>
                    <a:moveTo>
                      <a:pt x="656" y="326"/>
                    </a:moveTo>
                    <a:cubicBezTo>
                      <a:pt x="656" y="317"/>
                      <a:pt x="654" y="310"/>
                      <a:pt x="652" y="307"/>
                    </a:cubicBezTo>
                    <a:lnTo>
                      <a:pt x="645" y="303"/>
                    </a:lnTo>
                    <a:lnTo>
                      <a:pt x="630" y="306"/>
                    </a:lnTo>
                    <a:cubicBezTo>
                      <a:pt x="618" y="308"/>
                      <a:pt x="607" y="310"/>
                      <a:pt x="597" y="310"/>
                    </a:cubicBezTo>
                    <a:cubicBezTo>
                      <a:pt x="548" y="310"/>
                      <a:pt x="507" y="297"/>
                      <a:pt x="477" y="273"/>
                    </a:cubicBezTo>
                    <a:cubicBezTo>
                      <a:pt x="447" y="248"/>
                      <a:pt x="432" y="211"/>
                      <a:pt x="432" y="162"/>
                    </a:cubicBezTo>
                    <a:cubicBezTo>
                      <a:pt x="432" y="109"/>
                      <a:pt x="448" y="69"/>
                      <a:pt x="482" y="41"/>
                    </a:cubicBezTo>
                    <a:cubicBezTo>
                      <a:pt x="515" y="13"/>
                      <a:pt x="555" y="0"/>
                      <a:pt x="603" y="0"/>
                    </a:cubicBezTo>
                    <a:cubicBezTo>
                      <a:pt x="649" y="0"/>
                      <a:pt x="690" y="15"/>
                      <a:pt x="727" y="46"/>
                    </a:cubicBezTo>
                    <a:cubicBezTo>
                      <a:pt x="763" y="77"/>
                      <a:pt x="781" y="121"/>
                      <a:pt x="781" y="177"/>
                    </a:cubicBezTo>
                    <a:cubicBezTo>
                      <a:pt x="781" y="255"/>
                      <a:pt x="755" y="337"/>
                      <a:pt x="704" y="423"/>
                    </a:cubicBezTo>
                    <a:cubicBezTo>
                      <a:pt x="652" y="509"/>
                      <a:pt x="589" y="580"/>
                      <a:pt x="515" y="636"/>
                    </a:cubicBezTo>
                    <a:cubicBezTo>
                      <a:pt x="487" y="656"/>
                      <a:pt x="470" y="666"/>
                      <a:pt x="462" y="666"/>
                    </a:cubicBezTo>
                    <a:cubicBezTo>
                      <a:pt x="452" y="661"/>
                      <a:pt x="446" y="656"/>
                      <a:pt x="446" y="652"/>
                    </a:cubicBezTo>
                    <a:cubicBezTo>
                      <a:pt x="446" y="645"/>
                      <a:pt x="451" y="637"/>
                      <a:pt x="461" y="627"/>
                    </a:cubicBezTo>
                    <a:cubicBezTo>
                      <a:pt x="530" y="564"/>
                      <a:pt x="580" y="508"/>
                      <a:pt x="610" y="459"/>
                    </a:cubicBezTo>
                    <a:cubicBezTo>
                      <a:pt x="640" y="410"/>
                      <a:pt x="656" y="366"/>
                      <a:pt x="656" y="326"/>
                    </a:cubicBezTo>
                  </a:path>
                </a:pathLst>
              </a:custGeom>
              <a:solidFill>
                <a:srgbClr val="066D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7570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307F77DE-E6D2-E0D9-EC5A-9C8210D72E9C}"/>
                </a:ext>
              </a:extLst>
            </p:cNvPr>
            <p:cNvSpPr txBox="1"/>
            <p:nvPr/>
          </p:nvSpPr>
          <p:spPr>
            <a:xfrm>
              <a:off x="6877049" y="4629150"/>
              <a:ext cx="33432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Tôi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bạn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tớ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cậu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Arrow: Right 17">
            <a:extLst>
              <a:ext uri="{FF2B5EF4-FFF2-40B4-BE49-F238E27FC236}">
                <a16:creationId xmlns="" xmlns:a16="http://schemas.microsoft.com/office/drawing/2014/main" id="{69402526-69A7-6185-36F3-1A18E27F08E6}"/>
              </a:ext>
            </a:extLst>
          </p:cNvPr>
          <p:cNvSpPr/>
          <p:nvPr/>
        </p:nvSpPr>
        <p:spPr>
          <a:xfrm>
            <a:off x="4352925" y="2990850"/>
            <a:ext cx="1590675" cy="9048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9445B3AC-75B4-2C88-E64A-A73B2983F32C}"/>
              </a:ext>
            </a:extLst>
          </p:cNvPr>
          <p:cNvGrpSpPr/>
          <p:nvPr/>
        </p:nvGrpSpPr>
        <p:grpSpPr>
          <a:xfrm>
            <a:off x="5886451" y="2594536"/>
            <a:ext cx="5738824" cy="1707028"/>
            <a:chOff x="6486525" y="2594536"/>
            <a:chExt cx="5138749" cy="1707028"/>
          </a:xfrm>
        </p:grpSpPr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EA3BD46E-9E79-42E5-4510-7EF17FE8B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86525" y="2594536"/>
              <a:ext cx="5138749" cy="1707028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F302525F-FBD5-DE7A-655C-6FBEB00987CE}"/>
                </a:ext>
              </a:extLst>
            </p:cNvPr>
            <p:cNvSpPr txBox="1"/>
            <p:nvPr/>
          </p:nvSpPr>
          <p:spPr>
            <a:xfrm>
              <a:off x="7467599" y="3048000"/>
              <a:ext cx="396575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Dùng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xưng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hô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16615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椭圆 36"/>
          <p:cNvSpPr/>
          <p:nvPr/>
        </p:nvSpPr>
        <p:spPr>
          <a:xfrm>
            <a:off x="5099650" y="-2330616"/>
            <a:ext cx="7390029" cy="7390095"/>
          </a:xfrm>
          <a:prstGeom prst="ellipse">
            <a:avLst/>
          </a:prstGeom>
          <a:solidFill>
            <a:srgbClr val="FFB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-191155" y="2094841"/>
            <a:ext cx="7390029" cy="7390095"/>
          </a:xfrm>
          <a:prstGeom prst="ellipse">
            <a:avLst/>
          </a:prstGeom>
          <a:solidFill>
            <a:srgbClr val="A4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="" xmlns:a16="http://schemas.microsoft.com/office/drawing/2014/main" id="{C8B5A9B4-B9F7-4A00-910E-9026730C642D}"/>
              </a:ext>
            </a:extLst>
          </p:cNvPr>
          <p:cNvGrpSpPr/>
          <p:nvPr/>
        </p:nvGrpSpPr>
        <p:grpSpPr>
          <a:xfrm>
            <a:off x="3218587" y="187592"/>
            <a:ext cx="695056" cy="442451"/>
            <a:chOff x="3550860" y="468074"/>
            <a:chExt cx="695056" cy="442451"/>
          </a:xfrm>
        </p:grpSpPr>
        <p:sp>
          <p:nvSpPr>
            <p:cNvPr id="85" name="Parallelogram 84">
              <a:extLst>
                <a:ext uri="{FF2B5EF4-FFF2-40B4-BE49-F238E27FC236}">
                  <a16:creationId xmlns="" xmlns:a16="http://schemas.microsoft.com/office/drawing/2014/main" id="{263D3628-E665-400E-9692-9DC5CE0B7620}"/>
                </a:ext>
              </a:extLst>
            </p:cNvPr>
            <p:cNvSpPr/>
            <p:nvPr/>
          </p:nvSpPr>
          <p:spPr>
            <a:xfrm flipH="1">
              <a:off x="3550860" y="468074"/>
              <a:ext cx="695056" cy="442451"/>
            </a:xfrm>
            <a:prstGeom prst="parallelogram">
              <a:avLst>
                <a:gd name="adj" fmla="val 33612"/>
              </a:avLst>
            </a:prstGeom>
            <a:solidFill>
              <a:srgbClr val="DABDDB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pic>
          <p:nvPicPr>
            <p:cNvPr id="86" name="Graphic 85" descr="Add">
              <a:extLst>
                <a:ext uri="{FF2B5EF4-FFF2-40B4-BE49-F238E27FC236}">
                  <a16:creationId xmlns="" xmlns:a16="http://schemas.microsoft.com/office/drawing/2014/main" id="{D7BB8D4C-6A9B-48ED-AE16-FA7AA8154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781019" y="563108"/>
              <a:ext cx="244176" cy="244176"/>
            </a:xfrm>
            <a:prstGeom prst="rect">
              <a:avLst/>
            </a:prstGeom>
          </p:spPr>
        </p:pic>
      </p:grpSp>
      <p:sp>
        <p:nvSpPr>
          <p:cNvPr id="87" name="Freeform: Shape 86">
            <a:extLst>
              <a:ext uri="{FF2B5EF4-FFF2-40B4-BE49-F238E27FC236}">
                <a16:creationId xmlns="" xmlns:a16="http://schemas.microsoft.com/office/drawing/2014/main" id="{1CD04E5C-65D5-4105-B6AC-895DD1F295D1}"/>
              </a:ext>
            </a:extLst>
          </p:cNvPr>
          <p:cNvSpPr/>
          <p:nvPr/>
        </p:nvSpPr>
        <p:spPr>
          <a:xfrm>
            <a:off x="119454" y="187592"/>
            <a:ext cx="12013580" cy="6355844"/>
          </a:xfrm>
          <a:custGeom>
            <a:avLst/>
            <a:gdLst>
              <a:gd name="connsiteX0" fmla="*/ 289689 w 10913807"/>
              <a:gd name="connsiteY0" fmla="*/ 0 h 5722374"/>
              <a:gd name="connsiteX1" fmla="*/ 2640801 w 10913807"/>
              <a:gd name="connsiteY1" fmla="*/ 7706 h 5722374"/>
              <a:gd name="connsiteX2" fmla="*/ 2911764 w 10913807"/>
              <a:gd name="connsiteY2" fmla="*/ 442451 h 5722374"/>
              <a:gd name="connsiteX3" fmla="*/ 10913807 w 10913807"/>
              <a:gd name="connsiteY3" fmla="*/ 442451 h 5722374"/>
              <a:gd name="connsiteX4" fmla="*/ 10913807 w 10913807"/>
              <a:gd name="connsiteY4" fmla="*/ 5722374 h 5722374"/>
              <a:gd name="connsiteX5" fmla="*/ 0 w 10913807"/>
              <a:gd name="connsiteY5" fmla="*/ 5722374 h 5722374"/>
              <a:gd name="connsiteX6" fmla="*/ 0 w 10913807"/>
              <a:gd name="connsiteY6" fmla="*/ 442451 h 5722374"/>
              <a:gd name="connsiteX7" fmla="*/ 289689 w 10913807"/>
              <a:gd name="connsiteY7" fmla="*/ 0 h 5722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13807" h="5722374">
                <a:moveTo>
                  <a:pt x="289689" y="0"/>
                </a:moveTo>
                <a:lnTo>
                  <a:pt x="2640801" y="7706"/>
                </a:lnTo>
                <a:cubicBezTo>
                  <a:pt x="2871067" y="15991"/>
                  <a:pt x="2807773" y="294967"/>
                  <a:pt x="2911764" y="442451"/>
                </a:cubicBezTo>
                <a:lnTo>
                  <a:pt x="10913807" y="442451"/>
                </a:lnTo>
                <a:lnTo>
                  <a:pt x="10913807" y="5722374"/>
                </a:lnTo>
                <a:lnTo>
                  <a:pt x="0" y="5722374"/>
                </a:lnTo>
                <a:lnTo>
                  <a:pt x="0" y="442451"/>
                </a:lnTo>
                <a:cubicBezTo>
                  <a:pt x="123799" y="294967"/>
                  <a:pt x="47043" y="3314"/>
                  <a:pt x="289689" y="0"/>
                </a:cubicBezTo>
                <a:close/>
              </a:path>
            </a:pathLst>
          </a:custGeom>
          <a:solidFill>
            <a:srgbClr val="DABDDB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="" xmlns:a16="http://schemas.microsoft.com/office/drawing/2014/main" id="{51682D97-7E88-4F64-8CAF-F854BC4A41BD}"/>
              </a:ext>
            </a:extLst>
          </p:cNvPr>
          <p:cNvGrpSpPr/>
          <p:nvPr/>
        </p:nvGrpSpPr>
        <p:grpSpPr>
          <a:xfrm>
            <a:off x="119454" y="603771"/>
            <a:ext cx="12013580" cy="6000472"/>
            <a:chOff x="639096" y="1013468"/>
            <a:chExt cx="10913807" cy="4821275"/>
          </a:xfrm>
        </p:grpSpPr>
        <p:sp>
          <p:nvSpPr>
            <p:cNvPr id="89" name="Rectangle 88">
              <a:extLst>
                <a:ext uri="{FF2B5EF4-FFF2-40B4-BE49-F238E27FC236}">
                  <a16:creationId xmlns="" xmlns:a16="http://schemas.microsoft.com/office/drawing/2014/main" id="{DF501D5A-7035-476C-9D81-C8DF98413846}"/>
                </a:ext>
              </a:extLst>
            </p:cNvPr>
            <p:cNvSpPr/>
            <p:nvPr/>
          </p:nvSpPr>
          <p:spPr>
            <a:xfrm>
              <a:off x="639096" y="1436914"/>
              <a:ext cx="10913807" cy="439782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="" xmlns:a16="http://schemas.microsoft.com/office/drawing/2014/main" id="{263C2252-C03E-41CE-961A-375F826B8CBE}"/>
                </a:ext>
              </a:extLst>
            </p:cNvPr>
            <p:cNvSpPr/>
            <p:nvPr/>
          </p:nvSpPr>
          <p:spPr>
            <a:xfrm>
              <a:off x="1809750" y="1016000"/>
              <a:ext cx="9055100" cy="30726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BCBE9D81-1113-4FE1-9B4C-CE737B1E6B78}"/>
                </a:ext>
              </a:extLst>
            </p:cNvPr>
            <p:cNvSpPr/>
            <p:nvPr/>
          </p:nvSpPr>
          <p:spPr>
            <a:xfrm rot="8099516">
              <a:off x="1382240" y="1036292"/>
              <a:ext cx="267646" cy="266683"/>
            </a:xfrm>
            <a:custGeom>
              <a:avLst/>
              <a:gdLst>
                <a:gd name="connsiteX0" fmla="*/ 196871 w 1483741"/>
                <a:gd name="connsiteY0" fmla="*/ 196871 h 1493861"/>
                <a:gd name="connsiteX1" fmla="*/ 196871 w 1483741"/>
                <a:gd name="connsiteY1" fmla="*/ 201482 h 1493861"/>
                <a:gd name="connsiteX2" fmla="*/ 201453 w 1483741"/>
                <a:gd name="connsiteY2" fmla="*/ 196871 h 1493861"/>
                <a:gd name="connsiteX3" fmla="*/ 0 w 1483741"/>
                <a:gd name="connsiteY3" fmla="*/ 0 h 1493861"/>
                <a:gd name="connsiteX4" fmla="*/ 1352973 w 1483741"/>
                <a:gd name="connsiteY4" fmla="*/ 0 h 1493861"/>
                <a:gd name="connsiteX5" fmla="*/ 1161010 w 1483741"/>
                <a:gd name="connsiteY5" fmla="*/ 196871 h 1493861"/>
                <a:gd name="connsiteX6" fmla="*/ 341678 w 1483741"/>
                <a:gd name="connsiteY6" fmla="*/ 196871 h 1493861"/>
                <a:gd name="connsiteX7" fmla="*/ 1483741 w 1483741"/>
                <a:gd name="connsiteY7" fmla="*/ 1331704 h 1493861"/>
                <a:gd name="connsiteX8" fmla="*/ 1322611 w 1483741"/>
                <a:gd name="connsiteY8" fmla="*/ 1493861 h 1493861"/>
                <a:gd name="connsiteX9" fmla="*/ 196871 w 1483741"/>
                <a:gd name="connsiteY9" fmla="*/ 375248 h 1493861"/>
                <a:gd name="connsiteX10" fmla="*/ 196871 w 1483741"/>
                <a:gd name="connsiteY10" fmla="*/ 1185661 h 1493861"/>
                <a:gd name="connsiteX11" fmla="*/ 0 w 1483741"/>
                <a:gd name="connsiteY11" fmla="*/ 1387566 h 1493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3741" h="1493861">
                  <a:moveTo>
                    <a:pt x="196871" y="196871"/>
                  </a:moveTo>
                  <a:lnTo>
                    <a:pt x="196871" y="201482"/>
                  </a:lnTo>
                  <a:lnTo>
                    <a:pt x="201453" y="196871"/>
                  </a:lnTo>
                  <a:close/>
                  <a:moveTo>
                    <a:pt x="0" y="0"/>
                  </a:moveTo>
                  <a:lnTo>
                    <a:pt x="1352973" y="0"/>
                  </a:lnTo>
                  <a:lnTo>
                    <a:pt x="1161010" y="196871"/>
                  </a:lnTo>
                  <a:lnTo>
                    <a:pt x="341678" y="196871"/>
                  </a:lnTo>
                  <a:lnTo>
                    <a:pt x="1483741" y="1331704"/>
                  </a:lnTo>
                  <a:lnTo>
                    <a:pt x="1322611" y="1493861"/>
                  </a:lnTo>
                  <a:lnTo>
                    <a:pt x="196871" y="375248"/>
                  </a:lnTo>
                  <a:lnTo>
                    <a:pt x="196871" y="1185661"/>
                  </a:lnTo>
                  <a:lnTo>
                    <a:pt x="0" y="138756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893EBA88-FBCD-48CD-93D0-8B1FAFFB6645}"/>
                </a:ext>
              </a:extLst>
            </p:cNvPr>
            <p:cNvSpPr/>
            <p:nvPr/>
          </p:nvSpPr>
          <p:spPr>
            <a:xfrm rot="13500484" flipH="1">
              <a:off x="899639" y="1036292"/>
              <a:ext cx="267646" cy="266683"/>
            </a:xfrm>
            <a:custGeom>
              <a:avLst/>
              <a:gdLst>
                <a:gd name="connsiteX0" fmla="*/ 196871 w 1483741"/>
                <a:gd name="connsiteY0" fmla="*/ 196871 h 1493861"/>
                <a:gd name="connsiteX1" fmla="*/ 196871 w 1483741"/>
                <a:gd name="connsiteY1" fmla="*/ 201482 h 1493861"/>
                <a:gd name="connsiteX2" fmla="*/ 201453 w 1483741"/>
                <a:gd name="connsiteY2" fmla="*/ 196871 h 1493861"/>
                <a:gd name="connsiteX3" fmla="*/ 0 w 1483741"/>
                <a:gd name="connsiteY3" fmla="*/ 0 h 1493861"/>
                <a:gd name="connsiteX4" fmla="*/ 1352973 w 1483741"/>
                <a:gd name="connsiteY4" fmla="*/ 0 h 1493861"/>
                <a:gd name="connsiteX5" fmla="*/ 1161010 w 1483741"/>
                <a:gd name="connsiteY5" fmla="*/ 196871 h 1493861"/>
                <a:gd name="connsiteX6" fmla="*/ 341678 w 1483741"/>
                <a:gd name="connsiteY6" fmla="*/ 196871 h 1493861"/>
                <a:gd name="connsiteX7" fmla="*/ 1483741 w 1483741"/>
                <a:gd name="connsiteY7" fmla="*/ 1331704 h 1493861"/>
                <a:gd name="connsiteX8" fmla="*/ 1322611 w 1483741"/>
                <a:gd name="connsiteY8" fmla="*/ 1493861 h 1493861"/>
                <a:gd name="connsiteX9" fmla="*/ 196871 w 1483741"/>
                <a:gd name="connsiteY9" fmla="*/ 375248 h 1493861"/>
                <a:gd name="connsiteX10" fmla="*/ 196871 w 1483741"/>
                <a:gd name="connsiteY10" fmla="*/ 1185661 h 1493861"/>
                <a:gd name="connsiteX11" fmla="*/ 0 w 1483741"/>
                <a:gd name="connsiteY11" fmla="*/ 1387566 h 1493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3741" h="1493861">
                  <a:moveTo>
                    <a:pt x="196871" y="196871"/>
                  </a:moveTo>
                  <a:lnTo>
                    <a:pt x="196871" y="201482"/>
                  </a:lnTo>
                  <a:lnTo>
                    <a:pt x="201453" y="196871"/>
                  </a:lnTo>
                  <a:close/>
                  <a:moveTo>
                    <a:pt x="0" y="0"/>
                  </a:moveTo>
                  <a:lnTo>
                    <a:pt x="1352973" y="0"/>
                  </a:lnTo>
                  <a:lnTo>
                    <a:pt x="1161010" y="196871"/>
                  </a:lnTo>
                  <a:lnTo>
                    <a:pt x="341678" y="196871"/>
                  </a:lnTo>
                  <a:lnTo>
                    <a:pt x="1483741" y="1331704"/>
                  </a:lnTo>
                  <a:lnTo>
                    <a:pt x="1322611" y="1493861"/>
                  </a:lnTo>
                  <a:lnTo>
                    <a:pt x="196871" y="375248"/>
                  </a:lnTo>
                  <a:lnTo>
                    <a:pt x="196871" y="1185661"/>
                  </a:lnTo>
                  <a:lnTo>
                    <a:pt x="0" y="138756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sp>
          <p:nvSpPr>
            <p:cNvPr id="93" name="Heart 92">
              <a:extLst>
                <a:ext uri="{FF2B5EF4-FFF2-40B4-BE49-F238E27FC236}">
                  <a16:creationId xmlns="" xmlns:a16="http://schemas.microsoft.com/office/drawing/2014/main" id="{30EDBE13-17B5-43BF-98FD-A41CD752068C}"/>
                </a:ext>
              </a:extLst>
            </p:cNvPr>
            <p:cNvSpPr/>
            <p:nvPr/>
          </p:nvSpPr>
          <p:spPr>
            <a:xfrm>
              <a:off x="11015867" y="1013468"/>
              <a:ext cx="377828" cy="307266"/>
            </a:xfrm>
            <a:prstGeom prst="heart">
              <a:avLst/>
            </a:prstGeom>
            <a:solidFill>
              <a:srgbClr val="7030A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</p:grpSp>
      <p:pic>
        <p:nvPicPr>
          <p:cNvPr id="96" name="Graphic 95" descr="Close">
            <a:extLst>
              <a:ext uri="{FF2B5EF4-FFF2-40B4-BE49-F238E27FC236}">
                <a16:creationId xmlns="" xmlns:a16="http://schemas.microsoft.com/office/drawing/2014/main" id="{94C49F70-A38D-41F0-8005-7E72834839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4270" y="267795"/>
            <a:ext cx="266374" cy="2663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9B45DD0-6F2F-187F-AA92-49273B684F5F}"/>
              </a:ext>
            </a:extLst>
          </p:cNvPr>
          <p:cNvSpPr txBox="1"/>
          <p:nvPr/>
        </p:nvSpPr>
        <p:spPr>
          <a:xfrm>
            <a:off x="11605368" y="576571"/>
            <a:ext cx="481426" cy="38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6F6CDA3-80E4-C70F-8BE6-9C181A8AA58A}"/>
              </a:ext>
            </a:extLst>
          </p:cNvPr>
          <p:cNvSpPr/>
          <p:nvPr/>
        </p:nvSpPr>
        <p:spPr>
          <a:xfrm>
            <a:off x="428624" y="228600"/>
            <a:ext cx="11591925" cy="9048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Trong số các từ đó, những từ nào chỉ người nói, những từ nào chỉ người nghe?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A0C5E998-D5C1-BFD5-8278-88A8B47FC157}"/>
              </a:ext>
            </a:extLst>
          </p:cNvPr>
          <p:cNvGrpSpPr/>
          <p:nvPr/>
        </p:nvGrpSpPr>
        <p:grpSpPr>
          <a:xfrm>
            <a:off x="428624" y="1990725"/>
            <a:ext cx="4085059" cy="1378768"/>
            <a:chOff x="6438852" y="4218985"/>
            <a:chExt cx="4104746" cy="1665108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4C69F456-8CBB-3DF0-7874-B84F69EF33CD}"/>
                </a:ext>
              </a:extLst>
            </p:cNvPr>
            <p:cNvGrpSpPr/>
            <p:nvPr/>
          </p:nvGrpSpPr>
          <p:grpSpPr>
            <a:xfrm>
              <a:off x="6448424" y="4218985"/>
              <a:ext cx="3971925" cy="1665108"/>
              <a:chOff x="4142372" y="766762"/>
              <a:chExt cx="4710364" cy="2775224"/>
            </a:xfrm>
          </p:grpSpPr>
          <p:sp>
            <p:nvSpPr>
              <p:cNvPr id="11" name="Freeform 1286">
                <a:extLst>
                  <a:ext uri="{FF2B5EF4-FFF2-40B4-BE49-F238E27FC236}">
                    <a16:creationId xmlns="" xmlns:a16="http://schemas.microsoft.com/office/drawing/2014/main" id="{6106BBEF-3463-FF45-4F1E-223DB70252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8535" y="946496"/>
                <a:ext cx="4564201" cy="2180533"/>
              </a:xfrm>
              <a:custGeom>
                <a:avLst/>
                <a:gdLst>
                  <a:gd name="T0" fmla="*/ 0 w 9680"/>
                  <a:gd name="T1" fmla="*/ 745 h 4929"/>
                  <a:gd name="T2" fmla="*/ 0 w 9680"/>
                  <a:gd name="T3" fmla="*/ 4468 h 4929"/>
                  <a:gd name="T4" fmla="*/ 488 w 9680"/>
                  <a:gd name="T5" fmla="*/ 4891 h 4929"/>
                  <a:gd name="T6" fmla="*/ 4840 w 9680"/>
                  <a:gd name="T7" fmla="*/ 4587 h 4929"/>
                  <a:gd name="T8" fmla="*/ 9192 w 9680"/>
                  <a:gd name="T9" fmla="*/ 4891 h 4929"/>
                  <a:gd name="T10" fmla="*/ 9680 w 9680"/>
                  <a:gd name="T11" fmla="*/ 4468 h 4929"/>
                  <a:gd name="T12" fmla="*/ 9680 w 9680"/>
                  <a:gd name="T13" fmla="*/ 745 h 4929"/>
                  <a:gd name="T14" fmla="*/ 9316 w 9680"/>
                  <a:gd name="T15" fmla="*/ 322 h 4929"/>
                  <a:gd name="T16" fmla="*/ 4840 w 9680"/>
                  <a:gd name="T17" fmla="*/ 0 h 4929"/>
                  <a:gd name="T18" fmla="*/ 364 w 9680"/>
                  <a:gd name="T19" fmla="*/ 322 h 4929"/>
                  <a:gd name="T20" fmla="*/ 0 w 9680"/>
                  <a:gd name="T21" fmla="*/ 745 h 4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680" h="4929">
                    <a:moveTo>
                      <a:pt x="0" y="745"/>
                    </a:moveTo>
                    <a:lnTo>
                      <a:pt x="0" y="4468"/>
                    </a:lnTo>
                    <a:cubicBezTo>
                      <a:pt x="0" y="4728"/>
                      <a:pt x="231" y="4929"/>
                      <a:pt x="488" y="4891"/>
                    </a:cubicBezTo>
                    <a:cubicBezTo>
                      <a:pt x="1854" y="4694"/>
                      <a:pt x="3317" y="4587"/>
                      <a:pt x="4840" y="4587"/>
                    </a:cubicBezTo>
                    <a:cubicBezTo>
                      <a:pt x="6363" y="4587"/>
                      <a:pt x="7826" y="4694"/>
                      <a:pt x="9192" y="4891"/>
                    </a:cubicBezTo>
                    <a:cubicBezTo>
                      <a:pt x="9449" y="4929"/>
                      <a:pt x="9680" y="4728"/>
                      <a:pt x="9680" y="4468"/>
                    </a:cubicBezTo>
                    <a:lnTo>
                      <a:pt x="9680" y="745"/>
                    </a:lnTo>
                    <a:cubicBezTo>
                      <a:pt x="9680" y="533"/>
                      <a:pt x="9525" y="353"/>
                      <a:pt x="9316" y="322"/>
                    </a:cubicBezTo>
                    <a:cubicBezTo>
                      <a:pt x="7915" y="113"/>
                      <a:pt x="6409" y="0"/>
                      <a:pt x="4840" y="0"/>
                    </a:cubicBezTo>
                    <a:cubicBezTo>
                      <a:pt x="3271" y="0"/>
                      <a:pt x="1765" y="113"/>
                      <a:pt x="364" y="322"/>
                    </a:cubicBezTo>
                    <a:cubicBezTo>
                      <a:pt x="155" y="353"/>
                      <a:pt x="0" y="533"/>
                      <a:pt x="0" y="745"/>
                    </a:cubicBezTo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7570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Freeform 1287">
                <a:extLst>
                  <a:ext uri="{FF2B5EF4-FFF2-40B4-BE49-F238E27FC236}">
                    <a16:creationId xmlns="" xmlns:a16="http://schemas.microsoft.com/office/drawing/2014/main" id="{50C8B402-871B-DBC0-BE39-EB691404FC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1676" y="2677291"/>
                <a:ext cx="4414973" cy="864695"/>
              </a:xfrm>
              <a:custGeom>
                <a:avLst/>
                <a:gdLst>
                  <a:gd name="T0" fmla="*/ 2488 w 9364"/>
                  <a:gd name="T1" fmla="*/ 1959 h 1959"/>
                  <a:gd name="T2" fmla="*/ 2116 w 9364"/>
                  <a:gd name="T3" fmla="*/ 1621 h 1959"/>
                  <a:gd name="T4" fmla="*/ 1884 w 9364"/>
                  <a:gd name="T5" fmla="*/ 1357 h 1959"/>
                  <a:gd name="T6" fmla="*/ 101 w 9364"/>
                  <a:gd name="T7" fmla="*/ 1557 h 1959"/>
                  <a:gd name="T8" fmla="*/ 7 w 9364"/>
                  <a:gd name="T9" fmla="*/ 1487 h 1959"/>
                  <a:gd name="T10" fmla="*/ 77 w 9364"/>
                  <a:gd name="T11" fmla="*/ 1393 h 1959"/>
                  <a:gd name="T12" fmla="*/ 1870 w 9364"/>
                  <a:gd name="T13" fmla="*/ 1192 h 1959"/>
                  <a:gd name="T14" fmla="*/ 2253 w 9364"/>
                  <a:gd name="T15" fmla="*/ 1527 h 1959"/>
                  <a:gd name="T16" fmla="*/ 2487 w 9364"/>
                  <a:gd name="T17" fmla="*/ 1794 h 1959"/>
                  <a:gd name="T18" fmla="*/ 2659 w 9364"/>
                  <a:gd name="T19" fmla="*/ 1506 h 1959"/>
                  <a:gd name="T20" fmla="*/ 2975 w 9364"/>
                  <a:gd name="T21" fmla="*/ 1122 h 1959"/>
                  <a:gd name="T22" fmla="*/ 4441 w 9364"/>
                  <a:gd name="T23" fmla="*/ 1088 h 1959"/>
                  <a:gd name="T24" fmla="*/ 8804 w 9364"/>
                  <a:gd name="T25" fmla="*/ 1393 h 1959"/>
                  <a:gd name="T26" fmla="*/ 9079 w 9364"/>
                  <a:gd name="T27" fmla="*/ 1313 h 1959"/>
                  <a:gd name="T28" fmla="*/ 9198 w 9364"/>
                  <a:gd name="T29" fmla="*/ 1052 h 1959"/>
                  <a:gd name="T30" fmla="*/ 9198 w 9364"/>
                  <a:gd name="T31" fmla="*/ 83 h 1959"/>
                  <a:gd name="T32" fmla="*/ 9281 w 9364"/>
                  <a:gd name="T33" fmla="*/ 0 h 1959"/>
                  <a:gd name="T34" fmla="*/ 9364 w 9364"/>
                  <a:gd name="T35" fmla="*/ 83 h 1959"/>
                  <a:gd name="T36" fmla="*/ 9364 w 9364"/>
                  <a:gd name="T37" fmla="*/ 1052 h 1959"/>
                  <a:gd name="T38" fmla="*/ 9187 w 9364"/>
                  <a:gd name="T39" fmla="*/ 1438 h 1959"/>
                  <a:gd name="T40" fmla="*/ 8780 w 9364"/>
                  <a:gd name="T41" fmla="*/ 1557 h 1959"/>
                  <a:gd name="T42" fmla="*/ 4441 w 9364"/>
                  <a:gd name="T43" fmla="*/ 1254 h 1959"/>
                  <a:gd name="T44" fmla="*/ 2984 w 9364"/>
                  <a:gd name="T45" fmla="*/ 1287 h 1959"/>
                  <a:gd name="T46" fmla="*/ 2809 w 9364"/>
                  <a:gd name="T47" fmla="*/ 1577 h 1959"/>
                  <a:gd name="T48" fmla="*/ 2499 w 9364"/>
                  <a:gd name="T49" fmla="*/ 1959 h 1959"/>
                  <a:gd name="T50" fmla="*/ 2488 w 9364"/>
                  <a:gd name="T51" fmla="*/ 1959 h 19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364" h="1959">
                    <a:moveTo>
                      <a:pt x="2488" y="1959"/>
                    </a:moveTo>
                    <a:cubicBezTo>
                      <a:pt x="2347" y="1959"/>
                      <a:pt x="2235" y="1795"/>
                      <a:pt x="2116" y="1621"/>
                    </a:cubicBezTo>
                    <a:cubicBezTo>
                      <a:pt x="2056" y="1534"/>
                      <a:pt x="1933" y="1353"/>
                      <a:pt x="1884" y="1357"/>
                    </a:cubicBezTo>
                    <a:cubicBezTo>
                      <a:pt x="1281" y="1406"/>
                      <a:pt x="681" y="1473"/>
                      <a:pt x="101" y="1557"/>
                    </a:cubicBezTo>
                    <a:cubicBezTo>
                      <a:pt x="56" y="1564"/>
                      <a:pt x="14" y="1532"/>
                      <a:pt x="7" y="1487"/>
                    </a:cubicBezTo>
                    <a:cubicBezTo>
                      <a:pt x="0" y="1442"/>
                      <a:pt x="32" y="1400"/>
                      <a:pt x="77" y="1393"/>
                    </a:cubicBezTo>
                    <a:cubicBezTo>
                      <a:pt x="661" y="1309"/>
                      <a:pt x="1264" y="1241"/>
                      <a:pt x="1870" y="1192"/>
                    </a:cubicBezTo>
                    <a:cubicBezTo>
                      <a:pt x="2016" y="1180"/>
                      <a:pt x="2131" y="1348"/>
                      <a:pt x="2253" y="1527"/>
                    </a:cubicBezTo>
                    <a:cubicBezTo>
                      <a:pt x="2316" y="1620"/>
                      <a:pt x="2435" y="1793"/>
                      <a:pt x="2487" y="1794"/>
                    </a:cubicBezTo>
                    <a:cubicBezTo>
                      <a:pt x="2532" y="1776"/>
                      <a:pt x="2615" y="1601"/>
                      <a:pt x="2659" y="1506"/>
                    </a:cubicBezTo>
                    <a:cubicBezTo>
                      <a:pt x="2755" y="1303"/>
                      <a:pt x="2838" y="1128"/>
                      <a:pt x="2975" y="1122"/>
                    </a:cubicBezTo>
                    <a:cubicBezTo>
                      <a:pt x="3458" y="1100"/>
                      <a:pt x="3951" y="1088"/>
                      <a:pt x="4441" y="1088"/>
                    </a:cubicBezTo>
                    <a:cubicBezTo>
                      <a:pt x="5934" y="1088"/>
                      <a:pt x="7402" y="1191"/>
                      <a:pt x="8804" y="1393"/>
                    </a:cubicBezTo>
                    <a:cubicBezTo>
                      <a:pt x="8903" y="1407"/>
                      <a:pt x="9003" y="1378"/>
                      <a:pt x="9079" y="1313"/>
                    </a:cubicBezTo>
                    <a:cubicBezTo>
                      <a:pt x="9155" y="1247"/>
                      <a:pt x="9198" y="1152"/>
                      <a:pt x="9198" y="1052"/>
                    </a:cubicBezTo>
                    <a:lnTo>
                      <a:pt x="9198" y="83"/>
                    </a:lnTo>
                    <a:cubicBezTo>
                      <a:pt x="9198" y="37"/>
                      <a:pt x="9235" y="0"/>
                      <a:pt x="9281" y="0"/>
                    </a:cubicBezTo>
                    <a:cubicBezTo>
                      <a:pt x="9327" y="0"/>
                      <a:pt x="9364" y="37"/>
                      <a:pt x="9364" y="83"/>
                    </a:cubicBezTo>
                    <a:lnTo>
                      <a:pt x="9364" y="1052"/>
                    </a:lnTo>
                    <a:cubicBezTo>
                      <a:pt x="9364" y="1200"/>
                      <a:pt x="9300" y="1341"/>
                      <a:pt x="9187" y="1438"/>
                    </a:cubicBezTo>
                    <a:cubicBezTo>
                      <a:pt x="9075" y="1535"/>
                      <a:pt x="8927" y="1578"/>
                      <a:pt x="8780" y="1557"/>
                    </a:cubicBezTo>
                    <a:cubicBezTo>
                      <a:pt x="7387" y="1356"/>
                      <a:pt x="5926" y="1254"/>
                      <a:pt x="4441" y="1254"/>
                    </a:cubicBezTo>
                    <a:cubicBezTo>
                      <a:pt x="3954" y="1254"/>
                      <a:pt x="3464" y="1265"/>
                      <a:pt x="2984" y="1287"/>
                    </a:cubicBezTo>
                    <a:cubicBezTo>
                      <a:pt x="2939" y="1303"/>
                      <a:pt x="2855" y="1481"/>
                      <a:pt x="2809" y="1577"/>
                    </a:cubicBezTo>
                    <a:cubicBezTo>
                      <a:pt x="2714" y="1778"/>
                      <a:pt x="2633" y="1951"/>
                      <a:pt x="2499" y="1959"/>
                    </a:cubicBezTo>
                    <a:cubicBezTo>
                      <a:pt x="2495" y="1959"/>
                      <a:pt x="2492" y="1959"/>
                      <a:pt x="2488" y="1959"/>
                    </a:cubicBezTo>
                  </a:path>
                </a:pathLst>
              </a:custGeom>
              <a:solidFill>
                <a:srgbClr val="066D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7570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Freeform 1288">
                <a:extLst>
                  <a:ext uri="{FF2B5EF4-FFF2-40B4-BE49-F238E27FC236}">
                    <a16:creationId xmlns="" xmlns:a16="http://schemas.microsoft.com/office/drawing/2014/main" id="{E8B6AB46-A637-6FCA-9201-92CBDF5BD8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2372" y="2701216"/>
                <a:ext cx="80074" cy="116204"/>
              </a:xfrm>
              <a:custGeom>
                <a:avLst/>
                <a:gdLst>
                  <a:gd name="T0" fmla="*/ 83 w 166"/>
                  <a:gd name="T1" fmla="*/ 265 h 265"/>
                  <a:gd name="T2" fmla="*/ 0 w 166"/>
                  <a:gd name="T3" fmla="*/ 182 h 265"/>
                  <a:gd name="T4" fmla="*/ 0 w 166"/>
                  <a:gd name="T5" fmla="*/ 83 h 265"/>
                  <a:gd name="T6" fmla="*/ 83 w 166"/>
                  <a:gd name="T7" fmla="*/ 0 h 265"/>
                  <a:gd name="T8" fmla="*/ 166 w 166"/>
                  <a:gd name="T9" fmla="*/ 83 h 265"/>
                  <a:gd name="T10" fmla="*/ 166 w 166"/>
                  <a:gd name="T11" fmla="*/ 182 h 265"/>
                  <a:gd name="T12" fmla="*/ 83 w 166"/>
                  <a:gd name="T13" fmla="*/ 26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6" h="265">
                    <a:moveTo>
                      <a:pt x="83" y="265"/>
                    </a:moveTo>
                    <a:cubicBezTo>
                      <a:pt x="37" y="265"/>
                      <a:pt x="0" y="228"/>
                      <a:pt x="0" y="182"/>
                    </a:cubicBezTo>
                    <a:lnTo>
                      <a:pt x="0" y="83"/>
                    </a:lnTo>
                    <a:cubicBezTo>
                      <a:pt x="0" y="37"/>
                      <a:pt x="37" y="0"/>
                      <a:pt x="83" y="0"/>
                    </a:cubicBezTo>
                    <a:cubicBezTo>
                      <a:pt x="129" y="0"/>
                      <a:pt x="166" y="37"/>
                      <a:pt x="166" y="83"/>
                    </a:cubicBezTo>
                    <a:lnTo>
                      <a:pt x="166" y="182"/>
                    </a:lnTo>
                    <a:cubicBezTo>
                      <a:pt x="166" y="228"/>
                      <a:pt x="129" y="265"/>
                      <a:pt x="83" y="265"/>
                    </a:cubicBezTo>
                    <a:close/>
                  </a:path>
                </a:pathLst>
              </a:custGeom>
              <a:solidFill>
                <a:srgbClr val="066D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7570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Freeform 1289">
                <a:extLst>
                  <a:ext uri="{FF2B5EF4-FFF2-40B4-BE49-F238E27FC236}">
                    <a16:creationId xmlns="" xmlns:a16="http://schemas.microsoft.com/office/drawing/2014/main" id="{106DD1B7-09DD-F8C3-7C87-07AB65E716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2372" y="777014"/>
                <a:ext cx="1798018" cy="1828505"/>
              </a:xfrm>
              <a:custGeom>
                <a:avLst/>
                <a:gdLst>
                  <a:gd name="T0" fmla="*/ 83 w 3811"/>
                  <a:gd name="T1" fmla="*/ 4133 h 4133"/>
                  <a:gd name="T2" fmla="*/ 0 w 3811"/>
                  <a:gd name="T3" fmla="*/ 4050 h 4133"/>
                  <a:gd name="T4" fmla="*/ 0 w 3811"/>
                  <a:gd name="T5" fmla="*/ 808 h 4133"/>
                  <a:gd name="T6" fmla="*/ 436 w 3811"/>
                  <a:gd name="T7" fmla="*/ 303 h 4133"/>
                  <a:gd name="T8" fmla="*/ 3723 w 3811"/>
                  <a:gd name="T9" fmla="*/ 2 h 4133"/>
                  <a:gd name="T10" fmla="*/ 3809 w 3811"/>
                  <a:gd name="T11" fmla="*/ 82 h 4133"/>
                  <a:gd name="T12" fmla="*/ 3730 w 3811"/>
                  <a:gd name="T13" fmla="*/ 168 h 4133"/>
                  <a:gd name="T14" fmla="*/ 460 w 3811"/>
                  <a:gd name="T15" fmla="*/ 467 h 4133"/>
                  <a:gd name="T16" fmla="*/ 166 w 3811"/>
                  <a:gd name="T17" fmla="*/ 808 h 4133"/>
                  <a:gd name="T18" fmla="*/ 166 w 3811"/>
                  <a:gd name="T19" fmla="*/ 4050 h 4133"/>
                  <a:gd name="T20" fmla="*/ 83 w 3811"/>
                  <a:gd name="T21" fmla="*/ 4133 h 4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11" h="4133">
                    <a:moveTo>
                      <a:pt x="83" y="4133"/>
                    </a:moveTo>
                    <a:cubicBezTo>
                      <a:pt x="37" y="4133"/>
                      <a:pt x="0" y="4096"/>
                      <a:pt x="0" y="4050"/>
                    </a:cubicBezTo>
                    <a:lnTo>
                      <a:pt x="0" y="808"/>
                    </a:lnTo>
                    <a:cubicBezTo>
                      <a:pt x="0" y="557"/>
                      <a:pt x="188" y="340"/>
                      <a:pt x="436" y="303"/>
                    </a:cubicBezTo>
                    <a:cubicBezTo>
                      <a:pt x="1495" y="145"/>
                      <a:pt x="2601" y="44"/>
                      <a:pt x="3723" y="2"/>
                    </a:cubicBezTo>
                    <a:cubicBezTo>
                      <a:pt x="3769" y="0"/>
                      <a:pt x="3808" y="36"/>
                      <a:pt x="3809" y="82"/>
                    </a:cubicBezTo>
                    <a:cubicBezTo>
                      <a:pt x="3811" y="128"/>
                      <a:pt x="3775" y="166"/>
                      <a:pt x="3730" y="168"/>
                    </a:cubicBezTo>
                    <a:cubicBezTo>
                      <a:pt x="2613" y="210"/>
                      <a:pt x="1513" y="310"/>
                      <a:pt x="460" y="467"/>
                    </a:cubicBezTo>
                    <a:cubicBezTo>
                      <a:pt x="293" y="492"/>
                      <a:pt x="166" y="639"/>
                      <a:pt x="166" y="808"/>
                    </a:cubicBezTo>
                    <a:lnTo>
                      <a:pt x="166" y="4050"/>
                    </a:lnTo>
                    <a:cubicBezTo>
                      <a:pt x="166" y="4096"/>
                      <a:pt x="129" y="4133"/>
                      <a:pt x="83" y="4133"/>
                    </a:cubicBezTo>
                  </a:path>
                </a:pathLst>
              </a:custGeom>
              <a:solidFill>
                <a:srgbClr val="066D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7570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Freeform 1290">
                <a:extLst>
                  <a:ext uri="{FF2B5EF4-FFF2-40B4-BE49-F238E27FC236}">
                    <a16:creationId xmlns="" xmlns:a16="http://schemas.microsoft.com/office/drawing/2014/main" id="{F3768D56-7B2F-0E62-30B4-45CF99E04B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1494" y="766762"/>
                <a:ext cx="353053" cy="75191"/>
              </a:xfrm>
              <a:custGeom>
                <a:avLst/>
                <a:gdLst>
                  <a:gd name="T0" fmla="*/ 83 w 750"/>
                  <a:gd name="T1" fmla="*/ 171 h 171"/>
                  <a:gd name="T2" fmla="*/ 0 w 750"/>
                  <a:gd name="T3" fmla="*/ 90 h 171"/>
                  <a:gd name="T4" fmla="*/ 82 w 750"/>
                  <a:gd name="T5" fmla="*/ 5 h 171"/>
                  <a:gd name="T6" fmla="*/ 667 w 750"/>
                  <a:gd name="T7" fmla="*/ 0 h 171"/>
                  <a:gd name="T8" fmla="*/ 750 w 750"/>
                  <a:gd name="T9" fmla="*/ 83 h 171"/>
                  <a:gd name="T10" fmla="*/ 667 w 750"/>
                  <a:gd name="T11" fmla="*/ 166 h 171"/>
                  <a:gd name="T12" fmla="*/ 85 w 750"/>
                  <a:gd name="T13" fmla="*/ 171 h 171"/>
                  <a:gd name="T14" fmla="*/ 83 w 750"/>
                  <a:gd name="T15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0" h="171">
                    <a:moveTo>
                      <a:pt x="83" y="171"/>
                    </a:moveTo>
                    <a:cubicBezTo>
                      <a:pt x="38" y="171"/>
                      <a:pt x="1" y="135"/>
                      <a:pt x="0" y="90"/>
                    </a:cubicBezTo>
                    <a:cubicBezTo>
                      <a:pt x="0" y="44"/>
                      <a:pt x="36" y="6"/>
                      <a:pt x="82" y="5"/>
                    </a:cubicBezTo>
                    <a:cubicBezTo>
                      <a:pt x="276" y="2"/>
                      <a:pt x="472" y="0"/>
                      <a:pt x="667" y="0"/>
                    </a:cubicBezTo>
                    <a:cubicBezTo>
                      <a:pt x="712" y="0"/>
                      <a:pt x="750" y="37"/>
                      <a:pt x="750" y="83"/>
                    </a:cubicBezTo>
                    <a:cubicBezTo>
                      <a:pt x="750" y="129"/>
                      <a:pt x="712" y="166"/>
                      <a:pt x="667" y="166"/>
                    </a:cubicBezTo>
                    <a:cubicBezTo>
                      <a:pt x="473" y="166"/>
                      <a:pt x="278" y="168"/>
                      <a:pt x="85" y="171"/>
                    </a:cubicBezTo>
                    <a:lnTo>
                      <a:pt x="83" y="171"/>
                    </a:lnTo>
                  </a:path>
                </a:pathLst>
              </a:custGeom>
              <a:solidFill>
                <a:srgbClr val="066D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7570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Freeform 1291">
                <a:extLst>
                  <a:ext uri="{FF2B5EF4-FFF2-40B4-BE49-F238E27FC236}">
                    <a16:creationId xmlns="" xmlns:a16="http://schemas.microsoft.com/office/drawing/2014/main" id="{DE74C8F8-BAE4-15CF-ECD0-05DCFF7CFF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87961" y="1105120"/>
                <a:ext cx="371251" cy="297347"/>
              </a:xfrm>
              <a:custGeom>
                <a:avLst/>
                <a:gdLst>
                  <a:gd name="T0" fmla="*/ 557 w 782"/>
                  <a:gd name="T1" fmla="*/ 340 h 667"/>
                  <a:gd name="T2" fmla="*/ 561 w 782"/>
                  <a:gd name="T3" fmla="*/ 360 h 667"/>
                  <a:gd name="T4" fmla="*/ 568 w 782"/>
                  <a:gd name="T5" fmla="*/ 364 h 667"/>
                  <a:gd name="T6" fmla="*/ 583 w 782"/>
                  <a:gd name="T7" fmla="*/ 361 h 667"/>
                  <a:gd name="T8" fmla="*/ 616 w 782"/>
                  <a:gd name="T9" fmla="*/ 357 h 667"/>
                  <a:gd name="T10" fmla="*/ 736 w 782"/>
                  <a:gd name="T11" fmla="*/ 394 h 667"/>
                  <a:gd name="T12" fmla="*/ 782 w 782"/>
                  <a:gd name="T13" fmla="*/ 505 h 667"/>
                  <a:gd name="T14" fmla="*/ 731 w 782"/>
                  <a:gd name="T15" fmla="*/ 626 h 667"/>
                  <a:gd name="T16" fmla="*/ 610 w 782"/>
                  <a:gd name="T17" fmla="*/ 667 h 667"/>
                  <a:gd name="T18" fmla="*/ 486 w 782"/>
                  <a:gd name="T19" fmla="*/ 620 h 667"/>
                  <a:gd name="T20" fmla="*/ 432 w 782"/>
                  <a:gd name="T21" fmla="*/ 489 h 667"/>
                  <a:gd name="T22" fmla="*/ 509 w 782"/>
                  <a:gd name="T23" fmla="*/ 244 h 667"/>
                  <a:gd name="T24" fmla="*/ 698 w 782"/>
                  <a:gd name="T25" fmla="*/ 30 h 667"/>
                  <a:gd name="T26" fmla="*/ 751 w 782"/>
                  <a:gd name="T27" fmla="*/ 0 h 667"/>
                  <a:gd name="T28" fmla="*/ 767 w 782"/>
                  <a:gd name="T29" fmla="*/ 15 h 667"/>
                  <a:gd name="T30" fmla="*/ 752 w 782"/>
                  <a:gd name="T31" fmla="*/ 39 h 667"/>
                  <a:gd name="T32" fmla="*/ 603 w 782"/>
                  <a:gd name="T33" fmla="*/ 207 h 667"/>
                  <a:gd name="T34" fmla="*/ 557 w 782"/>
                  <a:gd name="T35" fmla="*/ 340 h 667"/>
                  <a:gd name="T36" fmla="*/ 126 w 782"/>
                  <a:gd name="T37" fmla="*/ 340 h 667"/>
                  <a:gd name="T38" fmla="*/ 129 w 782"/>
                  <a:gd name="T39" fmla="*/ 360 h 667"/>
                  <a:gd name="T40" fmla="*/ 137 w 782"/>
                  <a:gd name="T41" fmla="*/ 364 h 667"/>
                  <a:gd name="T42" fmla="*/ 151 w 782"/>
                  <a:gd name="T43" fmla="*/ 361 h 667"/>
                  <a:gd name="T44" fmla="*/ 184 w 782"/>
                  <a:gd name="T45" fmla="*/ 357 h 667"/>
                  <a:gd name="T46" fmla="*/ 304 w 782"/>
                  <a:gd name="T47" fmla="*/ 394 h 667"/>
                  <a:gd name="T48" fmla="*/ 350 w 782"/>
                  <a:gd name="T49" fmla="*/ 505 h 667"/>
                  <a:gd name="T50" fmla="*/ 300 w 782"/>
                  <a:gd name="T51" fmla="*/ 626 h 667"/>
                  <a:gd name="T52" fmla="*/ 179 w 782"/>
                  <a:gd name="T53" fmla="*/ 667 h 667"/>
                  <a:gd name="T54" fmla="*/ 55 w 782"/>
                  <a:gd name="T55" fmla="*/ 620 h 667"/>
                  <a:gd name="T56" fmla="*/ 0 w 782"/>
                  <a:gd name="T57" fmla="*/ 489 h 667"/>
                  <a:gd name="T58" fmla="*/ 77 w 782"/>
                  <a:gd name="T59" fmla="*/ 244 h 667"/>
                  <a:gd name="T60" fmla="*/ 266 w 782"/>
                  <a:gd name="T61" fmla="*/ 30 h 667"/>
                  <a:gd name="T62" fmla="*/ 319 w 782"/>
                  <a:gd name="T63" fmla="*/ 0 h 667"/>
                  <a:gd name="T64" fmla="*/ 335 w 782"/>
                  <a:gd name="T65" fmla="*/ 15 h 667"/>
                  <a:gd name="T66" fmla="*/ 321 w 782"/>
                  <a:gd name="T67" fmla="*/ 39 h 667"/>
                  <a:gd name="T68" fmla="*/ 171 w 782"/>
                  <a:gd name="T69" fmla="*/ 207 h 667"/>
                  <a:gd name="T70" fmla="*/ 126 w 782"/>
                  <a:gd name="T71" fmla="*/ 34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82" h="667">
                    <a:moveTo>
                      <a:pt x="557" y="340"/>
                    </a:moveTo>
                    <a:cubicBezTo>
                      <a:pt x="557" y="350"/>
                      <a:pt x="559" y="356"/>
                      <a:pt x="561" y="360"/>
                    </a:cubicBezTo>
                    <a:lnTo>
                      <a:pt x="568" y="364"/>
                    </a:lnTo>
                    <a:lnTo>
                      <a:pt x="583" y="361"/>
                    </a:lnTo>
                    <a:cubicBezTo>
                      <a:pt x="595" y="358"/>
                      <a:pt x="606" y="357"/>
                      <a:pt x="616" y="357"/>
                    </a:cubicBezTo>
                    <a:cubicBezTo>
                      <a:pt x="666" y="357"/>
                      <a:pt x="706" y="369"/>
                      <a:pt x="736" y="394"/>
                    </a:cubicBezTo>
                    <a:cubicBezTo>
                      <a:pt x="766" y="419"/>
                      <a:pt x="782" y="456"/>
                      <a:pt x="782" y="505"/>
                    </a:cubicBezTo>
                    <a:cubicBezTo>
                      <a:pt x="782" y="558"/>
                      <a:pt x="765" y="598"/>
                      <a:pt x="731" y="626"/>
                    </a:cubicBezTo>
                    <a:cubicBezTo>
                      <a:pt x="698" y="653"/>
                      <a:pt x="658" y="667"/>
                      <a:pt x="610" y="667"/>
                    </a:cubicBezTo>
                    <a:cubicBezTo>
                      <a:pt x="564" y="667"/>
                      <a:pt x="523" y="651"/>
                      <a:pt x="486" y="620"/>
                    </a:cubicBezTo>
                    <a:cubicBezTo>
                      <a:pt x="450" y="589"/>
                      <a:pt x="432" y="546"/>
                      <a:pt x="432" y="489"/>
                    </a:cubicBezTo>
                    <a:cubicBezTo>
                      <a:pt x="432" y="412"/>
                      <a:pt x="458" y="330"/>
                      <a:pt x="509" y="244"/>
                    </a:cubicBezTo>
                    <a:cubicBezTo>
                      <a:pt x="561" y="158"/>
                      <a:pt x="624" y="86"/>
                      <a:pt x="698" y="30"/>
                    </a:cubicBezTo>
                    <a:cubicBezTo>
                      <a:pt x="726" y="10"/>
                      <a:pt x="743" y="0"/>
                      <a:pt x="751" y="0"/>
                    </a:cubicBezTo>
                    <a:cubicBezTo>
                      <a:pt x="761" y="6"/>
                      <a:pt x="767" y="10"/>
                      <a:pt x="767" y="15"/>
                    </a:cubicBezTo>
                    <a:cubicBezTo>
                      <a:pt x="767" y="22"/>
                      <a:pt x="762" y="30"/>
                      <a:pt x="752" y="39"/>
                    </a:cubicBezTo>
                    <a:cubicBezTo>
                      <a:pt x="683" y="102"/>
                      <a:pt x="633" y="158"/>
                      <a:pt x="603" y="207"/>
                    </a:cubicBezTo>
                    <a:cubicBezTo>
                      <a:pt x="573" y="256"/>
                      <a:pt x="557" y="300"/>
                      <a:pt x="557" y="340"/>
                    </a:cubicBezTo>
                    <a:close/>
                    <a:moveTo>
                      <a:pt x="126" y="340"/>
                    </a:moveTo>
                    <a:cubicBezTo>
                      <a:pt x="126" y="350"/>
                      <a:pt x="127" y="356"/>
                      <a:pt x="129" y="360"/>
                    </a:cubicBezTo>
                    <a:lnTo>
                      <a:pt x="137" y="364"/>
                    </a:lnTo>
                    <a:lnTo>
                      <a:pt x="151" y="361"/>
                    </a:lnTo>
                    <a:cubicBezTo>
                      <a:pt x="163" y="358"/>
                      <a:pt x="174" y="357"/>
                      <a:pt x="184" y="357"/>
                    </a:cubicBezTo>
                    <a:cubicBezTo>
                      <a:pt x="234" y="357"/>
                      <a:pt x="274" y="369"/>
                      <a:pt x="304" y="394"/>
                    </a:cubicBezTo>
                    <a:cubicBezTo>
                      <a:pt x="335" y="419"/>
                      <a:pt x="350" y="456"/>
                      <a:pt x="350" y="505"/>
                    </a:cubicBezTo>
                    <a:cubicBezTo>
                      <a:pt x="350" y="558"/>
                      <a:pt x="333" y="598"/>
                      <a:pt x="300" y="626"/>
                    </a:cubicBezTo>
                    <a:cubicBezTo>
                      <a:pt x="266" y="653"/>
                      <a:pt x="226" y="667"/>
                      <a:pt x="179" y="667"/>
                    </a:cubicBezTo>
                    <a:cubicBezTo>
                      <a:pt x="132" y="667"/>
                      <a:pt x="91" y="651"/>
                      <a:pt x="55" y="620"/>
                    </a:cubicBezTo>
                    <a:cubicBezTo>
                      <a:pt x="18" y="589"/>
                      <a:pt x="0" y="546"/>
                      <a:pt x="0" y="489"/>
                    </a:cubicBezTo>
                    <a:cubicBezTo>
                      <a:pt x="0" y="412"/>
                      <a:pt x="26" y="330"/>
                      <a:pt x="77" y="244"/>
                    </a:cubicBezTo>
                    <a:cubicBezTo>
                      <a:pt x="129" y="158"/>
                      <a:pt x="192" y="86"/>
                      <a:pt x="266" y="30"/>
                    </a:cubicBezTo>
                    <a:cubicBezTo>
                      <a:pt x="294" y="10"/>
                      <a:pt x="311" y="0"/>
                      <a:pt x="319" y="0"/>
                    </a:cubicBezTo>
                    <a:cubicBezTo>
                      <a:pt x="330" y="6"/>
                      <a:pt x="335" y="10"/>
                      <a:pt x="335" y="15"/>
                    </a:cubicBezTo>
                    <a:cubicBezTo>
                      <a:pt x="335" y="22"/>
                      <a:pt x="330" y="30"/>
                      <a:pt x="321" y="39"/>
                    </a:cubicBezTo>
                    <a:cubicBezTo>
                      <a:pt x="251" y="102"/>
                      <a:pt x="202" y="158"/>
                      <a:pt x="171" y="207"/>
                    </a:cubicBezTo>
                    <a:cubicBezTo>
                      <a:pt x="141" y="256"/>
                      <a:pt x="126" y="300"/>
                      <a:pt x="126" y="340"/>
                    </a:cubicBezTo>
                  </a:path>
                </a:pathLst>
              </a:custGeom>
              <a:solidFill>
                <a:srgbClr val="066D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7570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Freeform 1292">
                <a:extLst>
                  <a:ext uri="{FF2B5EF4-FFF2-40B4-BE49-F238E27FC236}">
                    <a16:creationId xmlns="" xmlns:a16="http://schemas.microsoft.com/office/drawing/2014/main" id="{82D685A0-73F2-32EC-AD33-A738761310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46057" y="2745646"/>
                <a:ext cx="371251" cy="293928"/>
              </a:xfrm>
              <a:custGeom>
                <a:avLst/>
                <a:gdLst>
                  <a:gd name="T0" fmla="*/ 224 w 781"/>
                  <a:gd name="T1" fmla="*/ 326 h 666"/>
                  <a:gd name="T2" fmla="*/ 220 w 781"/>
                  <a:gd name="T3" fmla="*/ 307 h 666"/>
                  <a:gd name="T4" fmla="*/ 213 w 781"/>
                  <a:gd name="T5" fmla="*/ 303 h 666"/>
                  <a:gd name="T6" fmla="*/ 198 w 781"/>
                  <a:gd name="T7" fmla="*/ 306 h 666"/>
                  <a:gd name="T8" fmla="*/ 166 w 781"/>
                  <a:gd name="T9" fmla="*/ 310 h 666"/>
                  <a:gd name="T10" fmla="*/ 45 w 781"/>
                  <a:gd name="T11" fmla="*/ 273 h 666"/>
                  <a:gd name="T12" fmla="*/ 0 w 781"/>
                  <a:gd name="T13" fmla="*/ 162 h 666"/>
                  <a:gd name="T14" fmla="*/ 50 w 781"/>
                  <a:gd name="T15" fmla="*/ 41 h 666"/>
                  <a:gd name="T16" fmla="*/ 171 w 781"/>
                  <a:gd name="T17" fmla="*/ 0 h 666"/>
                  <a:gd name="T18" fmla="*/ 295 w 781"/>
                  <a:gd name="T19" fmla="*/ 46 h 666"/>
                  <a:gd name="T20" fmla="*/ 350 w 781"/>
                  <a:gd name="T21" fmla="*/ 177 h 666"/>
                  <a:gd name="T22" fmla="*/ 272 w 781"/>
                  <a:gd name="T23" fmla="*/ 423 h 666"/>
                  <a:gd name="T24" fmla="*/ 84 w 781"/>
                  <a:gd name="T25" fmla="*/ 636 h 666"/>
                  <a:gd name="T26" fmla="*/ 31 w 781"/>
                  <a:gd name="T27" fmla="*/ 666 h 666"/>
                  <a:gd name="T28" fmla="*/ 14 w 781"/>
                  <a:gd name="T29" fmla="*/ 652 h 666"/>
                  <a:gd name="T30" fmla="*/ 29 w 781"/>
                  <a:gd name="T31" fmla="*/ 627 h 666"/>
                  <a:gd name="T32" fmla="*/ 178 w 781"/>
                  <a:gd name="T33" fmla="*/ 459 h 666"/>
                  <a:gd name="T34" fmla="*/ 224 w 781"/>
                  <a:gd name="T35" fmla="*/ 326 h 666"/>
                  <a:gd name="T36" fmla="*/ 656 w 781"/>
                  <a:gd name="T37" fmla="*/ 326 h 666"/>
                  <a:gd name="T38" fmla="*/ 652 w 781"/>
                  <a:gd name="T39" fmla="*/ 307 h 666"/>
                  <a:gd name="T40" fmla="*/ 645 w 781"/>
                  <a:gd name="T41" fmla="*/ 303 h 666"/>
                  <a:gd name="T42" fmla="*/ 630 w 781"/>
                  <a:gd name="T43" fmla="*/ 306 h 666"/>
                  <a:gd name="T44" fmla="*/ 597 w 781"/>
                  <a:gd name="T45" fmla="*/ 310 h 666"/>
                  <a:gd name="T46" fmla="*/ 477 w 781"/>
                  <a:gd name="T47" fmla="*/ 273 h 666"/>
                  <a:gd name="T48" fmla="*/ 432 w 781"/>
                  <a:gd name="T49" fmla="*/ 162 h 666"/>
                  <a:gd name="T50" fmla="*/ 482 w 781"/>
                  <a:gd name="T51" fmla="*/ 41 h 666"/>
                  <a:gd name="T52" fmla="*/ 603 w 781"/>
                  <a:gd name="T53" fmla="*/ 0 h 666"/>
                  <a:gd name="T54" fmla="*/ 727 w 781"/>
                  <a:gd name="T55" fmla="*/ 46 h 666"/>
                  <a:gd name="T56" fmla="*/ 781 w 781"/>
                  <a:gd name="T57" fmla="*/ 177 h 666"/>
                  <a:gd name="T58" fmla="*/ 704 w 781"/>
                  <a:gd name="T59" fmla="*/ 423 h 666"/>
                  <a:gd name="T60" fmla="*/ 515 w 781"/>
                  <a:gd name="T61" fmla="*/ 636 h 666"/>
                  <a:gd name="T62" fmla="*/ 462 w 781"/>
                  <a:gd name="T63" fmla="*/ 666 h 666"/>
                  <a:gd name="T64" fmla="*/ 446 w 781"/>
                  <a:gd name="T65" fmla="*/ 652 h 666"/>
                  <a:gd name="T66" fmla="*/ 461 w 781"/>
                  <a:gd name="T67" fmla="*/ 627 h 666"/>
                  <a:gd name="T68" fmla="*/ 610 w 781"/>
                  <a:gd name="T69" fmla="*/ 459 h 666"/>
                  <a:gd name="T70" fmla="*/ 656 w 781"/>
                  <a:gd name="T71" fmla="*/ 326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81" h="666">
                    <a:moveTo>
                      <a:pt x="224" y="326"/>
                    </a:moveTo>
                    <a:cubicBezTo>
                      <a:pt x="224" y="317"/>
                      <a:pt x="223" y="310"/>
                      <a:pt x="220" y="307"/>
                    </a:cubicBezTo>
                    <a:lnTo>
                      <a:pt x="213" y="303"/>
                    </a:lnTo>
                    <a:lnTo>
                      <a:pt x="198" y="306"/>
                    </a:lnTo>
                    <a:cubicBezTo>
                      <a:pt x="186" y="308"/>
                      <a:pt x="175" y="310"/>
                      <a:pt x="166" y="310"/>
                    </a:cubicBezTo>
                    <a:cubicBezTo>
                      <a:pt x="116" y="310"/>
                      <a:pt x="76" y="297"/>
                      <a:pt x="45" y="273"/>
                    </a:cubicBezTo>
                    <a:cubicBezTo>
                      <a:pt x="15" y="248"/>
                      <a:pt x="0" y="211"/>
                      <a:pt x="0" y="162"/>
                    </a:cubicBezTo>
                    <a:cubicBezTo>
                      <a:pt x="0" y="109"/>
                      <a:pt x="16" y="69"/>
                      <a:pt x="50" y="41"/>
                    </a:cubicBezTo>
                    <a:cubicBezTo>
                      <a:pt x="83" y="13"/>
                      <a:pt x="124" y="0"/>
                      <a:pt x="171" y="0"/>
                    </a:cubicBezTo>
                    <a:cubicBezTo>
                      <a:pt x="217" y="0"/>
                      <a:pt x="258" y="15"/>
                      <a:pt x="295" y="46"/>
                    </a:cubicBezTo>
                    <a:cubicBezTo>
                      <a:pt x="331" y="77"/>
                      <a:pt x="350" y="121"/>
                      <a:pt x="350" y="177"/>
                    </a:cubicBezTo>
                    <a:cubicBezTo>
                      <a:pt x="350" y="255"/>
                      <a:pt x="324" y="337"/>
                      <a:pt x="272" y="423"/>
                    </a:cubicBezTo>
                    <a:cubicBezTo>
                      <a:pt x="221" y="509"/>
                      <a:pt x="158" y="580"/>
                      <a:pt x="84" y="636"/>
                    </a:cubicBezTo>
                    <a:cubicBezTo>
                      <a:pt x="56" y="656"/>
                      <a:pt x="38" y="666"/>
                      <a:pt x="31" y="666"/>
                    </a:cubicBezTo>
                    <a:cubicBezTo>
                      <a:pt x="20" y="661"/>
                      <a:pt x="14" y="656"/>
                      <a:pt x="14" y="652"/>
                    </a:cubicBezTo>
                    <a:cubicBezTo>
                      <a:pt x="14" y="645"/>
                      <a:pt x="19" y="637"/>
                      <a:pt x="29" y="627"/>
                    </a:cubicBezTo>
                    <a:cubicBezTo>
                      <a:pt x="98" y="564"/>
                      <a:pt x="148" y="508"/>
                      <a:pt x="178" y="459"/>
                    </a:cubicBezTo>
                    <a:cubicBezTo>
                      <a:pt x="209" y="410"/>
                      <a:pt x="224" y="366"/>
                      <a:pt x="224" y="326"/>
                    </a:cubicBezTo>
                    <a:close/>
                    <a:moveTo>
                      <a:pt x="656" y="326"/>
                    </a:moveTo>
                    <a:cubicBezTo>
                      <a:pt x="656" y="317"/>
                      <a:pt x="654" y="310"/>
                      <a:pt x="652" y="307"/>
                    </a:cubicBezTo>
                    <a:lnTo>
                      <a:pt x="645" y="303"/>
                    </a:lnTo>
                    <a:lnTo>
                      <a:pt x="630" y="306"/>
                    </a:lnTo>
                    <a:cubicBezTo>
                      <a:pt x="618" y="308"/>
                      <a:pt x="607" y="310"/>
                      <a:pt x="597" y="310"/>
                    </a:cubicBezTo>
                    <a:cubicBezTo>
                      <a:pt x="548" y="310"/>
                      <a:pt x="507" y="297"/>
                      <a:pt x="477" y="273"/>
                    </a:cubicBezTo>
                    <a:cubicBezTo>
                      <a:pt x="447" y="248"/>
                      <a:pt x="432" y="211"/>
                      <a:pt x="432" y="162"/>
                    </a:cubicBezTo>
                    <a:cubicBezTo>
                      <a:pt x="432" y="109"/>
                      <a:pt x="448" y="69"/>
                      <a:pt x="482" y="41"/>
                    </a:cubicBezTo>
                    <a:cubicBezTo>
                      <a:pt x="515" y="13"/>
                      <a:pt x="555" y="0"/>
                      <a:pt x="603" y="0"/>
                    </a:cubicBezTo>
                    <a:cubicBezTo>
                      <a:pt x="649" y="0"/>
                      <a:pt x="690" y="15"/>
                      <a:pt x="727" y="46"/>
                    </a:cubicBezTo>
                    <a:cubicBezTo>
                      <a:pt x="763" y="77"/>
                      <a:pt x="781" y="121"/>
                      <a:pt x="781" y="177"/>
                    </a:cubicBezTo>
                    <a:cubicBezTo>
                      <a:pt x="781" y="255"/>
                      <a:pt x="755" y="337"/>
                      <a:pt x="704" y="423"/>
                    </a:cubicBezTo>
                    <a:cubicBezTo>
                      <a:pt x="652" y="509"/>
                      <a:pt x="589" y="580"/>
                      <a:pt x="515" y="636"/>
                    </a:cubicBezTo>
                    <a:cubicBezTo>
                      <a:pt x="487" y="656"/>
                      <a:pt x="470" y="666"/>
                      <a:pt x="462" y="666"/>
                    </a:cubicBezTo>
                    <a:cubicBezTo>
                      <a:pt x="452" y="661"/>
                      <a:pt x="446" y="656"/>
                      <a:pt x="446" y="652"/>
                    </a:cubicBezTo>
                    <a:cubicBezTo>
                      <a:pt x="446" y="645"/>
                      <a:pt x="451" y="637"/>
                      <a:pt x="461" y="627"/>
                    </a:cubicBezTo>
                    <a:cubicBezTo>
                      <a:pt x="530" y="564"/>
                      <a:pt x="580" y="508"/>
                      <a:pt x="610" y="459"/>
                    </a:cubicBezTo>
                    <a:cubicBezTo>
                      <a:pt x="640" y="410"/>
                      <a:pt x="656" y="366"/>
                      <a:pt x="656" y="326"/>
                    </a:cubicBezTo>
                  </a:path>
                </a:pathLst>
              </a:custGeom>
              <a:solidFill>
                <a:srgbClr val="066D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7570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307F77DE-E6D2-E0D9-EC5A-9C8210D72E9C}"/>
                </a:ext>
              </a:extLst>
            </p:cNvPr>
            <p:cNvSpPr txBox="1"/>
            <p:nvPr/>
          </p:nvSpPr>
          <p:spPr>
            <a:xfrm>
              <a:off x="6438852" y="4505325"/>
              <a:ext cx="4104746" cy="1152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1" i="0" u="none" strike="noStrike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Cặp xưng hô thứ nhất là </a:t>
              </a:r>
              <a:r>
                <a:rPr lang="en-US" sz="2800" b="1" i="0" u="none" strike="noStrike" dirty="0" smtClean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“</a:t>
              </a:r>
              <a:r>
                <a:rPr lang="vi-VN" sz="2800" b="1" i="0" u="none" strike="noStrike" dirty="0" smtClean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tôi</a:t>
              </a:r>
              <a:r>
                <a:rPr lang="en-US" sz="2800" b="1" i="0" u="none" strike="noStrike" dirty="0" smtClean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“ </a:t>
              </a:r>
              <a:r>
                <a:rPr lang="vi-VN" sz="2800" b="1" i="0" u="none" strike="noStrike" dirty="0" smtClean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 </a:t>
              </a:r>
              <a:r>
                <a:rPr lang="en-US" sz="2800" b="1" i="0" u="none" strike="noStrike" dirty="0" smtClean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“</a:t>
              </a:r>
              <a:r>
                <a:rPr lang="vi-VN" sz="2800" b="1" i="0" u="none" strike="noStrike" dirty="0" smtClean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2800" b="1" i="0" u="none" strike="noStrike" dirty="0" smtClean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”</a:t>
              </a:r>
              <a:r>
                <a:rPr lang="vi-VN" sz="2800" b="1" i="0" u="none" strike="noStrike" dirty="0" smtClean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10FEFF83-127A-829A-7BE7-4C852B1FAEBE}"/>
              </a:ext>
            </a:extLst>
          </p:cNvPr>
          <p:cNvCxnSpPr>
            <a:cxnSpLocks/>
          </p:cNvCxnSpPr>
          <p:nvPr/>
        </p:nvCxnSpPr>
        <p:spPr>
          <a:xfrm flipV="1">
            <a:off x="4362450" y="2181225"/>
            <a:ext cx="1504950" cy="50482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CD82448D-A8C2-8BA6-CDA3-522D5975D76A}"/>
              </a:ext>
            </a:extLst>
          </p:cNvPr>
          <p:cNvSpPr/>
          <p:nvPr/>
        </p:nvSpPr>
        <p:spPr>
          <a:xfrm>
            <a:off x="5857875" y="1590675"/>
            <a:ext cx="5867400" cy="838200"/>
          </a:xfrm>
          <a:prstGeom prst="roundRect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Từ tôi được dùng để chỉ người nói, là hạt thóc.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C0541B0B-8CD6-3FE6-977F-2FD8F97C3F27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4381500" y="2895600"/>
            <a:ext cx="1504950" cy="37623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CB90DF5D-8579-78AF-EF29-5BCA630B85CC}"/>
              </a:ext>
            </a:extLst>
          </p:cNvPr>
          <p:cNvSpPr/>
          <p:nvPr/>
        </p:nvSpPr>
        <p:spPr>
          <a:xfrm>
            <a:off x="5886450" y="2790825"/>
            <a:ext cx="5867400" cy="962025"/>
          </a:xfrm>
          <a:prstGeom prst="roundRect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000" b="1">
                <a:latin typeface="Cambria" panose="02040503050406030204" pitchFamily="18" charset="0"/>
                <a:ea typeface="Cambria" panose="02040503050406030204" pitchFamily="18" charset="0"/>
              </a:rPr>
              <a:t>Từ bạn được dùng để chỉ người nghe, ở đây các bạn dùng chỉ nhiều người nghe, là các cây ngô, khoai, sắn.</a:t>
            </a:r>
            <a:endParaRPr lang="vi-VN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6594BD82-88E6-7A84-274D-9DEC78972CA5}"/>
              </a:ext>
            </a:extLst>
          </p:cNvPr>
          <p:cNvGrpSpPr/>
          <p:nvPr/>
        </p:nvGrpSpPr>
        <p:grpSpPr>
          <a:xfrm>
            <a:off x="485775" y="4305300"/>
            <a:ext cx="3952875" cy="1378768"/>
            <a:chOff x="6448424" y="4218985"/>
            <a:chExt cx="3971925" cy="1665108"/>
          </a:xfrm>
        </p:grpSpPr>
        <p:grpSp>
          <p:nvGrpSpPr>
            <p:cNvPr id="35" name="Group 34">
              <a:extLst>
                <a:ext uri="{FF2B5EF4-FFF2-40B4-BE49-F238E27FC236}">
                  <a16:creationId xmlns="" xmlns:a16="http://schemas.microsoft.com/office/drawing/2014/main" id="{F0F0F7FB-2BE3-368C-5D38-E656B93E3F04}"/>
                </a:ext>
              </a:extLst>
            </p:cNvPr>
            <p:cNvGrpSpPr/>
            <p:nvPr/>
          </p:nvGrpSpPr>
          <p:grpSpPr>
            <a:xfrm>
              <a:off x="6448424" y="4218985"/>
              <a:ext cx="3971925" cy="1665108"/>
              <a:chOff x="4142372" y="766762"/>
              <a:chExt cx="4710364" cy="2775224"/>
            </a:xfrm>
          </p:grpSpPr>
          <p:sp>
            <p:nvSpPr>
              <p:cNvPr id="38" name="Freeform 1286">
                <a:extLst>
                  <a:ext uri="{FF2B5EF4-FFF2-40B4-BE49-F238E27FC236}">
                    <a16:creationId xmlns="" xmlns:a16="http://schemas.microsoft.com/office/drawing/2014/main" id="{27274AA5-87CA-33EA-94CE-31AACF38FC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8535" y="946496"/>
                <a:ext cx="4564201" cy="2180533"/>
              </a:xfrm>
              <a:custGeom>
                <a:avLst/>
                <a:gdLst>
                  <a:gd name="T0" fmla="*/ 0 w 9680"/>
                  <a:gd name="T1" fmla="*/ 745 h 4929"/>
                  <a:gd name="T2" fmla="*/ 0 w 9680"/>
                  <a:gd name="T3" fmla="*/ 4468 h 4929"/>
                  <a:gd name="T4" fmla="*/ 488 w 9680"/>
                  <a:gd name="T5" fmla="*/ 4891 h 4929"/>
                  <a:gd name="T6" fmla="*/ 4840 w 9680"/>
                  <a:gd name="T7" fmla="*/ 4587 h 4929"/>
                  <a:gd name="T8" fmla="*/ 9192 w 9680"/>
                  <a:gd name="T9" fmla="*/ 4891 h 4929"/>
                  <a:gd name="T10" fmla="*/ 9680 w 9680"/>
                  <a:gd name="T11" fmla="*/ 4468 h 4929"/>
                  <a:gd name="T12" fmla="*/ 9680 w 9680"/>
                  <a:gd name="T13" fmla="*/ 745 h 4929"/>
                  <a:gd name="T14" fmla="*/ 9316 w 9680"/>
                  <a:gd name="T15" fmla="*/ 322 h 4929"/>
                  <a:gd name="T16" fmla="*/ 4840 w 9680"/>
                  <a:gd name="T17" fmla="*/ 0 h 4929"/>
                  <a:gd name="T18" fmla="*/ 364 w 9680"/>
                  <a:gd name="T19" fmla="*/ 322 h 4929"/>
                  <a:gd name="T20" fmla="*/ 0 w 9680"/>
                  <a:gd name="T21" fmla="*/ 745 h 4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680" h="4929">
                    <a:moveTo>
                      <a:pt x="0" y="745"/>
                    </a:moveTo>
                    <a:lnTo>
                      <a:pt x="0" y="4468"/>
                    </a:lnTo>
                    <a:cubicBezTo>
                      <a:pt x="0" y="4728"/>
                      <a:pt x="231" y="4929"/>
                      <a:pt x="488" y="4891"/>
                    </a:cubicBezTo>
                    <a:cubicBezTo>
                      <a:pt x="1854" y="4694"/>
                      <a:pt x="3317" y="4587"/>
                      <a:pt x="4840" y="4587"/>
                    </a:cubicBezTo>
                    <a:cubicBezTo>
                      <a:pt x="6363" y="4587"/>
                      <a:pt x="7826" y="4694"/>
                      <a:pt x="9192" y="4891"/>
                    </a:cubicBezTo>
                    <a:cubicBezTo>
                      <a:pt x="9449" y="4929"/>
                      <a:pt x="9680" y="4728"/>
                      <a:pt x="9680" y="4468"/>
                    </a:cubicBezTo>
                    <a:lnTo>
                      <a:pt x="9680" y="745"/>
                    </a:lnTo>
                    <a:cubicBezTo>
                      <a:pt x="9680" y="533"/>
                      <a:pt x="9525" y="353"/>
                      <a:pt x="9316" y="322"/>
                    </a:cubicBezTo>
                    <a:cubicBezTo>
                      <a:pt x="7915" y="113"/>
                      <a:pt x="6409" y="0"/>
                      <a:pt x="4840" y="0"/>
                    </a:cubicBezTo>
                    <a:cubicBezTo>
                      <a:pt x="3271" y="0"/>
                      <a:pt x="1765" y="113"/>
                      <a:pt x="364" y="322"/>
                    </a:cubicBezTo>
                    <a:cubicBezTo>
                      <a:pt x="155" y="353"/>
                      <a:pt x="0" y="533"/>
                      <a:pt x="0" y="745"/>
                    </a:cubicBezTo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7570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Freeform 1287">
                <a:extLst>
                  <a:ext uri="{FF2B5EF4-FFF2-40B4-BE49-F238E27FC236}">
                    <a16:creationId xmlns="" xmlns:a16="http://schemas.microsoft.com/office/drawing/2014/main" id="{497FAC2D-CA74-7776-0223-BAB7519D57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1676" y="2677291"/>
                <a:ext cx="4414973" cy="864695"/>
              </a:xfrm>
              <a:custGeom>
                <a:avLst/>
                <a:gdLst>
                  <a:gd name="T0" fmla="*/ 2488 w 9364"/>
                  <a:gd name="T1" fmla="*/ 1959 h 1959"/>
                  <a:gd name="T2" fmla="*/ 2116 w 9364"/>
                  <a:gd name="T3" fmla="*/ 1621 h 1959"/>
                  <a:gd name="T4" fmla="*/ 1884 w 9364"/>
                  <a:gd name="T5" fmla="*/ 1357 h 1959"/>
                  <a:gd name="T6" fmla="*/ 101 w 9364"/>
                  <a:gd name="T7" fmla="*/ 1557 h 1959"/>
                  <a:gd name="T8" fmla="*/ 7 w 9364"/>
                  <a:gd name="T9" fmla="*/ 1487 h 1959"/>
                  <a:gd name="T10" fmla="*/ 77 w 9364"/>
                  <a:gd name="T11" fmla="*/ 1393 h 1959"/>
                  <a:gd name="T12" fmla="*/ 1870 w 9364"/>
                  <a:gd name="T13" fmla="*/ 1192 h 1959"/>
                  <a:gd name="T14" fmla="*/ 2253 w 9364"/>
                  <a:gd name="T15" fmla="*/ 1527 h 1959"/>
                  <a:gd name="T16" fmla="*/ 2487 w 9364"/>
                  <a:gd name="T17" fmla="*/ 1794 h 1959"/>
                  <a:gd name="T18" fmla="*/ 2659 w 9364"/>
                  <a:gd name="T19" fmla="*/ 1506 h 1959"/>
                  <a:gd name="T20" fmla="*/ 2975 w 9364"/>
                  <a:gd name="T21" fmla="*/ 1122 h 1959"/>
                  <a:gd name="T22" fmla="*/ 4441 w 9364"/>
                  <a:gd name="T23" fmla="*/ 1088 h 1959"/>
                  <a:gd name="T24" fmla="*/ 8804 w 9364"/>
                  <a:gd name="T25" fmla="*/ 1393 h 1959"/>
                  <a:gd name="T26" fmla="*/ 9079 w 9364"/>
                  <a:gd name="T27" fmla="*/ 1313 h 1959"/>
                  <a:gd name="T28" fmla="*/ 9198 w 9364"/>
                  <a:gd name="T29" fmla="*/ 1052 h 1959"/>
                  <a:gd name="T30" fmla="*/ 9198 w 9364"/>
                  <a:gd name="T31" fmla="*/ 83 h 1959"/>
                  <a:gd name="T32" fmla="*/ 9281 w 9364"/>
                  <a:gd name="T33" fmla="*/ 0 h 1959"/>
                  <a:gd name="T34" fmla="*/ 9364 w 9364"/>
                  <a:gd name="T35" fmla="*/ 83 h 1959"/>
                  <a:gd name="T36" fmla="*/ 9364 w 9364"/>
                  <a:gd name="T37" fmla="*/ 1052 h 1959"/>
                  <a:gd name="T38" fmla="*/ 9187 w 9364"/>
                  <a:gd name="T39" fmla="*/ 1438 h 1959"/>
                  <a:gd name="T40" fmla="*/ 8780 w 9364"/>
                  <a:gd name="T41" fmla="*/ 1557 h 1959"/>
                  <a:gd name="T42" fmla="*/ 4441 w 9364"/>
                  <a:gd name="T43" fmla="*/ 1254 h 1959"/>
                  <a:gd name="T44" fmla="*/ 2984 w 9364"/>
                  <a:gd name="T45" fmla="*/ 1287 h 1959"/>
                  <a:gd name="T46" fmla="*/ 2809 w 9364"/>
                  <a:gd name="T47" fmla="*/ 1577 h 1959"/>
                  <a:gd name="T48" fmla="*/ 2499 w 9364"/>
                  <a:gd name="T49" fmla="*/ 1959 h 1959"/>
                  <a:gd name="T50" fmla="*/ 2488 w 9364"/>
                  <a:gd name="T51" fmla="*/ 1959 h 19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364" h="1959">
                    <a:moveTo>
                      <a:pt x="2488" y="1959"/>
                    </a:moveTo>
                    <a:cubicBezTo>
                      <a:pt x="2347" y="1959"/>
                      <a:pt x="2235" y="1795"/>
                      <a:pt x="2116" y="1621"/>
                    </a:cubicBezTo>
                    <a:cubicBezTo>
                      <a:pt x="2056" y="1534"/>
                      <a:pt x="1933" y="1353"/>
                      <a:pt x="1884" y="1357"/>
                    </a:cubicBezTo>
                    <a:cubicBezTo>
                      <a:pt x="1281" y="1406"/>
                      <a:pt x="681" y="1473"/>
                      <a:pt x="101" y="1557"/>
                    </a:cubicBezTo>
                    <a:cubicBezTo>
                      <a:pt x="56" y="1564"/>
                      <a:pt x="14" y="1532"/>
                      <a:pt x="7" y="1487"/>
                    </a:cubicBezTo>
                    <a:cubicBezTo>
                      <a:pt x="0" y="1442"/>
                      <a:pt x="32" y="1400"/>
                      <a:pt x="77" y="1393"/>
                    </a:cubicBezTo>
                    <a:cubicBezTo>
                      <a:pt x="661" y="1309"/>
                      <a:pt x="1264" y="1241"/>
                      <a:pt x="1870" y="1192"/>
                    </a:cubicBezTo>
                    <a:cubicBezTo>
                      <a:pt x="2016" y="1180"/>
                      <a:pt x="2131" y="1348"/>
                      <a:pt x="2253" y="1527"/>
                    </a:cubicBezTo>
                    <a:cubicBezTo>
                      <a:pt x="2316" y="1620"/>
                      <a:pt x="2435" y="1793"/>
                      <a:pt x="2487" y="1794"/>
                    </a:cubicBezTo>
                    <a:cubicBezTo>
                      <a:pt x="2532" y="1776"/>
                      <a:pt x="2615" y="1601"/>
                      <a:pt x="2659" y="1506"/>
                    </a:cubicBezTo>
                    <a:cubicBezTo>
                      <a:pt x="2755" y="1303"/>
                      <a:pt x="2838" y="1128"/>
                      <a:pt x="2975" y="1122"/>
                    </a:cubicBezTo>
                    <a:cubicBezTo>
                      <a:pt x="3458" y="1100"/>
                      <a:pt x="3951" y="1088"/>
                      <a:pt x="4441" y="1088"/>
                    </a:cubicBezTo>
                    <a:cubicBezTo>
                      <a:pt x="5934" y="1088"/>
                      <a:pt x="7402" y="1191"/>
                      <a:pt x="8804" y="1393"/>
                    </a:cubicBezTo>
                    <a:cubicBezTo>
                      <a:pt x="8903" y="1407"/>
                      <a:pt x="9003" y="1378"/>
                      <a:pt x="9079" y="1313"/>
                    </a:cubicBezTo>
                    <a:cubicBezTo>
                      <a:pt x="9155" y="1247"/>
                      <a:pt x="9198" y="1152"/>
                      <a:pt x="9198" y="1052"/>
                    </a:cubicBezTo>
                    <a:lnTo>
                      <a:pt x="9198" y="83"/>
                    </a:lnTo>
                    <a:cubicBezTo>
                      <a:pt x="9198" y="37"/>
                      <a:pt x="9235" y="0"/>
                      <a:pt x="9281" y="0"/>
                    </a:cubicBezTo>
                    <a:cubicBezTo>
                      <a:pt x="9327" y="0"/>
                      <a:pt x="9364" y="37"/>
                      <a:pt x="9364" y="83"/>
                    </a:cubicBezTo>
                    <a:lnTo>
                      <a:pt x="9364" y="1052"/>
                    </a:lnTo>
                    <a:cubicBezTo>
                      <a:pt x="9364" y="1200"/>
                      <a:pt x="9300" y="1341"/>
                      <a:pt x="9187" y="1438"/>
                    </a:cubicBezTo>
                    <a:cubicBezTo>
                      <a:pt x="9075" y="1535"/>
                      <a:pt x="8927" y="1578"/>
                      <a:pt x="8780" y="1557"/>
                    </a:cubicBezTo>
                    <a:cubicBezTo>
                      <a:pt x="7387" y="1356"/>
                      <a:pt x="5926" y="1254"/>
                      <a:pt x="4441" y="1254"/>
                    </a:cubicBezTo>
                    <a:cubicBezTo>
                      <a:pt x="3954" y="1254"/>
                      <a:pt x="3464" y="1265"/>
                      <a:pt x="2984" y="1287"/>
                    </a:cubicBezTo>
                    <a:cubicBezTo>
                      <a:pt x="2939" y="1303"/>
                      <a:pt x="2855" y="1481"/>
                      <a:pt x="2809" y="1577"/>
                    </a:cubicBezTo>
                    <a:cubicBezTo>
                      <a:pt x="2714" y="1778"/>
                      <a:pt x="2633" y="1951"/>
                      <a:pt x="2499" y="1959"/>
                    </a:cubicBezTo>
                    <a:cubicBezTo>
                      <a:pt x="2495" y="1959"/>
                      <a:pt x="2492" y="1959"/>
                      <a:pt x="2488" y="1959"/>
                    </a:cubicBezTo>
                  </a:path>
                </a:pathLst>
              </a:custGeom>
              <a:solidFill>
                <a:srgbClr val="066D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7570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41" name="Freeform 1288">
                <a:extLst>
                  <a:ext uri="{FF2B5EF4-FFF2-40B4-BE49-F238E27FC236}">
                    <a16:creationId xmlns="" xmlns:a16="http://schemas.microsoft.com/office/drawing/2014/main" id="{19252F18-D02A-E82B-CBCA-66E7299A67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2372" y="2701216"/>
                <a:ext cx="80074" cy="116204"/>
              </a:xfrm>
              <a:custGeom>
                <a:avLst/>
                <a:gdLst>
                  <a:gd name="T0" fmla="*/ 83 w 166"/>
                  <a:gd name="T1" fmla="*/ 265 h 265"/>
                  <a:gd name="T2" fmla="*/ 0 w 166"/>
                  <a:gd name="T3" fmla="*/ 182 h 265"/>
                  <a:gd name="T4" fmla="*/ 0 w 166"/>
                  <a:gd name="T5" fmla="*/ 83 h 265"/>
                  <a:gd name="T6" fmla="*/ 83 w 166"/>
                  <a:gd name="T7" fmla="*/ 0 h 265"/>
                  <a:gd name="T8" fmla="*/ 166 w 166"/>
                  <a:gd name="T9" fmla="*/ 83 h 265"/>
                  <a:gd name="T10" fmla="*/ 166 w 166"/>
                  <a:gd name="T11" fmla="*/ 182 h 265"/>
                  <a:gd name="T12" fmla="*/ 83 w 166"/>
                  <a:gd name="T13" fmla="*/ 26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6" h="265">
                    <a:moveTo>
                      <a:pt x="83" y="265"/>
                    </a:moveTo>
                    <a:cubicBezTo>
                      <a:pt x="37" y="265"/>
                      <a:pt x="0" y="228"/>
                      <a:pt x="0" y="182"/>
                    </a:cubicBezTo>
                    <a:lnTo>
                      <a:pt x="0" y="83"/>
                    </a:lnTo>
                    <a:cubicBezTo>
                      <a:pt x="0" y="37"/>
                      <a:pt x="37" y="0"/>
                      <a:pt x="83" y="0"/>
                    </a:cubicBezTo>
                    <a:cubicBezTo>
                      <a:pt x="129" y="0"/>
                      <a:pt x="166" y="37"/>
                      <a:pt x="166" y="83"/>
                    </a:cubicBezTo>
                    <a:lnTo>
                      <a:pt x="166" y="182"/>
                    </a:lnTo>
                    <a:cubicBezTo>
                      <a:pt x="166" y="228"/>
                      <a:pt x="129" y="265"/>
                      <a:pt x="83" y="265"/>
                    </a:cubicBezTo>
                    <a:close/>
                  </a:path>
                </a:pathLst>
              </a:custGeom>
              <a:solidFill>
                <a:srgbClr val="066D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7570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42" name="Freeform 1289">
                <a:extLst>
                  <a:ext uri="{FF2B5EF4-FFF2-40B4-BE49-F238E27FC236}">
                    <a16:creationId xmlns="" xmlns:a16="http://schemas.microsoft.com/office/drawing/2014/main" id="{C878205C-7B4E-B862-329F-ED80EB8D1F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2372" y="777014"/>
                <a:ext cx="1798018" cy="1828505"/>
              </a:xfrm>
              <a:custGeom>
                <a:avLst/>
                <a:gdLst>
                  <a:gd name="T0" fmla="*/ 83 w 3811"/>
                  <a:gd name="T1" fmla="*/ 4133 h 4133"/>
                  <a:gd name="T2" fmla="*/ 0 w 3811"/>
                  <a:gd name="T3" fmla="*/ 4050 h 4133"/>
                  <a:gd name="T4" fmla="*/ 0 w 3811"/>
                  <a:gd name="T5" fmla="*/ 808 h 4133"/>
                  <a:gd name="T6" fmla="*/ 436 w 3811"/>
                  <a:gd name="T7" fmla="*/ 303 h 4133"/>
                  <a:gd name="T8" fmla="*/ 3723 w 3811"/>
                  <a:gd name="T9" fmla="*/ 2 h 4133"/>
                  <a:gd name="T10" fmla="*/ 3809 w 3811"/>
                  <a:gd name="T11" fmla="*/ 82 h 4133"/>
                  <a:gd name="T12" fmla="*/ 3730 w 3811"/>
                  <a:gd name="T13" fmla="*/ 168 h 4133"/>
                  <a:gd name="T14" fmla="*/ 460 w 3811"/>
                  <a:gd name="T15" fmla="*/ 467 h 4133"/>
                  <a:gd name="T16" fmla="*/ 166 w 3811"/>
                  <a:gd name="T17" fmla="*/ 808 h 4133"/>
                  <a:gd name="T18" fmla="*/ 166 w 3811"/>
                  <a:gd name="T19" fmla="*/ 4050 h 4133"/>
                  <a:gd name="T20" fmla="*/ 83 w 3811"/>
                  <a:gd name="T21" fmla="*/ 4133 h 4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11" h="4133">
                    <a:moveTo>
                      <a:pt x="83" y="4133"/>
                    </a:moveTo>
                    <a:cubicBezTo>
                      <a:pt x="37" y="4133"/>
                      <a:pt x="0" y="4096"/>
                      <a:pt x="0" y="4050"/>
                    </a:cubicBezTo>
                    <a:lnTo>
                      <a:pt x="0" y="808"/>
                    </a:lnTo>
                    <a:cubicBezTo>
                      <a:pt x="0" y="557"/>
                      <a:pt x="188" y="340"/>
                      <a:pt x="436" y="303"/>
                    </a:cubicBezTo>
                    <a:cubicBezTo>
                      <a:pt x="1495" y="145"/>
                      <a:pt x="2601" y="44"/>
                      <a:pt x="3723" y="2"/>
                    </a:cubicBezTo>
                    <a:cubicBezTo>
                      <a:pt x="3769" y="0"/>
                      <a:pt x="3808" y="36"/>
                      <a:pt x="3809" y="82"/>
                    </a:cubicBezTo>
                    <a:cubicBezTo>
                      <a:pt x="3811" y="128"/>
                      <a:pt x="3775" y="166"/>
                      <a:pt x="3730" y="168"/>
                    </a:cubicBezTo>
                    <a:cubicBezTo>
                      <a:pt x="2613" y="210"/>
                      <a:pt x="1513" y="310"/>
                      <a:pt x="460" y="467"/>
                    </a:cubicBezTo>
                    <a:cubicBezTo>
                      <a:pt x="293" y="492"/>
                      <a:pt x="166" y="639"/>
                      <a:pt x="166" y="808"/>
                    </a:cubicBezTo>
                    <a:lnTo>
                      <a:pt x="166" y="4050"/>
                    </a:lnTo>
                    <a:cubicBezTo>
                      <a:pt x="166" y="4096"/>
                      <a:pt x="129" y="4133"/>
                      <a:pt x="83" y="4133"/>
                    </a:cubicBezTo>
                  </a:path>
                </a:pathLst>
              </a:custGeom>
              <a:solidFill>
                <a:srgbClr val="066D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7570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43" name="Freeform 1290">
                <a:extLst>
                  <a:ext uri="{FF2B5EF4-FFF2-40B4-BE49-F238E27FC236}">
                    <a16:creationId xmlns="" xmlns:a16="http://schemas.microsoft.com/office/drawing/2014/main" id="{6AFB9535-EC59-348B-F6AE-A1DC774F44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1494" y="766762"/>
                <a:ext cx="353053" cy="75191"/>
              </a:xfrm>
              <a:custGeom>
                <a:avLst/>
                <a:gdLst>
                  <a:gd name="T0" fmla="*/ 83 w 750"/>
                  <a:gd name="T1" fmla="*/ 171 h 171"/>
                  <a:gd name="T2" fmla="*/ 0 w 750"/>
                  <a:gd name="T3" fmla="*/ 90 h 171"/>
                  <a:gd name="T4" fmla="*/ 82 w 750"/>
                  <a:gd name="T5" fmla="*/ 5 h 171"/>
                  <a:gd name="T6" fmla="*/ 667 w 750"/>
                  <a:gd name="T7" fmla="*/ 0 h 171"/>
                  <a:gd name="T8" fmla="*/ 750 w 750"/>
                  <a:gd name="T9" fmla="*/ 83 h 171"/>
                  <a:gd name="T10" fmla="*/ 667 w 750"/>
                  <a:gd name="T11" fmla="*/ 166 h 171"/>
                  <a:gd name="T12" fmla="*/ 85 w 750"/>
                  <a:gd name="T13" fmla="*/ 171 h 171"/>
                  <a:gd name="T14" fmla="*/ 83 w 750"/>
                  <a:gd name="T15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0" h="171">
                    <a:moveTo>
                      <a:pt x="83" y="171"/>
                    </a:moveTo>
                    <a:cubicBezTo>
                      <a:pt x="38" y="171"/>
                      <a:pt x="1" y="135"/>
                      <a:pt x="0" y="90"/>
                    </a:cubicBezTo>
                    <a:cubicBezTo>
                      <a:pt x="0" y="44"/>
                      <a:pt x="36" y="6"/>
                      <a:pt x="82" y="5"/>
                    </a:cubicBezTo>
                    <a:cubicBezTo>
                      <a:pt x="276" y="2"/>
                      <a:pt x="472" y="0"/>
                      <a:pt x="667" y="0"/>
                    </a:cubicBezTo>
                    <a:cubicBezTo>
                      <a:pt x="712" y="0"/>
                      <a:pt x="750" y="37"/>
                      <a:pt x="750" y="83"/>
                    </a:cubicBezTo>
                    <a:cubicBezTo>
                      <a:pt x="750" y="129"/>
                      <a:pt x="712" y="166"/>
                      <a:pt x="667" y="166"/>
                    </a:cubicBezTo>
                    <a:cubicBezTo>
                      <a:pt x="473" y="166"/>
                      <a:pt x="278" y="168"/>
                      <a:pt x="85" y="171"/>
                    </a:cubicBezTo>
                    <a:lnTo>
                      <a:pt x="83" y="171"/>
                    </a:lnTo>
                  </a:path>
                </a:pathLst>
              </a:custGeom>
              <a:solidFill>
                <a:srgbClr val="066D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7570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44" name="Freeform 1291">
                <a:extLst>
                  <a:ext uri="{FF2B5EF4-FFF2-40B4-BE49-F238E27FC236}">
                    <a16:creationId xmlns="" xmlns:a16="http://schemas.microsoft.com/office/drawing/2014/main" id="{C14B6C31-5492-6808-B166-AD01E22213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87961" y="1105120"/>
                <a:ext cx="371251" cy="297347"/>
              </a:xfrm>
              <a:custGeom>
                <a:avLst/>
                <a:gdLst>
                  <a:gd name="T0" fmla="*/ 557 w 782"/>
                  <a:gd name="T1" fmla="*/ 340 h 667"/>
                  <a:gd name="T2" fmla="*/ 561 w 782"/>
                  <a:gd name="T3" fmla="*/ 360 h 667"/>
                  <a:gd name="T4" fmla="*/ 568 w 782"/>
                  <a:gd name="T5" fmla="*/ 364 h 667"/>
                  <a:gd name="T6" fmla="*/ 583 w 782"/>
                  <a:gd name="T7" fmla="*/ 361 h 667"/>
                  <a:gd name="T8" fmla="*/ 616 w 782"/>
                  <a:gd name="T9" fmla="*/ 357 h 667"/>
                  <a:gd name="T10" fmla="*/ 736 w 782"/>
                  <a:gd name="T11" fmla="*/ 394 h 667"/>
                  <a:gd name="T12" fmla="*/ 782 w 782"/>
                  <a:gd name="T13" fmla="*/ 505 h 667"/>
                  <a:gd name="T14" fmla="*/ 731 w 782"/>
                  <a:gd name="T15" fmla="*/ 626 h 667"/>
                  <a:gd name="T16" fmla="*/ 610 w 782"/>
                  <a:gd name="T17" fmla="*/ 667 h 667"/>
                  <a:gd name="T18" fmla="*/ 486 w 782"/>
                  <a:gd name="T19" fmla="*/ 620 h 667"/>
                  <a:gd name="T20" fmla="*/ 432 w 782"/>
                  <a:gd name="T21" fmla="*/ 489 h 667"/>
                  <a:gd name="T22" fmla="*/ 509 w 782"/>
                  <a:gd name="T23" fmla="*/ 244 h 667"/>
                  <a:gd name="T24" fmla="*/ 698 w 782"/>
                  <a:gd name="T25" fmla="*/ 30 h 667"/>
                  <a:gd name="T26" fmla="*/ 751 w 782"/>
                  <a:gd name="T27" fmla="*/ 0 h 667"/>
                  <a:gd name="T28" fmla="*/ 767 w 782"/>
                  <a:gd name="T29" fmla="*/ 15 h 667"/>
                  <a:gd name="T30" fmla="*/ 752 w 782"/>
                  <a:gd name="T31" fmla="*/ 39 h 667"/>
                  <a:gd name="T32" fmla="*/ 603 w 782"/>
                  <a:gd name="T33" fmla="*/ 207 h 667"/>
                  <a:gd name="T34" fmla="*/ 557 w 782"/>
                  <a:gd name="T35" fmla="*/ 340 h 667"/>
                  <a:gd name="T36" fmla="*/ 126 w 782"/>
                  <a:gd name="T37" fmla="*/ 340 h 667"/>
                  <a:gd name="T38" fmla="*/ 129 w 782"/>
                  <a:gd name="T39" fmla="*/ 360 h 667"/>
                  <a:gd name="T40" fmla="*/ 137 w 782"/>
                  <a:gd name="T41" fmla="*/ 364 h 667"/>
                  <a:gd name="T42" fmla="*/ 151 w 782"/>
                  <a:gd name="T43" fmla="*/ 361 h 667"/>
                  <a:gd name="T44" fmla="*/ 184 w 782"/>
                  <a:gd name="T45" fmla="*/ 357 h 667"/>
                  <a:gd name="T46" fmla="*/ 304 w 782"/>
                  <a:gd name="T47" fmla="*/ 394 h 667"/>
                  <a:gd name="T48" fmla="*/ 350 w 782"/>
                  <a:gd name="T49" fmla="*/ 505 h 667"/>
                  <a:gd name="T50" fmla="*/ 300 w 782"/>
                  <a:gd name="T51" fmla="*/ 626 h 667"/>
                  <a:gd name="T52" fmla="*/ 179 w 782"/>
                  <a:gd name="T53" fmla="*/ 667 h 667"/>
                  <a:gd name="T54" fmla="*/ 55 w 782"/>
                  <a:gd name="T55" fmla="*/ 620 h 667"/>
                  <a:gd name="T56" fmla="*/ 0 w 782"/>
                  <a:gd name="T57" fmla="*/ 489 h 667"/>
                  <a:gd name="T58" fmla="*/ 77 w 782"/>
                  <a:gd name="T59" fmla="*/ 244 h 667"/>
                  <a:gd name="T60" fmla="*/ 266 w 782"/>
                  <a:gd name="T61" fmla="*/ 30 h 667"/>
                  <a:gd name="T62" fmla="*/ 319 w 782"/>
                  <a:gd name="T63" fmla="*/ 0 h 667"/>
                  <a:gd name="T64" fmla="*/ 335 w 782"/>
                  <a:gd name="T65" fmla="*/ 15 h 667"/>
                  <a:gd name="T66" fmla="*/ 321 w 782"/>
                  <a:gd name="T67" fmla="*/ 39 h 667"/>
                  <a:gd name="T68" fmla="*/ 171 w 782"/>
                  <a:gd name="T69" fmla="*/ 207 h 667"/>
                  <a:gd name="T70" fmla="*/ 126 w 782"/>
                  <a:gd name="T71" fmla="*/ 34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82" h="667">
                    <a:moveTo>
                      <a:pt x="557" y="340"/>
                    </a:moveTo>
                    <a:cubicBezTo>
                      <a:pt x="557" y="350"/>
                      <a:pt x="559" y="356"/>
                      <a:pt x="561" y="360"/>
                    </a:cubicBezTo>
                    <a:lnTo>
                      <a:pt x="568" y="364"/>
                    </a:lnTo>
                    <a:lnTo>
                      <a:pt x="583" y="361"/>
                    </a:lnTo>
                    <a:cubicBezTo>
                      <a:pt x="595" y="358"/>
                      <a:pt x="606" y="357"/>
                      <a:pt x="616" y="357"/>
                    </a:cubicBezTo>
                    <a:cubicBezTo>
                      <a:pt x="666" y="357"/>
                      <a:pt x="706" y="369"/>
                      <a:pt x="736" y="394"/>
                    </a:cubicBezTo>
                    <a:cubicBezTo>
                      <a:pt x="766" y="419"/>
                      <a:pt x="782" y="456"/>
                      <a:pt x="782" y="505"/>
                    </a:cubicBezTo>
                    <a:cubicBezTo>
                      <a:pt x="782" y="558"/>
                      <a:pt x="765" y="598"/>
                      <a:pt x="731" y="626"/>
                    </a:cubicBezTo>
                    <a:cubicBezTo>
                      <a:pt x="698" y="653"/>
                      <a:pt x="658" y="667"/>
                      <a:pt x="610" y="667"/>
                    </a:cubicBezTo>
                    <a:cubicBezTo>
                      <a:pt x="564" y="667"/>
                      <a:pt x="523" y="651"/>
                      <a:pt x="486" y="620"/>
                    </a:cubicBezTo>
                    <a:cubicBezTo>
                      <a:pt x="450" y="589"/>
                      <a:pt x="432" y="546"/>
                      <a:pt x="432" y="489"/>
                    </a:cubicBezTo>
                    <a:cubicBezTo>
                      <a:pt x="432" y="412"/>
                      <a:pt x="458" y="330"/>
                      <a:pt x="509" y="244"/>
                    </a:cubicBezTo>
                    <a:cubicBezTo>
                      <a:pt x="561" y="158"/>
                      <a:pt x="624" y="86"/>
                      <a:pt x="698" y="30"/>
                    </a:cubicBezTo>
                    <a:cubicBezTo>
                      <a:pt x="726" y="10"/>
                      <a:pt x="743" y="0"/>
                      <a:pt x="751" y="0"/>
                    </a:cubicBezTo>
                    <a:cubicBezTo>
                      <a:pt x="761" y="6"/>
                      <a:pt x="767" y="10"/>
                      <a:pt x="767" y="15"/>
                    </a:cubicBezTo>
                    <a:cubicBezTo>
                      <a:pt x="767" y="22"/>
                      <a:pt x="762" y="30"/>
                      <a:pt x="752" y="39"/>
                    </a:cubicBezTo>
                    <a:cubicBezTo>
                      <a:pt x="683" y="102"/>
                      <a:pt x="633" y="158"/>
                      <a:pt x="603" y="207"/>
                    </a:cubicBezTo>
                    <a:cubicBezTo>
                      <a:pt x="573" y="256"/>
                      <a:pt x="557" y="300"/>
                      <a:pt x="557" y="340"/>
                    </a:cubicBezTo>
                    <a:close/>
                    <a:moveTo>
                      <a:pt x="126" y="340"/>
                    </a:moveTo>
                    <a:cubicBezTo>
                      <a:pt x="126" y="350"/>
                      <a:pt x="127" y="356"/>
                      <a:pt x="129" y="360"/>
                    </a:cubicBezTo>
                    <a:lnTo>
                      <a:pt x="137" y="364"/>
                    </a:lnTo>
                    <a:lnTo>
                      <a:pt x="151" y="361"/>
                    </a:lnTo>
                    <a:cubicBezTo>
                      <a:pt x="163" y="358"/>
                      <a:pt x="174" y="357"/>
                      <a:pt x="184" y="357"/>
                    </a:cubicBezTo>
                    <a:cubicBezTo>
                      <a:pt x="234" y="357"/>
                      <a:pt x="274" y="369"/>
                      <a:pt x="304" y="394"/>
                    </a:cubicBezTo>
                    <a:cubicBezTo>
                      <a:pt x="335" y="419"/>
                      <a:pt x="350" y="456"/>
                      <a:pt x="350" y="505"/>
                    </a:cubicBezTo>
                    <a:cubicBezTo>
                      <a:pt x="350" y="558"/>
                      <a:pt x="333" y="598"/>
                      <a:pt x="300" y="626"/>
                    </a:cubicBezTo>
                    <a:cubicBezTo>
                      <a:pt x="266" y="653"/>
                      <a:pt x="226" y="667"/>
                      <a:pt x="179" y="667"/>
                    </a:cubicBezTo>
                    <a:cubicBezTo>
                      <a:pt x="132" y="667"/>
                      <a:pt x="91" y="651"/>
                      <a:pt x="55" y="620"/>
                    </a:cubicBezTo>
                    <a:cubicBezTo>
                      <a:pt x="18" y="589"/>
                      <a:pt x="0" y="546"/>
                      <a:pt x="0" y="489"/>
                    </a:cubicBezTo>
                    <a:cubicBezTo>
                      <a:pt x="0" y="412"/>
                      <a:pt x="26" y="330"/>
                      <a:pt x="77" y="244"/>
                    </a:cubicBezTo>
                    <a:cubicBezTo>
                      <a:pt x="129" y="158"/>
                      <a:pt x="192" y="86"/>
                      <a:pt x="266" y="30"/>
                    </a:cubicBezTo>
                    <a:cubicBezTo>
                      <a:pt x="294" y="10"/>
                      <a:pt x="311" y="0"/>
                      <a:pt x="319" y="0"/>
                    </a:cubicBezTo>
                    <a:cubicBezTo>
                      <a:pt x="330" y="6"/>
                      <a:pt x="335" y="10"/>
                      <a:pt x="335" y="15"/>
                    </a:cubicBezTo>
                    <a:cubicBezTo>
                      <a:pt x="335" y="22"/>
                      <a:pt x="330" y="30"/>
                      <a:pt x="321" y="39"/>
                    </a:cubicBezTo>
                    <a:cubicBezTo>
                      <a:pt x="251" y="102"/>
                      <a:pt x="202" y="158"/>
                      <a:pt x="171" y="207"/>
                    </a:cubicBezTo>
                    <a:cubicBezTo>
                      <a:pt x="141" y="256"/>
                      <a:pt x="126" y="300"/>
                      <a:pt x="126" y="340"/>
                    </a:cubicBezTo>
                  </a:path>
                </a:pathLst>
              </a:custGeom>
              <a:solidFill>
                <a:srgbClr val="066D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7570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45" name="Freeform 1292">
                <a:extLst>
                  <a:ext uri="{FF2B5EF4-FFF2-40B4-BE49-F238E27FC236}">
                    <a16:creationId xmlns="" xmlns:a16="http://schemas.microsoft.com/office/drawing/2014/main" id="{59D0D0C6-BE99-B90A-CBC5-CB1834D6F5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46057" y="2745646"/>
                <a:ext cx="371251" cy="293928"/>
              </a:xfrm>
              <a:custGeom>
                <a:avLst/>
                <a:gdLst>
                  <a:gd name="T0" fmla="*/ 224 w 781"/>
                  <a:gd name="T1" fmla="*/ 326 h 666"/>
                  <a:gd name="T2" fmla="*/ 220 w 781"/>
                  <a:gd name="T3" fmla="*/ 307 h 666"/>
                  <a:gd name="T4" fmla="*/ 213 w 781"/>
                  <a:gd name="T5" fmla="*/ 303 h 666"/>
                  <a:gd name="T6" fmla="*/ 198 w 781"/>
                  <a:gd name="T7" fmla="*/ 306 h 666"/>
                  <a:gd name="T8" fmla="*/ 166 w 781"/>
                  <a:gd name="T9" fmla="*/ 310 h 666"/>
                  <a:gd name="T10" fmla="*/ 45 w 781"/>
                  <a:gd name="T11" fmla="*/ 273 h 666"/>
                  <a:gd name="T12" fmla="*/ 0 w 781"/>
                  <a:gd name="T13" fmla="*/ 162 h 666"/>
                  <a:gd name="T14" fmla="*/ 50 w 781"/>
                  <a:gd name="T15" fmla="*/ 41 h 666"/>
                  <a:gd name="T16" fmla="*/ 171 w 781"/>
                  <a:gd name="T17" fmla="*/ 0 h 666"/>
                  <a:gd name="T18" fmla="*/ 295 w 781"/>
                  <a:gd name="T19" fmla="*/ 46 h 666"/>
                  <a:gd name="T20" fmla="*/ 350 w 781"/>
                  <a:gd name="T21" fmla="*/ 177 h 666"/>
                  <a:gd name="T22" fmla="*/ 272 w 781"/>
                  <a:gd name="T23" fmla="*/ 423 h 666"/>
                  <a:gd name="T24" fmla="*/ 84 w 781"/>
                  <a:gd name="T25" fmla="*/ 636 h 666"/>
                  <a:gd name="T26" fmla="*/ 31 w 781"/>
                  <a:gd name="T27" fmla="*/ 666 h 666"/>
                  <a:gd name="T28" fmla="*/ 14 w 781"/>
                  <a:gd name="T29" fmla="*/ 652 h 666"/>
                  <a:gd name="T30" fmla="*/ 29 w 781"/>
                  <a:gd name="T31" fmla="*/ 627 h 666"/>
                  <a:gd name="T32" fmla="*/ 178 w 781"/>
                  <a:gd name="T33" fmla="*/ 459 h 666"/>
                  <a:gd name="T34" fmla="*/ 224 w 781"/>
                  <a:gd name="T35" fmla="*/ 326 h 666"/>
                  <a:gd name="T36" fmla="*/ 656 w 781"/>
                  <a:gd name="T37" fmla="*/ 326 h 666"/>
                  <a:gd name="T38" fmla="*/ 652 w 781"/>
                  <a:gd name="T39" fmla="*/ 307 h 666"/>
                  <a:gd name="T40" fmla="*/ 645 w 781"/>
                  <a:gd name="T41" fmla="*/ 303 h 666"/>
                  <a:gd name="T42" fmla="*/ 630 w 781"/>
                  <a:gd name="T43" fmla="*/ 306 h 666"/>
                  <a:gd name="T44" fmla="*/ 597 w 781"/>
                  <a:gd name="T45" fmla="*/ 310 h 666"/>
                  <a:gd name="T46" fmla="*/ 477 w 781"/>
                  <a:gd name="T47" fmla="*/ 273 h 666"/>
                  <a:gd name="T48" fmla="*/ 432 w 781"/>
                  <a:gd name="T49" fmla="*/ 162 h 666"/>
                  <a:gd name="T50" fmla="*/ 482 w 781"/>
                  <a:gd name="T51" fmla="*/ 41 h 666"/>
                  <a:gd name="T52" fmla="*/ 603 w 781"/>
                  <a:gd name="T53" fmla="*/ 0 h 666"/>
                  <a:gd name="T54" fmla="*/ 727 w 781"/>
                  <a:gd name="T55" fmla="*/ 46 h 666"/>
                  <a:gd name="T56" fmla="*/ 781 w 781"/>
                  <a:gd name="T57" fmla="*/ 177 h 666"/>
                  <a:gd name="T58" fmla="*/ 704 w 781"/>
                  <a:gd name="T59" fmla="*/ 423 h 666"/>
                  <a:gd name="T60" fmla="*/ 515 w 781"/>
                  <a:gd name="T61" fmla="*/ 636 h 666"/>
                  <a:gd name="T62" fmla="*/ 462 w 781"/>
                  <a:gd name="T63" fmla="*/ 666 h 666"/>
                  <a:gd name="T64" fmla="*/ 446 w 781"/>
                  <a:gd name="T65" fmla="*/ 652 h 666"/>
                  <a:gd name="T66" fmla="*/ 461 w 781"/>
                  <a:gd name="T67" fmla="*/ 627 h 666"/>
                  <a:gd name="T68" fmla="*/ 610 w 781"/>
                  <a:gd name="T69" fmla="*/ 459 h 666"/>
                  <a:gd name="T70" fmla="*/ 656 w 781"/>
                  <a:gd name="T71" fmla="*/ 326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81" h="666">
                    <a:moveTo>
                      <a:pt x="224" y="326"/>
                    </a:moveTo>
                    <a:cubicBezTo>
                      <a:pt x="224" y="317"/>
                      <a:pt x="223" y="310"/>
                      <a:pt x="220" y="307"/>
                    </a:cubicBezTo>
                    <a:lnTo>
                      <a:pt x="213" y="303"/>
                    </a:lnTo>
                    <a:lnTo>
                      <a:pt x="198" y="306"/>
                    </a:lnTo>
                    <a:cubicBezTo>
                      <a:pt x="186" y="308"/>
                      <a:pt x="175" y="310"/>
                      <a:pt x="166" y="310"/>
                    </a:cubicBezTo>
                    <a:cubicBezTo>
                      <a:pt x="116" y="310"/>
                      <a:pt x="76" y="297"/>
                      <a:pt x="45" y="273"/>
                    </a:cubicBezTo>
                    <a:cubicBezTo>
                      <a:pt x="15" y="248"/>
                      <a:pt x="0" y="211"/>
                      <a:pt x="0" y="162"/>
                    </a:cubicBezTo>
                    <a:cubicBezTo>
                      <a:pt x="0" y="109"/>
                      <a:pt x="16" y="69"/>
                      <a:pt x="50" y="41"/>
                    </a:cubicBezTo>
                    <a:cubicBezTo>
                      <a:pt x="83" y="13"/>
                      <a:pt x="124" y="0"/>
                      <a:pt x="171" y="0"/>
                    </a:cubicBezTo>
                    <a:cubicBezTo>
                      <a:pt x="217" y="0"/>
                      <a:pt x="258" y="15"/>
                      <a:pt x="295" y="46"/>
                    </a:cubicBezTo>
                    <a:cubicBezTo>
                      <a:pt x="331" y="77"/>
                      <a:pt x="350" y="121"/>
                      <a:pt x="350" y="177"/>
                    </a:cubicBezTo>
                    <a:cubicBezTo>
                      <a:pt x="350" y="255"/>
                      <a:pt x="324" y="337"/>
                      <a:pt x="272" y="423"/>
                    </a:cubicBezTo>
                    <a:cubicBezTo>
                      <a:pt x="221" y="509"/>
                      <a:pt x="158" y="580"/>
                      <a:pt x="84" y="636"/>
                    </a:cubicBezTo>
                    <a:cubicBezTo>
                      <a:pt x="56" y="656"/>
                      <a:pt x="38" y="666"/>
                      <a:pt x="31" y="666"/>
                    </a:cubicBezTo>
                    <a:cubicBezTo>
                      <a:pt x="20" y="661"/>
                      <a:pt x="14" y="656"/>
                      <a:pt x="14" y="652"/>
                    </a:cubicBezTo>
                    <a:cubicBezTo>
                      <a:pt x="14" y="645"/>
                      <a:pt x="19" y="637"/>
                      <a:pt x="29" y="627"/>
                    </a:cubicBezTo>
                    <a:cubicBezTo>
                      <a:pt x="98" y="564"/>
                      <a:pt x="148" y="508"/>
                      <a:pt x="178" y="459"/>
                    </a:cubicBezTo>
                    <a:cubicBezTo>
                      <a:pt x="209" y="410"/>
                      <a:pt x="224" y="366"/>
                      <a:pt x="224" y="326"/>
                    </a:cubicBezTo>
                    <a:close/>
                    <a:moveTo>
                      <a:pt x="656" y="326"/>
                    </a:moveTo>
                    <a:cubicBezTo>
                      <a:pt x="656" y="317"/>
                      <a:pt x="654" y="310"/>
                      <a:pt x="652" y="307"/>
                    </a:cubicBezTo>
                    <a:lnTo>
                      <a:pt x="645" y="303"/>
                    </a:lnTo>
                    <a:lnTo>
                      <a:pt x="630" y="306"/>
                    </a:lnTo>
                    <a:cubicBezTo>
                      <a:pt x="618" y="308"/>
                      <a:pt x="607" y="310"/>
                      <a:pt x="597" y="310"/>
                    </a:cubicBezTo>
                    <a:cubicBezTo>
                      <a:pt x="548" y="310"/>
                      <a:pt x="507" y="297"/>
                      <a:pt x="477" y="273"/>
                    </a:cubicBezTo>
                    <a:cubicBezTo>
                      <a:pt x="447" y="248"/>
                      <a:pt x="432" y="211"/>
                      <a:pt x="432" y="162"/>
                    </a:cubicBezTo>
                    <a:cubicBezTo>
                      <a:pt x="432" y="109"/>
                      <a:pt x="448" y="69"/>
                      <a:pt x="482" y="41"/>
                    </a:cubicBezTo>
                    <a:cubicBezTo>
                      <a:pt x="515" y="13"/>
                      <a:pt x="555" y="0"/>
                      <a:pt x="603" y="0"/>
                    </a:cubicBezTo>
                    <a:cubicBezTo>
                      <a:pt x="649" y="0"/>
                      <a:pt x="690" y="15"/>
                      <a:pt x="727" y="46"/>
                    </a:cubicBezTo>
                    <a:cubicBezTo>
                      <a:pt x="763" y="77"/>
                      <a:pt x="781" y="121"/>
                      <a:pt x="781" y="177"/>
                    </a:cubicBezTo>
                    <a:cubicBezTo>
                      <a:pt x="781" y="255"/>
                      <a:pt x="755" y="337"/>
                      <a:pt x="704" y="423"/>
                    </a:cubicBezTo>
                    <a:cubicBezTo>
                      <a:pt x="652" y="509"/>
                      <a:pt x="589" y="580"/>
                      <a:pt x="515" y="636"/>
                    </a:cubicBezTo>
                    <a:cubicBezTo>
                      <a:pt x="487" y="656"/>
                      <a:pt x="470" y="666"/>
                      <a:pt x="462" y="666"/>
                    </a:cubicBezTo>
                    <a:cubicBezTo>
                      <a:pt x="452" y="661"/>
                      <a:pt x="446" y="656"/>
                      <a:pt x="446" y="652"/>
                    </a:cubicBezTo>
                    <a:cubicBezTo>
                      <a:pt x="446" y="645"/>
                      <a:pt x="451" y="637"/>
                      <a:pt x="461" y="627"/>
                    </a:cubicBezTo>
                    <a:cubicBezTo>
                      <a:pt x="530" y="564"/>
                      <a:pt x="580" y="508"/>
                      <a:pt x="610" y="459"/>
                    </a:cubicBezTo>
                    <a:cubicBezTo>
                      <a:pt x="640" y="410"/>
                      <a:pt x="656" y="366"/>
                      <a:pt x="656" y="326"/>
                    </a:cubicBezTo>
                  </a:path>
                </a:pathLst>
              </a:custGeom>
              <a:solidFill>
                <a:srgbClr val="066D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7570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E8DB716A-6DC3-0846-ECD6-4CD795FE4FBD}"/>
                </a:ext>
              </a:extLst>
            </p:cNvPr>
            <p:cNvSpPr txBox="1"/>
            <p:nvPr/>
          </p:nvSpPr>
          <p:spPr>
            <a:xfrm>
              <a:off x="6658984" y="4505325"/>
              <a:ext cx="3523056" cy="1152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1" i="0" u="none" strike="noStrike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Cặp xưng hô thứ hai là </a:t>
              </a:r>
              <a:r>
                <a:rPr lang="en-US" sz="2800" b="1" i="0" u="none" strike="noStrike" dirty="0" smtClean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“</a:t>
              </a:r>
              <a:r>
                <a:rPr lang="vi-VN" sz="2800" b="1" i="0" u="none" strike="noStrike" dirty="0" smtClean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tớ</a:t>
              </a:r>
              <a:r>
                <a:rPr lang="en-US" sz="2800" b="1" i="0" u="none" strike="noStrike" dirty="0" smtClean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”</a:t>
              </a:r>
              <a:r>
                <a:rPr lang="vi-VN" sz="2800" b="1" i="0" u="none" strike="noStrike" dirty="0" smtClean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và</a:t>
              </a:r>
              <a:r>
                <a:rPr lang="en-US" sz="2800" b="1" i="0" u="none" strike="noStrike" dirty="0" smtClean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“</a:t>
              </a:r>
              <a:r>
                <a:rPr lang="vi-VN" sz="2800" b="1" i="0" u="none" strike="noStrike" dirty="0" smtClean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cậu</a:t>
              </a:r>
              <a:r>
                <a:rPr lang="en-US" sz="2800" b="1" i="0" u="none" strike="noStrike" dirty="0" smtClean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”</a:t>
              </a:r>
              <a:r>
                <a:rPr lang="vi-VN" sz="2800" b="1" i="0" u="none" strike="noStrike" dirty="0" smtClean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cxnSp>
        <p:nvCxnSpPr>
          <p:cNvPr id="46" name="Straight Connector 45">
            <a:extLst>
              <a:ext uri="{FF2B5EF4-FFF2-40B4-BE49-F238E27FC236}">
                <a16:creationId xmlns="" xmlns:a16="http://schemas.microsoft.com/office/drawing/2014/main" id="{C748E6E7-4D57-DE31-77C1-61E00CBE80DA}"/>
              </a:ext>
            </a:extLst>
          </p:cNvPr>
          <p:cNvCxnSpPr>
            <a:cxnSpLocks/>
          </p:cNvCxnSpPr>
          <p:nvPr/>
        </p:nvCxnSpPr>
        <p:spPr>
          <a:xfrm flipV="1">
            <a:off x="4410075" y="4495800"/>
            <a:ext cx="1504950" cy="50482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: Rounded Corners 46">
            <a:extLst>
              <a:ext uri="{FF2B5EF4-FFF2-40B4-BE49-F238E27FC236}">
                <a16:creationId xmlns="" xmlns:a16="http://schemas.microsoft.com/office/drawing/2014/main" id="{1D6A0A7E-376C-9DD6-A417-9B64B3D1D7B3}"/>
              </a:ext>
            </a:extLst>
          </p:cNvPr>
          <p:cNvSpPr/>
          <p:nvPr/>
        </p:nvSpPr>
        <p:spPr>
          <a:xfrm>
            <a:off x="5905500" y="4038600"/>
            <a:ext cx="5867400" cy="704850"/>
          </a:xfrm>
          <a:prstGeom prst="roundRect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200" b="1" dirty="0">
                <a:latin typeface="Cambria" panose="02040503050406030204" pitchFamily="18" charset="0"/>
                <a:ea typeface="Cambria" panose="02040503050406030204" pitchFamily="18" charset="0"/>
              </a:rPr>
              <a:t>Từ tớ được dùng để chỉ người nói là ngô 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="" xmlns:a16="http://schemas.microsoft.com/office/drawing/2014/main" id="{0E1CA239-960B-3CBB-F743-448DE0AD689E}"/>
              </a:ext>
            </a:extLst>
          </p:cNvPr>
          <p:cNvCxnSpPr>
            <a:cxnSpLocks/>
            <a:endCxn id="49" idx="1"/>
          </p:cNvCxnSpPr>
          <p:nvPr/>
        </p:nvCxnSpPr>
        <p:spPr>
          <a:xfrm>
            <a:off x="4429125" y="5210175"/>
            <a:ext cx="1504950" cy="37623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: Rounded Corners 48">
            <a:extLst>
              <a:ext uri="{FF2B5EF4-FFF2-40B4-BE49-F238E27FC236}">
                <a16:creationId xmlns="" xmlns:a16="http://schemas.microsoft.com/office/drawing/2014/main" id="{FF62FD49-8A74-4356-E093-408CB4271933}"/>
              </a:ext>
            </a:extLst>
          </p:cNvPr>
          <p:cNvSpPr/>
          <p:nvPr/>
        </p:nvSpPr>
        <p:spPr>
          <a:xfrm>
            <a:off x="5934075" y="5105400"/>
            <a:ext cx="5867400" cy="962025"/>
          </a:xfrm>
          <a:prstGeom prst="roundRect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ừ cậu được dùng để chỉ người nghe là hạt thóc.</a:t>
            </a:r>
          </a:p>
        </p:txBody>
      </p:sp>
    </p:spTree>
    <p:extLst>
      <p:ext uri="{BB962C8B-B14F-4D97-AF65-F5344CB8AC3E}">
        <p14:creationId xmlns:p14="http://schemas.microsoft.com/office/powerpoint/2010/main" val="16912795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 animBg="1"/>
      <p:bldP spid="28" grpId="0" animBg="1"/>
      <p:bldP spid="47" grpId="0" animBg="1"/>
      <p:bldP spid="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椭圆 36"/>
          <p:cNvSpPr/>
          <p:nvPr/>
        </p:nvSpPr>
        <p:spPr>
          <a:xfrm>
            <a:off x="5092292" y="-59356"/>
            <a:ext cx="7390029" cy="7390095"/>
          </a:xfrm>
          <a:prstGeom prst="ellipse">
            <a:avLst/>
          </a:prstGeom>
          <a:solidFill>
            <a:srgbClr val="FFB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141793" y="224396"/>
            <a:ext cx="6488343" cy="640920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5" name="图片 81" descr="D:\资料\图层 2.png图层 2">
            <a:extLst>
              <a:ext uri="{FF2B5EF4-FFF2-40B4-BE49-F238E27FC236}">
                <a16:creationId xmlns="" xmlns:a16="http://schemas.microsoft.com/office/drawing/2014/main" id="{4FD5B5C7-0708-449B-9605-B13951EA6E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18962" y="413385"/>
            <a:ext cx="11231245" cy="64446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82B46E1-A7D9-40B7-82BA-DE11776CA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147">
            <a:off x="1730639" y="-1022139"/>
            <a:ext cx="9877730" cy="8102255"/>
          </a:xfrm>
          <a:prstGeom prst="rect">
            <a:avLst/>
          </a:prstGeom>
        </p:spPr>
      </p:pic>
      <p:pic>
        <p:nvPicPr>
          <p:cNvPr id="4" name="Picture 3" descr="A cartoon of a person holding a sword&#10;&#10;Description automatically generated with low confidence">
            <a:extLst>
              <a:ext uri="{FF2B5EF4-FFF2-40B4-BE49-F238E27FC236}">
                <a16:creationId xmlns="" xmlns:a16="http://schemas.microsoft.com/office/drawing/2014/main" id="{63D6506F-AFCA-BC31-B5DC-D1FF58DF98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0480" y="3205326"/>
            <a:ext cx="5006662" cy="37538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FA04543-B7F7-95FE-C2D3-424B89B18B75}"/>
              </a:ext>
            </a:extLst>
          </p:cNvPr>
          <p:cNvSpPr txBox="1"/>
          <p:nvPr/>
        </p:nvSpPr>
        <p:spPr>
          <a:xfrm>
            <a:off x="3457574" y="1990725"/>
            <a:ext cx="63150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 err="1">
                <a:solidFill>
                  <a:schemeClr val="bg1"/>
                </a:solidFill>
              </a:rPr>
              <a:t>Những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từ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dùng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để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xưng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hô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như</a:t>
            </a:r>
            <a:r>
              <a:rPr lang="en-US" sz="3600" b="1" dirty="0">
                <a:solidFill>
                  <a:schemeClr val="bg1"/>
                </a:solidFill>
              </a:rPr>
              <a:t>: </a:t>
            </a:r>
            <a:r>
              <a:rPr lang="en-US" sz="3600" b="1" dirty="0" err="1">
                <a:solidFill>
                  <a:schemeClr val="bg1"/>
                </a:solidFill>
              </a:rPr>
              <a:t>tôi</a:t>
            </a:r>
            <a:r>
              <a:rPr lang="en-US" sz="3600" b="1" dirty="0">
                <a:solidFill>
                  <a:schemeClr val="bg1"/>
                </a:solidFill>
              </a:rPr>
              <a:t>, </a:t>
            </a:r>
            <a:r>
              <a:rPr lang="en-US" sz="3600" b="1" dirty="0" err="1">
                <a:solidFill>
                  <a:schemeClr val="bg1"/>
                </a:solidFill>
              </a:rPr>
              <a:t>tớ</a:t>
            </a:r>
            <a:r>
              <a:rPr lang="en-US" sz="3600" b="1" dirty="0">
                <a:solidFill>
                  <a:schemeClr val="bg1"/>
                </a:solidFill>
              </a:rPr>
              <a:t>, </a:t>
            </a:r>
            <a:r>
              <a:rPr lang="en-US" sz="3600" b="1" dirty="0" err="1">
                <a:solidFill>
                  <a:schemeClr val="bg1"/>
                </a:solidFill>
              </a:rPr>
              <a:t>bạn</a:t>
            </a:r>
            <a:r>
              <a:rPr lang="en-US" sz="3600" b="1" dirty="0">
                <a:solidFill>
                  <a:schemeClr val="bg1"/>
                </a:solidFill>
              </a:rPr>
              <a:t>, </a:t>
            </a:r>
            <a:r>
              <a:rPr lang="en-US" sz="3600" b="1" dirty="0" err="1">
                <a:solidFill>
                  <a:schemeClr val="bg1"/>
                </a:solidFill>
              </a:rPr>
              <a:t>cậu</a:t>
            </a:r>
            <a:r>
              <a:rPr lang="en-US" sz="3600" b="1" dirty="0">
                <a:solidFill>
                  <a:schemeClr val="bg1"/>
                </a:solidFill>
              </a:rPr>
              <a:t>, </a:t>
            </a:r>
            <a:r>
              <a:rPr lang="en-US" sz="3600" b="1" dirty="0" err="1">
                <a:solidFill>
                  <a:schemeClr val="bg1"/>
                </a:solidFill>
              </a:rPr>
              <a:t>chúng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tôi</a:t>
            </a:r>
            <a:r>
              <a:rPr lang="en-US" sz="3600" b="1" dirty="0">
                <a:solidFill>
                  <a:schemeClr val="bg1"/>
                </a:solidFill>
              </a:rPr>
              <a:t>, </a:t>
            </a:r>
            <a:r>
              <a:rPr lang="en-US" sz="3600" b="1" dirty="0" err="1">
                <a:solidFill>
                  <a:schemeClr val="bg1"/>
                </a:solidFill>
              </a:rPr>
              <a:t>chúng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tớ</a:t>
            </a:r>
            <a:r>
              <a:rPr lang="en-US" sz="3600" b="1" dirty="0">
                <a:solidFill>
                  <a:schemeClr val="bg1"/>
                </a:solidFill>
              </a:rPr>
              <a:t>, … </a:t>
            </a:r>
            <a:r>
              <a:rPr lang="en-US" sz="3600" b="1" dirty="0" err="1">
                <a:solidFill>
                  <a:schemeClr val="bg1"/>
                </a:solidFill>
              </a:rPr>
              <a:t>là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đại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từ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xưng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hô</a:t>
            </a:r>
            <a:r>
              <a:rPr lang="en-US" sz="3600" b="1" dirty="0">
                <a:solidFill>
                  <a:schemeClr val="bg1"/>
                </a:solidFill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BEA8ECC-C8E7-5A88-853E-8E7149B58E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152" y="390526"/>
            <a:ext cx="4357047" cy="187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29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255C6533-53BD-ADEC-4698-E06649026844}"/>
              </a:ext>
            </a:extLst>
          </p:cNvPr>
          <p:cNvGrpSpPr/>
          <p:nvPr/>
        </p:nvGrpSpPr>
        <p:grpSpPr>
          <a:xfrm>
            <a:off x="428625" y="2223917"/>
            <a:ext cx="3024000" cy="2264220"/>
            <a:chOff x="428625" y="2223917"/>
            <a:chExt cx="3024000" cy="2264220"/>
          </a:xfrm>
        </p:grpSpPr>
        <p:sp>
          <p:nvSpPr>
            <p:cNvPr id="4" name="Freeform 2">
              <a:extLst>
                <a:ext uri="{FF2B5EF4-FFF2-40B4-BE49-F238E27FC236}">
                  <a16:creationId xmlns="" xmlns:a16="http://schemas.microsoft.com/office/drawing/2014/main" id="{21DCB8BD-A4DE-0C65-31B9-70234068E3DD}"/>
                </a:ext>
              </a:extLst>
            </p:cNvPr>
            <p:cNvSpPr/>
            <p:nvPr/>
          </p:nvSpPr>
          <p:spPr>
            <a:xfrm>
              <a:off x="428625" y="2223917"/>
              <a:ext cx="3024000" cy="2264220"/>
            </a:xfrm>
            <a:custGeom>
              <a:avLst/>
              <a:gdLst/>
              <a:ahLst/>
              <a:cxnLst/>
              <a:rect l="l" t="t" r="r" b="b"/>
              <a:pathLst>
                <a:path w="3024000" h="2264220">
                  <a:moveTo>
                    <a:pt x="0" y="0"/>
                  </a:moveTo>
                  <a:lnTo>
                    <a:pt x="3024000" y="0"/>
                  </a:lnTo>
                  <a:lnTo>
                    <a:pt x="3024000" y="2264220"/>
                  </a:lnTo>
                  <a:lnTo>
                    <a:pt x="0" y="22642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2A5B0831-E2CC-8D71-5F36-E13FFDA4DAEB}"/>
                </a:ext>
              </a:extLst>
            </p:cNvPr>
            <p:cNvSpPr txBox="1"/>
            <p:nvPr/>
          </p:nvSpPr>
          <p:spPr>
            <a:xfrm>
              <a:off x="1047750" y="2895600"/>
              <a:ext cx="21431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ĐẠI 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TỪ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Gretoon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8" name="Freeform 2">
            <a:extLst>
              <a:ext uri="{FF2B5EF4-FFF2-40B4-BE49-F238E27FC236}">
                <a16:creationId xmlns="" xmlns:a16="http://schemas.microsoft.com/office/drawing/2014/main" id="{48A3E7BF-BA7A-C054-DD9B-84370AE2136A}"/>
              </a:ext>
            </a:extLst>
          </p:cNvPr>
          <p:cNvSpPr/>
          <p:nvPr/>
        </p:nvSpPr>
        <p:spPr>
          <a:xfrm>
            <a:off x="2391825" y="1209676"/>
            <a:ext cx="1951575" cy="1240366"/>
          </a:xfrm>
          <a:custGeom>
            <a:avLst/>
            <a:gdLst/>
            <a:ahLst/>
            <a:cxnLst/>
            <a:rect l="l" t="t" r="r" b="b"/>
            <a:pathLst>
              <a:path w="3024000" h="2475782">
                <a:moveTo>
                  <a:pt x="0" y="0"/>
                </a:moveTo>
                <a:lnTo>
                  <a:pt x="3024000" y="0"/>
                </a:lnTo>
                <a:lnTo>
                  <a:pt x="3024000" y="2475782"/>
                </a:lnTo>
                <a:lnTo>
                  <a:pt x="0" y="24757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5859521F-C9BD-D2E0-19E5-B092F22F88B3}"/>
              </a:ext>
            </a:extLst>
          </p:cNvPr>
          <p:cNvGrpSpPr/>
          <p:nvPr/>
        </p:nvGrpSpPr>
        <p:grpSpPr>
          <a:xfrm>
            <a:off x="4175475" y="716851"/>
            <a:ext cx="4025550" cy="1111950"/>
            <a:chOff x="4404075" y="602550"/>
            <a:chExt cx="5315519" cy="1483055"/>
          </a:xfrm>
        </p:grpSpPr>
        <p:sp>
          <p:nvSpPr>
            <p:cNvPr id="19" name="Freeform 3">
              <a:extLst>
                <a:ext uri="{FF2B5EF4-FFF2-40B4-BE49-F238E27FC236}">
                  <a16:creationId xmlns="" xmlns:a16="http://schemas.microsoft.com/office/drawing/2014/main" id="{D8390102-BBBA-4996-72D5-69DDE4D9B02F}"/>
                </a:ext>
              </a:extLst>
            </p:cNvPr>
            <p:cNvSpPr/>
            <p:nvPr/>
          </p:nvSpPr>
          <p:spPr>
            <a:xfrm>
              <a:off x="4404075" y="602550"/>
              <a:ext cx="4957286" cy="1483055"/>
            </a:xfrm>
            <a:custGeom>
              <a:avLst/>
              <a:gdLst/>
              <a:ahLst/>
              <a:cxnLst/>
              <a:rect l="l" t="t" r="r" b="b"/>
              <a:pathLst>
                <a:path w="4957286" h="1483055">
                  <a:moveTo>
                    <a:pt x="0" y="0"/>
                  </a:moveTo>
                  <a:lnTo>
                    <a:pt x="4957286" y="0"/>
                  </a:lnTo>
                  <a:lnTo>
                    <a:pt x="4957286" y="1483055"/>
                  </a:lnTo>
                  <a:lnTo>
                    <a:pt x="0" y="14830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11546C0C-295D-473A-FCCC-E54D7471A051}"/>
                </a:ext>
              </a:extLst>
            </p:cNvPr>
            <p:cNvSpPr txBox="1"/>
            <p:nvPr/>
          </p:nvSpPr>
          <p:spPr>
            <a:xfrm>
              <a:off x="5876925" y="1038225"/>
              <a:ext cx="3842669" cy="697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Đại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từ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thay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thế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22" name="Freeform 6">
            <a:extLst>
              <a:ext uri="{FF2B5EF4-FFF2-40B4-BE49-F238E27FC236}">
                <a16:creationId xmlns="" xmlns:a16="http://schemas.microsoft.com/office/drawing/2014/main" id="{ED88B380-53D4-02C3-C1F1-E0E2DABB7252}"/>
              </a:ext>
            </a:extLst>
          </p:cNvPr>
          <p:cNvSpPr/>
          <p:nvPr/>
        </p:nvSpPr>
        <p:spPr>
          <a:xfrm>
            <a:off x="3101975" y="2933700"/>
            <a:ext cx="1393825" cy="553062"/>
          </a:xfrm>
          <a:custGeom>
            <a:avLst/>
            <a:gdLst/>
            <a:ahLst/>
            <a:cxnLst/>
            <a:rect l="l" t="t" r="r" b="b"/>
            <a:pathLst>
              <a:path w="3024000" h="1321412">
                <a:moveTo>
                  <a:pt x="0" y="0"/>
                </a:moveTo>
                <a:lnTo>
                  <a:pt x="3024000" y="0"/>
                </a:lnTo>
                <a:lnTo>
                  <a:pt x="3024000" y="1321412"/>
                </a:lnTo>
                <a:lnTo>
                  <a:pt x="0" y="13214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3" name="Picture 3">
            <a:extLst>
              <a:ext uri="{FF2B5EF4-FFF2-40B4-BE49-F238E27FC236}">
                <a16:creationId xmlns="" xmlns:a16="http://schemas.microsoft.com/office/drawing/2014/main" id="{BA3E2F78-4C27-B6A5-5107-8D0CBFDE3BAE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852125" y="1117950"/>
            <a:ext cx="1029333" cy="46320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DB6D9C64-645F-5DBA-A466-36CF2283D3F3}"/>
              </a:ext>
            </a:extLst>
          </p:cNvPr>
          <p:cNvGrpSpPr/>
          <p:nvPr/>
        </p:nvGrpSpPr>
        <p:grpSpPr>
          <a:xfrm>
            <a:off x="9010649" y="95250"/>
            <a:ext cx="2428876" cy="1762125"/>
            <a:chOff x="8877299" y="85725"/>
            <a:chExt cx="2428876" cy="1876425"/>
          </a:xfrm>
        </p:grpSpPr>
        <p:sp>
          <p:nvSpPr>
            <p:cNvPr id="24" name="Freeform 8">
              <a:extLst>
                <a:ext uri="{FF2B5EF4-FFF2-40B4-BE49-F238E27FC236}">
                  <a16:creationId xmlns="" xmlns:a16="http://schemas.microsoft.com/office/drawing/2014/main" id="{CC372A77-0C6E-6CC7-0420-01200C43068F}"/>
                </a:ext>
              </a:extLst>
            </p:cNvPr>
            <p:cNvSpPr/>
            <p:nvPr/>
          </p:nvSpPr>
          <p:spPr>
            <a:xfrm>
              <a:off x="8877299" y="85725"/>
              <a:ext cx="2428876" cy="1876425"/>
            </a:xfrm>
            <a:custGeom>
              <a:avLst/>
              <a:gdLst/>
              <a:ahLst/>
              <a:cxnLst/>
              <a:rect l="l" t="t" r="r" b="b"/>
              <a:pathLst>
                <a:path w="3024000" h="2691360">
                  <a:moveTo>
                    <a:pt x="0" y="0"/>
                  </a:moveTo>
                  <a:lnTo>
                    <a:pt x="3024000" y="0"/>
                  </a:lnTo>
                  <a:lnTo>
                    <a:pt x="3024000" y="2691360"/>
                  </a:lnTo>
                  <a:lnTo>
                    <a:pt x="0" y="2691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B10C2353-DCDA-2A88-0D7A-4B0A22615283}"/>
                </a:ext>
              </a:extLst>
            </p:cNvPr>
            <p:cNvSpPr txBox="1"/>
            <p:nvPr/>
          </p:nvSpPr>
          <p:spPr>
            <a:xfrm>
              <a:off x="9010650" y="875940"/>
              <a:ext cx="2200275" cy="1015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vậy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thế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đó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này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,…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D1822E32-F0BD-4AA8-2941-CEBC7927E753}"/>
              </a:ext>
            </a:extLst>
          </p:cNvPr>
          <p:cNvGrpSpPr/>
          <p:nvPr/>
        </p:nvGrpSpPr>
        <p:grpSpPr>
          <a:xfrm>
            <a:off x="4414649" y="2652152"/>
            <a:ext cx="3910201" cy="1234048"/>
            <a:chOff x="4414649" y="2652152"/>
            <a:chExt cx="3910201" cy="1234048"/>
          </a:xfrm>
        </p:grpSpPr>
        <p:sp>
          <p:nvSpPr>
            <p:cNvPr id="31" name="Freeform 6">
              <a:extLst>
                <a:ext uri="{FF2B5EF4-FFF2-40B4-BE49-F238E27FC236}">
                  <a16:creationId xmlns="" xmlns:a16="http://schemas.microsoft.com/office/drawing/2014/main" id="{90D335C5-2258-3700-1576-A21FF7391A45}"/>
                </a:ext>
              </a:extLst>
            </p:cNvPr>
            <p:cNvSpPr/>
            <p:nvPr/>
          </p:nvSpPr>
          <p:spPr>
            <a:xfrm>
              <a:off x="4414649" y="2652152"/>
              <a:ext cx="3624451" cy="1234048"/>
            </a:xfrm>
            <a:custGeom>
              <a:avLst/>
              <a:gdLst/>
              <a:ahLst/>
              <a:cxnLst/>
              <a:rect l="l" t="t" r="r" b="b"/>
              <a:pathLst>
                <a:path w="3024000" h="1045800">
                  <a:moveTo>
                    <a:pt x="0" y="0"/>
                  </a:moveTo>
                  <a:lnTo>
                    <a:pt x="3024000" y="0"/>
                  </a:lnTo>
                  <a:lnTo>
                    <a:pt x="3024000" y="1045800"/>
                  </a:lnTo>
                  <a:lnTo>
                    <a:pt x="0" y="1045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=""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929CC745-6443-EBB5-9E3F-CDF2EC8D71DB}"/>
                </a:ext>
              </a:extLst>
            </p:cNvPr>
            <p:cNvSpPr txBox="1"/>
            <p:nvPr/>
          </p:nvSpPr>
          <p:spPr>
            <a:xfrm>
              <a:off x="5414719" y="3034232"/>
              <a:ext cx="29101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Đại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từ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nghi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vấn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51" name="Picture 3">
            <a:extLst>
              <a:ext uri="{FF2B5EF4-FFF2-40B4-BE49-F238E27FC236}">
                <a16:creationId xmlns="" xmlns:a16="http://schemas.microsoft.com/office/drawing/2014/main" id="{75368B9F-F091-2918-2B58-664E348ACC99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042625" y="3032475"/>
            <a:ext cx="1029333" cy="46320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33F86C82-BDA6-40F3-85B9-1DFC193AC23F}"/>
              </a:ext>
            </a:extLst>
          </p:cNvPr>
          <p:cNvGrpSpPr/>
          <p:nvPr/>
        </p:nvGrpSpPr>
        <p:grpSpPr>
          <a:xfrm>
            <a:off x="9025268" y="1957720"/>
            <a:ext cx="2743201" cy="1876425"/>
            <a:chOff x="8877299" y="85725"/>
            <a:chExt cx="2428876" cy="1876425"/>
          </a:xfrm>
        </p:grpSpPr>
        <p:sp>
          <p:nvSpPr>
            <p:cNvPr id="53" name="Freeform 8">
              <a:extLst>
                <a:ext uri="{FF2B5EF4-FFF2-40B4-BE49-F238E27FC236}">
                  <a16:creationId xmlns="" xmlns:a16="http://schemas.microsoft.com/office/drawing/2014/main" id="{A642BE11-9B0D-0BCD-2CEA-A33729087D77}"/>
                </a:ext>
              </a:extLst>
            </p:cNvPr>
            <p:cNvSpPr/>
            <p:nvPr/>
          </p:nvSpPr>
          <p:spPr>
            <a:xfrm>
              <a:off x="8877299" y="85725"/>
              <a:ext cx="2428876" cy="1876425"/>
            </a:xfrm>
            <a:custGeom>
              <a:avLst/>
              <a:gdLst/>
              <a:ahLst/>
              <a:cxnLst/>
              <a:rect l="l" t="t" r="r" b="b"/>
              <a:pathLst>
                <a:path w="3024000" h="2691360">
                  <a:moveTo>
                    <a:pt x="0" y="0"/>
                  </a:moveTo>
                  <a:lnTo>
                    <a:pt x="3024000" y="0"/>
                  </a:lnTo>
                  <a:lnTo>
                    <a:pt x="3024000" y="2691360"/>
                  </a:lnTo>
                  <a:lnTo>
                    <a:pt x="0" y="2691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7900E110-A09B-3722-CB84-F68C654A3C2B}"/>
                </a:ext>
              </a:extLst>
            </p:cNvPr>
            <p:cNvSpPr txBox="1"/>
            <p:nvPr/>
          </p:nvSpPr>
          <p:spPr>
            <a:xfrm>
              <a:off x="8953797" y="990600"/>
              <a:ext cx="22002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Ai,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gì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nào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bao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nhiêu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đâu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,..</a:t>
              </a:r>
            </a:p>
          </p:txBody>
        </p:sp>
      </p:grpSp>
      <p:sp>
        <p:nvSpPr>
          <p:cNvPr id="55" name="Freeform 2">
            <a:extLst>
              <a:ext uri="{FF2B5EF4-FFF2-40B4-BE49-F238E27FC236}">
                <a16:creationId xmlns="" xmlns:a16="http://schemas.microsoft.com/office/drawing/2014/main" id="{1052381C-C5EF-4B93-2B7B-0BB443267561}"/>
              </a:ext>
            </a:extLst>
          </p:cNvPr>
          <p:cNvSpPr/>
          <p:nvPr/>
        </p:nvSpPr>
        <p:spPr>
          <a:xfrm flipV="1">
            <a:off x="2506125" y="3857625"/>
            <a:ext cx="1951575" cy="1409701"/>
          </a:xfrm>
          <a:custGeom>
            <a:avLst/>
            <a:gdLst/>
            <a:ahLst/>
            <a:cxnLst/>
            <a:rect l="l" t="t" r="r" b="b"/>
            <a:pathLst>
              <a:path w="3024000" h="2475782">
                <a:moveTo>
                  <a:pt x="0" y="0"/>
                </a:moveTo>
                <a:lnTo>
                  <a:pt x="3024000" y="0"/>
                </a:lnTo>
                <a:lnTo>
                  <a:pt x="3024000" y="2475782"/>
                </a:lnTo>
                <a:lnTo>
                  <a:pt x="0" y="24757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B13996B7-17CE-DC3F-2BB6-5F33382034A0}"/>
              </a:ext>
            </a:extLst>
          </p:cNvPr>
          <p:cNvGrpSpPr/>
          <p:nvPr/>
        </p:nvGrpSpPr>
        <p:grpSpPr>
          <a:xfrm>
            <a:off x="4377799" y="4362450"/>
            <a:ext cx="3908951" cy="1200149"/>
            <a:chOff x="4377799" y="4362450"/>
            <a:chExt cx="3908951" cy="1200149"/>
          </a:xfrm>
        </p:grpSpPr>
        <p:sp>
          <p:nvSpPr>
            <p:cNvPr id="58" name="Freeform 4">
              <a:extLst>
                <a:ext uri="{FF2B5EF4-FFF2-40B4-BE49-F238E27FC236}">
                  <a16:creationId xmlns="" xmlns:a16="http://schemas.microsoft.com/office/drawing/2014/main" id="{7C0B88C9-33B5-57D6-8DDA-EEE94CFD4C4C}"/>
                </a:ext>
              </a:extLst>
            </p:cNvPr>
            <p:cNvSpPr/>
            <p:nvPr/>
          </p:nvSpPr>
          <p:spPr>
            <a:xfrm>
              <a:off x="4377799" y="4362450"/>
              <a:ext cx="3708925" cy="1200149"/>
            </a:xfrm>
            <a:custGeom>
              <a:avLst/>
              <a:gdLst/>
              <a:ahLst/>
              <a:cxnLst/>
              <a:rect l="l" t="t" r="r" b="b"/>
              <a:pathLst>
                <a:path w="3024000" h="876960">
                  <a:moveTo>
                    <a:pt x="0" y="0"/>
                  </a:moveTo>
                  <a:lnTo>
                    <a:pt x="3024000" y="0"/>
                  </a:lnTo>
                  <a:lnTo>
                    <a:pt x="3024000" y="876960"/>
                  </a:lnTo>
                  <a:lnTo>
                    <a:pt x="0" y="8769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=""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DB1CDEF3-D29E-3B54-4E4E-394C3E480F71}"/>
                </a:ext>
              </a:extLst>
            </p:cNvPr>
            <p:cNvSpPr txBox="1"/>
            <p:nvPr/>
          </p:nvSpPr>
          <p:spPr>
            <a:xfrm>
              <a:off x="5376619" y="4720157"/>
              <a:ext cx="29101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Đại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từ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xưng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hô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61" name="Picture 3">
            <a:extLst>
              <a:ext uri="{FF2B5EF4-FFF2-40B4-BE49-F238E27FC236}">
                <a16:creationId xmlns="" xmlns:a16="http://schemas.microsoft.com/office/drawing/2014/main" id="{FFBDE370-A1D5-E7D8-4C50-072C79157E6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099775" y="4842225"/>
            <a:ext cx="1029333" cy="463200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AB3213A8-F97D-EA20-2147-8F8CA5808D08}"/>
              </a:ext>
            </a:extLst>
          </p:cNvPr>
          <p:cNvGrpSpPr/>
          <p:nvPr/>
        </p:nvGrpSpPr>
        <p:grpSpPr>
          <a:xfrm>
            <a:off x="9029697" y="3914774"/>
            <a:ext cx="2819401" cy="2371725"/>
            <a:chOff x="8877299" y="85725"/>
            <a:chExt cx="2496345" cy="2002758"/>
          </a:xfrm>
        </p:grpSpPr>
        <p:sp>
          <p:nvSpPr>
            <p:cNvPr id="63" name="Freeform 8">
              <a:extLst>
                <a:ext uri="{FF2B5EF4-FFF2-40B4-BE49-F238E27FC236}">
                  <a16:creationId xmlns="" xmlns:a16="http://schemas.microsoft.com/office/drawing/2014/main" id="{E5779D23-4289-7713-776C-8C388C880353}"/>
                </a:ext>
              </a:extLst>
            </p:cNvPr>
            <p:cNvSpPr/>
            <p:nvPr/>
          </p:nvSpPr>
          <p:spPr>
            <a:xfrm>
              <a:off x="8877299" y="85725"/>
              <a:ext cx="2428876" cy="1876425"/>
            </a:xfrm>
            <a:custGeom>
              <a:avLst/>
              <a:gdLst/>
              <a:ahLst/>
              <a:cxnLst/>
              <a:rect l="l" t="t" r="r" b="b"/>
              <a:pathLst>
                <a:path w="3024000" h="2691360">
                  <a:moveTo>
                    <a:pt x="0" y="0"/>
                  </a:moveTo>
                  <a:lnTo>
                    <a:pt x="3024000" y="0"/>
                  </a:lnTo>
                  <a:lnTo>
                    <a:pt x="3024000" y="2691360"/>
                  </a:lnTo>
                  <a:lnTo>
                    <a:pt x="0" y="2691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5E6270CE-CA70-FC90-631F-22F592F0FB98}"/>
                </a:ext>
              </a:extLst>
            </p:cNvPr>
            <p:cNvSpPr txBox="1"/>
            <p:nvPr/>
          </p:nvSpPr>
          <p:spPr>
            <a:xfrm>
              <a:off x="8885734" y="888154"/>
              <a:ext cx="248791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Tôi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lang="en-US" sz="2400" b="1" dirty="0">
                  <a:solidFill>
                    <a:srgbClr val="FF0000"/>
                  </a:solidFill>
                  <a:latin typeface="Calibri" panose="020F0502020204030204"/>
                </a:rPr>
                <a:t>t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ớ,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chúng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tôi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chúng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tớ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mày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chúng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ta,…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29663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图片 81" descr="D:\资料\图层 2.png图层 2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80060" y="452438"/>
            <a:ext cx="11231245" cy="6031230"/>
          </a:xfrm>
          <a:prstGeom prst="rect">
            <a:avLst/>
          </a:prstGeom>
        </p:spPr>
      </p:pic>
      <p:pic>
        <p:nvPicPr>
          <p:cNvPr id="81" name="图片 174" descr="D:\资料\图片2.png图片2">
            <a:extLst>
              <a:ext uri="{FF2B5EF4-FFF2-40B4-BE49-F238E27FC236}">
                <a16:creationId xmlns="" xmlns:a16="http://schemas.microsoft.com/office/drawing/2014/main" id="{4FBC9990-AA76-4724-ABA3-FF92194790F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632833" y="599720"/>
            <a:ext cx="3250883" cy="5195705"/>
          </a:xfrm>
          <a:prstGeom prst="rect">
            <a:avLst/>
          </a:prstGeom>
        </p:spPr>
      </p:pic>
      <p:pic>
        <p:nvPicPr>
          <p:cNvPr id="2" name="Picture 1">
            <a:hlinkClick r:id="rId3" action="ppaction://hlinkfile"/>
            <a:extLst>
              <a:ext uri="{FF2B5EF4-FFF2-40B4-BE49-F238E27FC236}">
                <a16:creationId xmlns="" xmlns:a16="http://schemas.microsoft.com/office/drawing/2014/main" id="{C8BEDB66-9660-4A61-9C56-BF88E7EC35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9670" y="0"/>
            <a:ext cx="7548604" cy="6858000"/>
          </a:xfrm>
          <a:prstGeom prst="rect">
            <a:avLst/>
          </a:prstGeom>
        </p:spPr>
      </p:pic>
      <p:sp>
        <p:nvSpPr>
          <p:cNvPr id="6" name="Rectangle: Rounded Corners 10">
            <a:hlinkClick r:id="rId3" action="ppaction://hlinkfile"/>
            <a:extLst>
              <a:ext uri="{FF2B5EF4-FFF2-40B4-BE49-F238E27FC236}">
                <a16:creationId xmlns="" xmlns:a16="http://schemas.microsoft.com/office/drawing/2014/main" id="{365BFAD9-1EA6-AEF0-E441-7FA1C8A3C8A4}"/>
              </a:ext>
            </a:extLst>
          </p:cNvPr>
          <p:cNvSpPr/>
          <p:nvPr/>
        </p:nvSpPr>
        <p:spPr>
          <a:xfrm>
            <a:off x="257595" y="188278"/>
            <a:ext cx="1197717" cy="5283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  <a:endParaRPr lang="en-U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3506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9114" y="840260"/>
            <a:ext cx="11252886" cy="3615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US" sz="5400" b="1" kern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5400" b="1" kern="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5400" b="1" kern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kern="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hôm</a:t>
            </a:r>
            <a:r>
              <a:rPr lang="en-US" sz="5400" b="1" kern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b="1" kern="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5400" b="1" kern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kern="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5400" b="1" kern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kern="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5400" b="1" kern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kern="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5400" b="1" kern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kern="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5400" b="1" kern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Nam </a:t>
            </a:r>
            <a:r>
              <a:rPr lang="en-US" sz="5400" b="1" kern="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5400" b="1" kern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kern="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5400" b="1" kern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kern="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5400" b="1" kern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400" b="1" kern="1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US" sz="5400" b="1" kern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5400" b="1" kern="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5400" b="1" kern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kern="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5400" b="1" kern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b="1" kern="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5400" b="1" kern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kern="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5400" b="1" kern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kern="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5400" b="1" kern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kern="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vắt</a:t>
            </a:r>
            <a:r>
              <a:rPr lang="en-US" sz="5400" b="1" kern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kern="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5400" b="1" kern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cam </a:t>
            </a:r>
            <a:r>
              <a:rPr lang="en-US" sz="5400" b="1" kern="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b="1" kern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kern="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cháu</a:t>
            </a:r>
            <a:r>
              <a:rPr lang="en-US" sz="5400" b="1" kern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kern="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nhé</a:t>
            </a:r>
            <a:r>
              <a:rPr lang="en-US" sz="5400" b="1" kern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b="1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378040" y="3400023"/>
            <a:ext cx="1352281" cy="128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754711" y="3412903"/>
            <a:ext cx="1352281" cy="128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290293" y="4260761"/>
            <a:ext cx="1352281" cy="128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89876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椭圆 36"/>
          <p:cNvSpPr/>
          <p:nvPr/>
        </p:nvSpPr>
        <p:spPr>
          <a:xfrm>
            <a:off x="5092292" y="-59356"/>
            <a:ext cx="7390029" cy="7390095"/>
          </a:xfrm>
          <a:prstGeom prst="ellipse">
            <a:avLst/>
          </a:prstGeom>
          <a:solidFill>
            <a:srgbClr val="FFB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141793" y="224396"/>
            <a:ext cx="6488343" cy="640920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5" name="图片 81" descr="D:\资料\图层 2.png图层 2">
            <a:extLst>
              <a:ext uri="{FF2B5EF4-FFF2-40B4-BE49-F238E27FC236}">
                <a16:creationId xmlns="" xmlns:a16="http://schemas.microsoft.com/office/drawing/2014/main" id="{4FD5B5C7-0708-449B-9605-B13951EA6E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18962" y="413385"/>
            <a:ext cx="11231245" cy="64446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82B46E1-A7D9-40B7-82BA-DE11776CA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147">
            <a:off x="2101371" y="-1010642"/>
            <a:ext cx="9562589" cy="6298073"/>
          </a:xfrm>
          <a:prstGeom prst="rect">
            <a:avLst/>
          </a:prstGeom>
        </p:spPr>
      </p:pic>
      <p:pic>
        <p:nvPicPr>
          <p:cNvPr id="4" name="Picture 3" descr="A cartoon of a person holding a sword&#10;&#10;Description automatically generated with low confidence">
            <a:extLst>
              <a:ext uri="{FF2B5EF4-FFF2-40B4-BE49-F238E27FC236}">
                <a16:creationId xmlns="" xmlns:a16="http://schemas.microsoft.com/office/drawing/2014/main" id="{63D6506F-AFCA-BC31-B5DC-D1FF58DF98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0480" y="3205326"/>
            <a:ext cx="5006662" cy="37538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FA04543-B7F7-95FE-C2D3-424B89B18B75}"/>
              </a:ext>
            </a:extLst>
          </p:cNvPr>
          <p:cNvSpPr txBox="1"/>
          <p:nvPr/>
        </p:nvSpPr>
        <p:spPr>
          <a:xfrm>
            <a:off x="3803014" y="1127125"/>
            <a:ext cx="63150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Calibri"/>
              </a:rPr>
              <a:t>4. </a:t>
            </a:r>
            <a:r>
              <a:rPr lang="vi-VN" sz="3600" b="1" dirty="0">
                <a:solidFill>
                  <a:prstClr val="white"/>
                </a:solidFill>
                <a:latin typeface="Calibri"/>
              </a:rPr>
              <a:t>Đóng vai hạt thóc trong câu chuyện Hạt thóc, viết câu đáp lại lời của ngô, trong câu có sử dụng một đại từ.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="" xmlns:a16="http://schemas.microsoft.com/office/drawing/2014/main" id="{A9C28304-E5D3-0989-F99F-045643226DC5}"/>
              </a:ext>
            </a:extLst>
          </p:cNvPr>
          <p:cNvSpPr/>
          <p:nvPr/>
        </p:nvSpPr>
        <p:spPr>
          <a:xfrm>
            <a:off x="8890000" y="4145280"/>
            <a:ext cx="1983977" cy="2138592"/>
          </a:xfrm>
          <a:custGeom>
            <a:avLst/>
            <a:gdLst/>
            <a:ahLst/>
            <a:cxnLst/>
            <a:rect l="l" t="t" r="r" b="b"/>
            <a:pathLst>
              <a:path w="4017073" h="4114800">
                <a:moveTo>
                  <a:pt x="0" y="0"/>
                </a:moveTo>
                <a:lnTo>
                  <a:pt x="4017073" y="0"/>
                </a:lnTo>
                <a:lnTo>
                  <a:pt x="401707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4">
            <a:extLst>
              <a:ext uri="{FF2B5EF4-FFF2-40B4-BE49-F238E27FC236}">
                <a16:creationId xmlns="" xmlns:a16="http://schemas.microsoft.com/office/drawing/2014/main" id="{C44AB705-5B94-DE6A-511E-3C7174212EC2}"/>
              </a:ext>
            </a:extLst>
          </p:cNvPr>
          <p:cNvSpPr/>
          <p:nvPr/>
        </p:nvSpPr>
        <p:spPr>
          <a:xfrm>
            <a:off x="3569847" y="3647440"/>
            <a:ext cx="2617594" cy="3037840"/>
          </a:xfrm>
          <a:custGeom>
            <a:avLst/>
            <a:gdLst/>
            <a:ahLst/>
            <a:cxnLst/>
            <a:rect l="l" t="t" r="r" b="b"/>
            <a:pathLst>
              <a:path w="3507867" h="4114800">
                <a:moveTo>
                  <a:pt x="0" y="0"/>
                </a:moveTo>
                <a:lnTo>
                  <a:pt x="3507867" y="0"/>
                </a:lnTo>
                <a:lnTo>
                  <a:pt x="35078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64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>
            <a:extLst>
              <a:ext uri="{FF2B5EF4-FFF2-40B4-BE49-F238E27FC236}">
                <a16:creationId xmlns="" xmlns:a16="http://schemas.microsoft.com/office/drawing/2014/main" id="{51682D97-7E88-4F64-8CAF-F854BC4A41BD}"/>
              </a:ext>
            </a:extLst>
          </p:cNvPr>
          <p:cNvGrpSpPr/>
          <p:nvPr/>
        </p:nvGrpSpPr>
        <p:grpSpPr>
          <a:xfrm>
            <a:off x="119454" y="603771"/>
            <a:ext cx="12013580" cy="6000472"/>
            <a:chOff x="639096" y="1013468"/>
            <a:chExt cx="10913807" cy="4821275"/>
          </a:xfrm>
        </p:grpSpPr>
        <p:sp>
          <p:nvSpPr>
            <p:cNvPr id="89" name="Rectangle 88">
              <a:extLst>
                <a:ext uri="{FF2B5EF4-FFF2-40B4-BE49-F238E27FC236}">
                  <a16:creationId xmlns="" xmlns:a16="http://schemas.microsoft.com/office/drawing/2014/main" id="{DF501D5A-7035-476C-9D81-C8DF98413846}"/>
                </a:ext>
              </a:extLst>
            </p:cNvPr>
            <p:cNvSpPr/>
            <p:nvPr/>
          </p:nvSpPr>
          <p:spPr>
            <a:xfrm>
              <a:off x="639096" y="1436914"/>
              <a:ext cx="10913807" cy="439782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="" xmlns:a16="http://schemas.microsoft.com/office/drawing/2014/main" id="{263C2252-C03E-41CE-961A-375F826B8CBE}"/>
                </a:ext>
              </a:extLst>
            </p:cNvPr>
            <p:cNvSpPr/>
            <p:nvPr/>
          </p:nvSpPr>
          <p:spPr>
            <a:xfrm>
              <a:off x="1809750" y="1016000"/>
              <a:ext cx="9055100" cy="30726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BCBE9D81-1113-4FE1-9B4C-CE737B1E6B78}"/>
                </a:ext>
              </a:extLst>
            </p:cNvPr>
            <p:cNvSpPr/>
            <p:nvPr/>
          </p:nvSpPr>
          <p:spPr>
            <a:xfrm rot="8099516">
              <a:off x="1382240" y="1036292"/>
              <a:ext cx="267646" cy="266683"/>
            </a:xfrm>
            <a:custGeom>
              <a:avLst/>
              <a:gdLst>
                <a:gd name="connsiteX0" fmla="*/ 196871 w 1483741"/>
                <a:gd name="connsiteY0" fmla="*/ 196871 h 1493861"/>
                <a:gd name="connsiteX1" fmla="*/ 196871 w 1483741"/>
                <a:gd name="connsiteY1" fmla="*/ 201482 h 1493861"/>
                <a:gd name="connsiteX2" fmla="*/ 201453 w 1483741"/>
                <a:gd name="connsiteY2" fmla="*/ 196871 h 1493861"/>
                <a:gd name="connsiteX3" fmla="*/ 0 w 1483741"/>
                <a:gd name="connsiteY3" fmla="*/ 0 h 1493861"/>
                <a:gd name="connsiteX4" fmla="*/ 1352973 w 1483741"/>
                <a:gd name="connsiteY4" fmla="*/ 0 h 1493861"/>
                <a:gd name="connsiteX5" fmla="*/ 1161010 w 1483741"/>
                <a:gd name="connsiteY5" fmla="*/ 196871 h 1493861"/>
                <a:gd name="connsiteX6" fmla="*/ 341678 w 1483741"/>
                <a:gd name="connsiteY6" fmla="*/ 196871 h 1493861"/>
                <a:gd name="connsiteX7" fmla="*/ 1483741 w 1483741"/>
                <a:gd name="connsiteY7" fmla="*/ 1331704 h 1493861"/>
                <a:gd name="connsiteX8" fmla="*/ 1322611 w 1483741"/>
                <a:gd name="connsiteY8" fmla="*/ 1493861 h 1493861"/>
                <a:gd name="connsiteX9" fmla="*/ 196871 w 1483741"/>
                <a:gd name="connsiteY9" fmla="*/ 375248 h 1493861"/>
                <a:gd name="connsiteX10" fmla="*/ 196871 w 1483741"/>
                <a:gd name="connsiteY10" fmla="*/ 1185661 h 1493861"/>
                <a:gd name="connsiteX11" fmla="*/ 0 w 1483741"/>
                <a:gd name="connsiteY11" fmla="*/ 1387566 h 1493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3741" h="1493861">
                  <a:moveTo>
                    <a:pt x="196871" y="196871"/>
                  </a:moveTo>
                  <a:lnTo>
                    <a:pt x="196871" y="201482"/>
                  </a:lnTo>
                  <a:lnTo>
                    <a:pt x="201453" y="196871"/>
                  </a:lnTo>
                  <a:close/>
                  <a:moveTo>
                    <a:pt x="0" y="0"/>
                  </a:moveTo>
                  <a:lnTo>
                    <a:pt x="1352973" y="0"/>
                  </a:lnTo>
                  <a:lnTo>
                    <a:pt x="1161010" y="196871"/>
                  </a:lnTo>
                  <a:lnTo>
                    <a:pt x="341678" y="196871"/>
                  </a:lnTo>
                  <a:lnTo>
                    <a:pt x="1483741" y="1331704"/>
                  </a:lnTo>
                  <a:lnTo>
                    <a:pt x="1322611" y="1493861"/>
                  </a:lnTo>
                  <a:lnTo>
                    <a:pt x="196871" y="375248"/>
                  </a:lnTo>
                  <a:lnTo>
                    <a:pt x="196871" y="1185661"/>
                  </a:lnTo>
                  <a:lnTo>
                    <a:pt x="0" y="138756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893EBA88-FBCD-48CD-93D0-8B1FAFFB6645}"/>
                </a:ext>
              </a:extLst>
            </p:cNvPr>
            <p:cNvSpPr/>
            <p:nvPr/>
          </p:nvSpPr>
          <p:spPr>
            <a:xfrm rot="13500484" flipH="1">
              <a:off x="899639" y="1036292"/>
              <a:ext cx="267646" cy="266683"/>
            </a:xfrm>
            <a:custGeom>
              <a:avLst/>
              <a:gdLst>
                <a:gd name="connsiteX0" fmla="*/ 196871 w 1483741"/>
                <a:gd name="connsiteY0" fmla="*/ 196871 h 1493861"/>
                <a:gd name="connsiteX1" fmla="*/ 196871 w 1483741"/>
                <a:gd name="connsiteY1" fmla="*/ 201482 h 1493861"/>
                <a:gd name="connsiteX2" fmla="*/ 201453 w 1483741"/>
                <a:gd name="connsiteY2" fmla="*/ 196871 h 1493861"/>
                <a:gd name="connsiteX3" fmla="*/ 0 w 1483741"/>
                <a:gd name="connsiteY3" fmla="*/ 0 h 1493861"/>
                <a:gd name="connsiteX4" fmla="*/ 1352973 w 1483741"/>
                <a:gd name="connsiteY4" fmla="*/ 0 h 1493861"/>
                <a:gd name="connsiteX5" fmla="*/ 1161010 w 1483741"/>
                <a:gd name="connsiteY5" fmla="*/ 196871 h 1493861"/>
                <a:gd name="connsiteX6" fmla="*/ 341678 w 1483741"/>
                <a:gd name="connsiteY6" fmla="*/ 196871 h 1493861"/>
                <a:gd name="connsiteX7" fmla="*/ 1483741 w 1483741"/>
                <a:gd name="connsiteY7" fmla="*/ 1331704 h 1493861"/>
                <a:gd name="connsiteX8" fmla="*/ 1322611 w 1483741"/>
                <a:gd name="connsiteY8" fmla="*/ 1493861 h 1493861"/>
                <a:gd name="connsiteX9" fmla="*/ 196871 w 1483741"/>
                <a:gd name="connsiteY9" fmla="*/ 375248 h 1493861"/>
                <a:gd name="connsiteX10" fmla="*/ 196871 w 1483741"/>
                <a:gd name="connsiteY10" fmla="*/ 1185661 h 1493861"/>
                <a:gd name="connsiteX11" fmla="*/ 0 w 1483741"/>
                <a:gd name="connsiteY11" fmla="*/ 1387566 h 1493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3741" h="1493861">
                  <a:moveTo>
                    <a:pt x="196871" y="196871"/>
                  </a:moveTo>
                  <a:lnTo>
                    <a:pt x="196871" y="201482"/>
                  </a:lnTo>
                  <a:lnTo>
                    <a:pt x="201453" y="196871"/>
                  </a:lnTo>
                  <a:close/>
                  <a:moveTo>
                    <a:pt x="0" y="0"/>
                  </a:moveTo>
                  <a:lnTo>
                    <a:pt x="1352973" y="0"/>
                  </a:lnTo>
                  <a:lnTo>
                    <a:pt x="1161010" y="196871"/>
                  </a:lnTo>
                  <a:lnTo>
                    <a:pt x="341678" y="196871"/>
                  </a:lnTo>
                  <a:lnTo>
                    <a:pt x="1483741" y="1331704"/>
                  </a:lnTo>
                  <a:lnTo>
                    <a:pt x="1322611" y="1493861"/>
                  </a:lnTo>
                  <a:lnTo>
                    <a:pt x="196871" y="375248"/>
                  </a:lnTo>
                  <a:lnTo>
                    <a:pt x="196871" y="1185661"/>
                  </a:lnTo>
                  <a:lnTo>
                    <a:pt x="0" y="138756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sp>
          <p:nvSpPr>
            <p:cNvPr id="93" name="Heart 92">
              <a:extLst>
                <a:ext uri="{FF2B5EF4-FFF2-40B4-BE49-F238E27FC236}">
                  <a16:creationId xmlns="" xmlns:a16="http://schemas.microsoft.com/office/drawing/2014/main" id="{30EDBE13-17B5-43BF-98FD-A41CD752068C}"/>
                </a:ext>
              </a:extLst>
            </p:cNvPr>
            <p:cNvSpPr/>
            <p:nvPr/>
          </p:nvSpPr>
          <p:spPr>
            <a:xfrm>
              <a:off x="11015867" y="1013468"/>
              <a:ext cx="377828" cy="307266"/>
            </a:xfrm>
            <a:prstGeom prst="heart">
              <a:avLst/>
            </a:prstGeom>
            <a:solidFill>
              <a:srgbClr val="7030A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</p:grpSp>
      <p:sp>
        <p:nvSpPr>
          <p:cNvPr id="4" name="Freeform 3">
            <a:extLst>
              <a:ext uri="{FF2B5EF4-FFF2-40B4-BE49-F238E27FC236}">
                <a16:creationId xmlns="" xmlns:a16="http://schemas.microsoft.com/office/drawing/2014/main" id="{A4219DF8-F914-993F-A1C2-C4A47979EF77}"/>
              </a:ext>
            </a:extLst>
          </p:cNvPr>
          <p:cNvSpPr/>
          <p:nvPr/>
        </p:nvSpPr>
        <p:spPr>
          <a:xfrm>
            <a:off x="8249920" y="4064000"/>
            <a:ext cx="2237977" cy="2514512"/>
          </a:xfrm>
          <a:custGeom>
            <a:avLst/>
            <a:gdLst/>
            <a:ahLst/>
            <a:cxnLst/>
            <a:rect l="l" t="t" r="r" b="b"/>
            <a:pathLst>
              <a:path w="4017073" h="4114800">
                <a:moveTo>
                  <a:pt x="0" y="0"/>
                </a:moveTo>
                <a:lnTo>
                  <a:pt x="4017073" y="0"/>
                </a:lnTo>
                <a:lnTo>
                  <a:pt x="401707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4">
            <a:extLst>
              <a:ext uri="{FF2B5EF4-FFF2-40B4-BE49-F238E27FC236}">
                <a16:creationId xmlns="" xmlns:a16="http://schemas.microsoft.com/office/drawing/2014/main" id="{72B5E15A-31BC-3DEB-7C93-99AFBC525CD2}"/>
              </a:ext>
            </a:extLst>
          </p:cNvPr>
          <p:cNvSpPr/>
          <p:nvPr/>
        </p:nvSpPr>
        <p:spPr>
          <a:xfrm>
            <a:off x="1233047" y="3525520"/>
            <a:ext cx="2617594" cy="3037840"/>
          </a:xfrm>
          <a:custGeom>
            <a:avLst/>
            <a:gdLst/>
            <a:ahLst/>
            <a:cxnLst/>
            <a:rect l="l" t="t" r="r" b="b"/>
            <a:pathLst>
              <a:path w="3507867" h="4114800">
                <a:moveTo>
                  <a:pt x="0" y="0"/>
                </a:moveTo>
                <a:lnTo>
                  <a:pt x="3507867" y="0"/>
                </a:lnTo>
                <a:lnTo>
                  <a:pt x="35078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9558122-1F0B-2E69-6C06-77A05AF340CB}"/>
              </a:ext>
            </a:extLst>
          </p:cNvPr>
          <p:cNvGrpSpPr/>
          <p:nvPr/>
        </p:nvGrpSpPr>
        <p:grpSpPr>
          <a:xfrm>
            <a:off x="1059815" y="1295444"/>
            <a:ext cx="6214745" cy="2260555"/>
            <a:chOff x="6448424" y="4218985"/>
            <a:chExt cx="3971925" cy="1665108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6F7008E0-A276-1661-8E83-5E986DDBBC8F}"/>
                </a:ext>
              </a:extLst>
            </p:cNvPr>
            <p:cNvGrpSpPr/>
            <p:nvPr/>
          </p:nvGrpSpPr>
          <p:grpSpPr>
            <a:xfrm>
              <a:off x="6448424" y="4218985"/>
              <a:ext cx="3971925" cy="1665108"/>
              <a:chOff x="4142372" y="766762"/>
              <a:chExt cx="4710364" cy="2775224"/>
            </a:xfrm>
          </p:grpSpPr>
          <p:sp>
            <p:nvSpPr>
              <p:cNvPr id="19" name="Freeform 1286">
                <a:extLst>
                  <a:ext uri="{FF2B5EF4-FFF2-40B4-BE49-F238E27FC236}">
                    <a16:creationId xmlns="" xmlns:a16="http://schemas.microsoft.com/office/drawing/2014/main" id="{3C42D26E-43F2-935B-E84A-4BFA28A263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8535" y="946496"/>
                <a:ext cx="4564201" cy="2180533"/>
              </a:xfrm>
              <a:custGeom>
                <a:avLst/>
                <a:gdLst>
                  <a:gd name="T0" fmla="*/ 0 w 9680"/>
                  <a:gd name="T1" fmla="*/ 745 h 4929"/>
                  <a:gd name="T2" fmla="*/ 0 w 9680"/>
                  <a:gd name="T3" fmla="*/ 4468 h 4929"/>
                  <a:gd name="T4" fmla="*/ 488 w 9680"/>
                  <a:gd name="T5" fmla="*/ 4891 h 4929"/>
                  <a:gd name="T6" fmla="*/ 4840 w 9680"/>
                  <a:gd name="T7" fmla="*/ 4587 h 4929"/>
                  <a:gd name="T8" fmla="*/ 9192 w 9680"/>
                  <a:gd name="T9" fmla="*/ 4891 h 4929"/>
                  <a:gd name="T10" fmla="*/ 9680 w 9680"/>
                  <a:gd name="T11" fmla="*/ 4468 h 4929"/>
                  <a:gd name="T12" fmla="*/ 9680 w 9680"/>
                  <a:gd name="T13" fmla="*/ 745 h 4929"/>
                  <a:gd name="T14" fmla="*/ 9316 w 9680"/>
                  <a:gd name="T15" fmla="*/ 322 h 4929"/>
                  <a:gd name="T16" fmla="*/ 4840 w 9680"/>
                  <a:gd name="T17" fmla="*/ 0 h 4929"/>
                  <a:gd name="T18" fmla="*/ 364 w 9680"/>
                  <a:gd name="T19" fmla="*/ 322 h 4929"/>
                  <a:gd name="T20" fmla="*/ 0 w 9680"/>
                  <a:gd name="T21" fmla="*/ 745 h 4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680" h="4929">
                    <a:moveTo>
                      <a:pt x="0" y="745"/>
                    </a:moveTo>
                    <a:lnTo>
                      <a:pt x="0" y="4468"/>
                    </a:lnTo>
                    <a:cubicBezTo>
                      <a:pt x="0" y="4728"/>
                      <a:pt x="231" y="4929"/>
                      <a:pt x="488" y="4891"/>
                    </a:cubicBezTo>
                    <a:cubicBezTo>
                      <a:pt x="1854" y="4694"/>
                      <a:pt x="3317" y="4587"/>
                      <a:pt x="4840" y="4587"/>
                    </a:cubicBezTo>
                    <a:cubicBezTo>
                      <a:pt x="6363" y="4587"/>
                      <a:pt x="7826" y="4694"/>
                      <a:pt x="9192" y="4891"/>
                    </a:cubicBezTo>
                    <a:cubicBezTo>
                      <a:pt x="9449" y="4929"/>
                      <a:pt x="9680" y="4728"/>
                      <a:pt x="9680" y="4468"/>
                    </a:cubicBezTo>
                    <a:lnTo>
                      <a:pt x="9680" y="745"/>
                    </a:lnTo>
                    <a:cubicBezTo>
                      <a:pt x="9680" y="533"/>
                      <a:pt x="9525" y="353"/>
                      <a:pt x="9316" y="322"/>
                    </a:cubicBezTo>
                    <a:cubicBezTo>
                      <a:pt x="7915" y="113"/>
                      <a:pt x="6409" y="0"/>
                      <a:pt x="4840" y="0"/>
                    </a:cubicBezTo>
                    <a:cubicBezTo>
                      <a:pt x="3271" y="0"/>
                      <a:pt x="1765" y="113"/>
                      <a:pt x="364" y="322"/>
                    </a:cubicBezTo>
                    <a:cubicBezTo>
                      <a:pt x="155" y="353"/>
                      <a:pt x="0" y="533"/>
                      <a:pt x="0" y="745"/>
                    </a:cubicBezTo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7570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Freeform 1287">
                <a:extLst>
                  <a:ext uri="{FF2B5EF4-FFF2-40B4-BE49-F238E27FC236}">
                    <a16:creationId xmlns="" xmlns:a16="http://schemas.microsoft.com/office/drawing/2014/main" id="{9E8FC548-4347-F77E-727F-515B8765E1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1676" y="2677291"/>
                <a:ext cx="4414973" cy="864695"/>
              </a:xfrm>
              <a:custGeom>
                <a:avLst/>
                <a:gdLst>
                  <a:gd name="T0" fmla="*/ 2488 w 9364"/>
                  <a:gd name="T1" fmla="*/ 1959 h 1959"/>
                  <a:gd name="T2" fmla="*/ 2116 w 9364"/>
                  <a:gd name="T3" fmla="*/ 1621 h 1959"/>
                  <a:gd name="T4" fmla="*/ 1884 w 9364"/>
                  <a:gd name="T5" fmla="*/ 1357 h 1959"/>
                  <a:gd name="T6" fmla="*/ 101 w 9364"/>
                  <a:gd name="T7" fmla="*/ 1557 h 1959"/>
                  <a:gd name="T8" fmla="*/ 7 w 9364"/>
                  <a:gd name="T9" fmla="*/ 1487 h 1959"/>
                  <a:gd name="T10" fmla="*/ 77 w 9364"/>
                  <a:gd name="T11" fmla="*/ 1393 h 1959"/>
                  <a:gd name="T12" fmla="*/ 1870 w 9364"/>
                  <a:gd name="T13" fmla="*/ 1192 h 1959"/>
                  <a:gd name="T14" fmla="*/ 2253 w 9364"/>
                  <a:gd name="T15" fmla="*/ 1527 h 1959"/>
                  <a:gd name="T16" fmla="*/ 2487 w 9364"/>
                  <a:gd name="T17" fmla="*/ 1794 h 1959"/>
                  <a:gd name="T18" fmla="*/ 2659 w 9364"/>
                  <a:gd name="T19" fmla="*/ 1506 h 1959"/>
                  <a:gd name="T20" fmla="*/ 2975 w 9364"/>
                  <a:gd name="T21" fmla="*/ 1122 h 1959"/>
                  <a:gd name="T22" fmla="*/ 4441 w 9364"/>
                  <a:gd name="T23" fmla="*/ 1088 h 1959"/>
                  <a:gd name="T24" fmla="*/ 8804 w 9364"/>
                  <a:gd name="T25" fmla="*/ 1393 h 1959"/>
                  <a:gd name="T26" fmla="*/ 9079 w 9364"/>
                  <a:gd name="T27" fmla="*/ 1313 h 1959"/>
                  <a:gd name="T28" fmla="*/ 9198 w 9364"/>
                  <a:gd name="T29" fmla="*/ 1052 h 1959"/>
                  <a:gd name="T30" fmla="*/ 9198 w 9364"/>
                  <a:gd name="T31" fmla="*/ 83 h 1959"/>
                  <a:gd name="T32" fmla="*/ 9281 w 9364"/>
                  <a:gd name="T33" fmla="*/ 0 h 1959"/>
                  <a:gd name="T34" fmla="*/ 9364 w 9364"/>
                  <a:gd name="T35" fmla="*/ 83 h 1959"/>
                  <a:gd name="T36" fmla="*/ 9364 w 9364"/>
                  <a:gd name="T37" fmla="*/ 1052 h 1959"/>
                  <a:gd name="T38" fmla="*/ 9187 w 9364"/>
                  <a:gd name="T39" fmla="*/ 1438 h 1959"/>
                  <a:gd name="T40" fmla="*/ 8780 w 9364"/>
                  <a:gd name="T41" fmla="*/ 1557 h 1959"/>
                  <a:gd name="T42" fmla="*/ 4441 w 9364"/>
                  <a:gd name="T43" fmla="*/ 1254 h 1959"/>
                  <a:gd name="T44" fmla="*/ 2984 w 9364"/>
                  <a:gd name="T45" fmla="*/ 1287 h 1959"/>
                  <a:gd name="T46" fmla="*/ 2809 w 9364"/>
                  <a:gd name="T47" fmla="*/ 1577 h 1959"/>
                  <a:gd name="T48" fmla="*/ 2499 w 9364"/>
                  <a:gd name="T49" fmla="*/ 1959 h 1959"/>
                  <a:gd name="T50" fmla="*/ 2488 w 9364"/>
                  <a:gd name="T51" fmla="*/ 1959 h 19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364" h="1959">
                    <a:moveTo>
                      <a:pt x="2488" y="1959"/>
                    </a:moveTo>
                    <a:cubicBezTo>
                      <a:pt x="2347" y="1959"/>
                      <a:pt x="2235" y="1795"/>
                      <a:pt x="2116" y="1621"/>
                    </a:cubicBezTo>
                    <a:cubicBezTo>
                      <a:pt x="2056" y="1534"/>
                      <a:pt x="1933" y="1353"/>
                      <a:pt x="1884" y="1357"/>
                    </a:cubicBezTo>
                    <a:cubicBezTo>
                      <a:pt x="1281" y="1406"/>
                      <a:pt x="681" y="1473"/>
                      <a:pt x="101" y="1557"/>
                    </a:cubicBezTo>
                    <a:cubicBezTo>
                      <a:pt x="56" y="1564"/>
                      <a:pt x="14" y="1532"/>
                      <a:pt x="7" y="1487"/>
                    </a:cubicBezTo>
                    <a:cubicBezTo>
                      <a:pt x="0" y="1442"/>
                      <a:pt x="32" y="1400"/>
                      <a:pt x="77" y="1393"/>
                    </a:cubicBezTo>
                    <a:cubicBezTo>
                      <a:pt x="661" y="1309"/>
                      <a:pt x="1264" y="1241"/>
                      <a:pt x="1870" y="1192"/>
                    </a:cubicBezTo>
                    <a:cubicBezTo>
                      <a:pt x="2016" y="1180"/>
                      <a:pt x="2131" y="1348"/>
                      <a:pt x="2253" y="1527"/>
                    </a:cubicBezTo>
                    <a:cubicBezTo>
                      <a:pt x="2316" y="1620"/>
                      <a:pt x="2435" y="1793"/>
                      <a:pt x="2487" y="1794"/>
                    </a:cubicBezTo>
                    <a:cubicBezTo>
                      <a:pt x="2532" y="1776"/>
                      <a:pt x="2615" y="1601"/>
                      <a:pt x="2659" y="1506"/>
                    </a:cubicBezTo>
                    <a:cubicBezTo>
                      <a:pt x="2755" y="1303"/>
                      <a:pt x="2838" y="1128"/>
                      <a:pt x="2975" y="1122"/>
                    </a:cubicBezTo>
                    <a:cubicBezTo>
                      <a:pt x="3458" y="1100"/>
                      <a:pt x="3951" y="1088"/>
                      <a:pt x="4441" y="1088"/>
                    </a:cubicBezTo>
                    <a:cubicBezTo>
                      <a:pt x="5934" y="1088"/>
                      <a:pt x="7402" y="1191"/>
                      <a:pt x="8804" y="1393"/>
                    </a:cubicBezTo>
                    <a:cubicBezTo>
                      <a:pt x="8903" y="1407"/>
                      <a:pt x="9003" y="1378"/>
                      <a:pt x="9079" y="1313"/>
                    </a:cubicBezTo>
                    <a:cubicBezTo>
                      <a:pt x="9155" y="1247"/>
                      <a:pt x="9198" y="1152"/>
                      <a:pt x="9198" y="1052"/>
                    </a:cubicBezTo>
                    <a:lnTo>
                      <a:pt x="9198" y="83"/>
                    </a:lnTo>
                    <a:cubicBezTo>
                      <a:pt x="9198" y="37"/>
                      <a:pt x="9235" y="0"/>
                      <a:pt x="9281" y="0"/>
                    </a:cubicBezTo>
                    <a:cubicBezTo>
                      <a:pt x="9327" y="0"/>
                      <a:pt x="9364" y="37"/>
                      <a:pt x="9364" y="83"/>
                    </a:cubicBezTo>
                    <a:lnTo>
                      <a:pt x="9364" y="1052"/>
                    </a:lnTo>
                    <a:cubicBezTo>
                      <a:pt x="9364" y="1200"/>
                      <a:pt x="9300" y="1341"/>
                      <a:pt x="9187" y="1438"/>
                    </a:cubicBezTo>
                    <a:cubicBezTo>
                      <a:pt x="9075" y="1535"/>
                      <a:pt x="8927" y="1578"/>
                      <a:pt x="8780" y="1557"/>
                    </a:cubicBezTo>
                    <a:cubicBezTo>
                      <a:pt x="7387" y="1356"/>
                      <a:pt x="5926" y="1254"/>
                      <a:pt x="4441" y="1254"/>
                    </a:cubicBezTo>
                    <a:cubicBezTo>
                      <a:pt x="3954" y="1254"/>
                      <a:pt x="3464" y="1265"/>
                      <a:pt x="2984" y="1287"/>
                    </a:cubicBezTo>
                    <a:cubicBezTo>
                      <a:pt x="2939" y="1303"/>
                      <a:pt x="2855" y="1481"/>
                      <a:pt x="2809" y="1577"/>
                    </a:cubicBezTo>
                    <a:cubicBezTo>
                      <a:pt x="2714" y="1778"/>
                      <a:pt x="2633" y="1951"/>
                      <a:pt x="2499" y="1959"/>
                    </a:cubicBezTo>
                    <a:cubicBezTo>
                      <a:pt x="2495" y="1959"/>
                      <a:pt x="2492" y="1959"/>
                      <a:pt x="2488" y="1959"/>
                    </a:cubicBezTo>
                  </a:path>
                </a:pathLst>
              </a:custGeom>
              <a:solidFill>
                <a:srgbClr val="066D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7570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Freeform 1288">
                <a:extLst>
                  <a:ext uri="{FF2B5EF4-FFF2-40B4-BE49-F238E27FC236}">
                    <a16:creationId xmlns="" xmlns:a16="http://schemas.microsoft.com/office/drawing/2014/main" id="{99B1FDDE-C14A-FFCF-F8C0-7686E808F0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2372" y="2701216"/>
                <a:ext cx="80074" cy="116204"/>
              </a:xfrm>
              <a:custGeom>
                <a:avLst/>
                <a:gdLst>
                  <a:gd name="T0" fmla="*/ 83 w 166"/>
                  <a:gd name="T1" fmla="*/ 265 h 265"/>
                  <a:gd name="T2" fmla="*/ 0 w 166"/>
                  <a:gd name="T3" fmla="*/ 182 h 265"/>
                  <a:gd name="T4" fmla="*/ 0 w 166"/>
                  <a:gd name="T5" fmla="*/ 83 h 265"/>
                  <a:gd name="T6" fmla="*/ 83 w 166"/>
                  <a:gd name="T7" fmla="*/ 0 h 265"/>
                  <a:gd name="T8" fmla="*/ 166 w 166"/>
                  <a:gd name="T9" fmla="*/ 83 h 265"/>
                  <a:gd name="T10" fmla="*/ 166 w 166"/>
                  <a:gd name="T11" fmla="*/ 182 h 265"/>
                  <a:gd name="T12" fmla="*/ 83 w 166"/>
                  <a:gd name="T13" fmla="*/ 26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6" h="265">
                    <a:moveTo>
                      <a:pt x="83" y="265"/>
                    </a:moveTo>
                    <a:cubicBezTo>
                      <a:pt x="37" y="265"/>
                      <a:pt x="0" y="228"/>
                      <a:pt x="0" y="182"/>
                    </a:cubicBezTo>
                    <a:lnTo>
                      <a:pt x="0" y="83"/>
                    </a:lnTo>
                    <a:cubicBezTo>
                      <a:pt x="0" y="37"/>
                      <a:pt x="37" y="0"/>
                      <a:pt x="83" y="0"/>
                    </a:cubicBezTo>
                    <a:cubicBezTo>
                      <a:pt x="129" y="0"/>
                      <a:pt x="166" y="37"/>
                      <a:pt x="166" y="83"/>
                    </a:cubicBezTo>
                    <a:lnTo>
                      <a:pt x="166" y="182"/>
                    </a:lnTo>
                    <a:cubicBezTo>
                      <a:pt x="166" y="228"/>
                      <a:pt x="129" y="265"/>
                      <a:pt x="83" y="265"/>
                    </a:cubicBezTo>
                    <a:close/>
                  </a:path>
                </a:pathLst>
              </a:custGeom>
              <a:solidFill>
                <a:srgbClr val="066D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7570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2" name="Freeform 1289">
                <a:extLst>
                  <a:ext uri="{FF2B5EF4-FFF2-40B4-BE49-F238E27FC236}">
                    <a16:creationId xmlns="" xmlns:a16="http://schemas.microsoft.com/office/drawing/2014/main" id="{C933335C-6F22-9519-9102-044D62D797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2372" y="777014"/>
                <a:ext cx="1798018" cy="1828505"/>
              </a:xfrm>
              <a:custGeom>
                <a:avLst/>
                <a:gdLst>
                  <a:gd name="T0" fmla="*/ 83 w 3811"/>
                  <a:gd name="T1" fmla="*/ 4133 h 4133"/>
                  <a:gd name="T2" fmla="*/ 0 w 3811"/>
                  <a:gd name="T3" fmla="*/ 4050 h 4133"/>
                  <a:gd name="T4" fmla="*/ 0 w 3811"/>
                  <a:gd name="T5" fmla="*/ 808 h 4133"/>
                  <a:gd name="T6" fmla="*/ 436 w 3811"/>
                  <a:gd name="T7" fmla="*/ 303 h 4133"/>
                  <a:gd name="T8" fmla="*/ 3723 w 3811"/>
                  <a:gd name="T9" fmla="*/ 2 h 4133"/>
                  <a:gd name="T10" fmla="*/ 3809 w 3811"/>
                  <a:gd name="T11" fmla="*/ 82 h 4133"/>
                  <a:gd name="T12" fmla="*/ 3730 w 3811"/>
                  <a:gd name="T13" fmla="*/ 168 h 4133"/>
                  <a:gd name="T14" fmla="*/ 460 w 3811"/>
                  <a:gd name="T15" fmla="*/ 467 h 4133"/>
                  <a:gd name="T16" fmla="*/ 166 w 3811"/>
                  <a:gd name="T17" fmla="*/ 808 h 4133"/>
                  <a:gd name="T18" fmla="*/ 166 w 3811"/>
                  <a:gd name="T19" fmla="*/ 4050 h 4133"/>
                  <a:gd name="T20" fmla="*/ 83 w 3811"/>
                  <a:gd name="T21" fmla="*/ 4133 h 4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11" h="4133">
                    <a:moveTo>
                      <a:pt x="83" y="4133"/>
                    </a:moveTo>
                    <a:cubicBezTo>
                      <a:pt x="37" y="4133"/>
                      <a:pt x="0" y="4096"/>
                      <a:pt x="0" y="4050"/>
                    </a:cubicBezTo>
                    <a:lnTo>
                      <a:pt x="0" y="808"/>
                    </a:lnTo>
                    <a:cubicBezTo>
                      <a:pt x="0" y="557"/>
                      <a:pt x="188" y="340"/>
                      <a:pt x="436" y="303"/>
                    </a:cubicBezTo>
                    <a:cubicBezTo>
                      <a:pt x="1495" y="145"/>
                      <a:pt x="2601" y="44"/>
                      <a:pt x="3723" y="2"/>
                    </a:cubicBezTo>
                    <a:cubicBezTo>
                      <a:pt x="3769" y="0"/>
                      <a:pt x="3808" y="36"/>
                      <a:pt x="3809" y="82"/>
                    </a:cubicBezTo>
                    <a:cubicBezTo>
                      <a:pt x="3811" y="128"/>
                      <a:pt x="3775" y="166"/>
                      <a:pt x="3730" y="168"/>
                    </a:cubicBezTo>
                    <a:cubicBezTo>
                      <a:pt x="2613" y="210"/>
                      <a:pt x="1513" y="310"/>
                      <a:pt x="460" y="467"/>
                    </a:cubicBezTo>
                    <a:cubicBezTo>
                      <a:pt x="293" y="492"/>
                      <a:pt x="166" y="639"/>
                      <a:pt x="166" y="808"/>
                    </a:cubicBezTo>
                    <a:lnTo>
                      <a:pt x="166" y="4050"/>
                    </a:lnTo>
                    <a:cubicBezTo>
                      <a:pt x="166" y="4096"/>
                      <a:pt x="129" y="4133"/>
                      <a:pt x="83" y="4133"/>
                    </a:cubicBezTo>
                  </a:path>
                </a:pathLst>
              </a:custGeom>
              <a:solidFill>
                <a:srgbClr val="066D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7570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Freeform 1290">
                <a:extLst>
                  <a:ext uri="{FF2B5EF4-FFF2-40B4-BE49-F238E27FC236}">
                    <a16:creationId xmlns="" xmlns:a16="http://schemas.microsoft.com/office/drawing/2014/main" id="{E0744D40-D4FB-15B7-842E-5A720EE2E1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1494" y="766762"/>
                <a:ext cx="353053" cy="75191"/>
              </a:xfrm>
              <a:custGeom>
                <a:avLst/>
                <a:gdLst>
                  <a:gd name="T0" fmla="*/ 83 w 750"/>
                  <a:gd name="T1" fmla="*/ 171 h 171"/>
                  <a:gd name="T2" fmla="*/ 0 w 750"/>
                  <a:gd name="T3" fmla="*/ 90 h 171"/>
                  <a:gd name="T4" fmla="*/ 82 w 750"/>
                  <a:gd name="T5" fmla="*/ 5 h 171"/>
                  <a:gd name="T6" fmla="*/ 667 w 750"/>
                  <a:gd name="T7" fmla="*/ 0 h 171"/>
                  <a:gd name="T8" fmla="*/ 750 w 750"/>
                  <a:gd name="T9" fmla="*/ 83 h 171"/>
                  <a:gd name="T10" fmla="*/ 667 w 750"/>
                  <a:gd name="T11" fmla="*/ 166 h 171"/>
                  <a:gd name="T12" fmla="*/ 85 w 750"/>
                  <a:gd name="T13" fmla="*/ 171 h 171"/>
                  <a:gd name="T14" fmla="*/ 83 w 750"/>
                  <a:gd name="T15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0" h="171">
                    <a:moveTo>
                      <a:pt x="83" y="171"/>
                    </a:moveTo>
                    <a:cubicBezTo>
                      <a:pt x="38" y="171"/>
                      <a:pt x="1" y="135"/>
                      <a:pt x="0" y="90"/>
                    </a:cubicBezTo>
                    <a:cubicBezTo>
                      <a:pt x="0" y="44"/>
                      <a:pt x="36" y="6"/>
                      <a:pt x="82" y="5"/>
                    </a:cubicBezTo>
                    <a:cubicBezTo>
                      <a:pt x="276" y="2"/>
                      <a:pt x="472" y="0"/>
                      <a:pt x="667" y="0"/>
                    </a:cubicBezTo>
                    <a:cubicBezTo>
                      <a:pt x="712" y="0"/>
                      <a:pt x="750" y="37"/>
                      <a:pt x="750" y="83"/>
                    </a:cubicBezTo>
                    <a:cubicBezTo>
                      <a:pt x="750" y="129"/>
                      <a:pt x="712" y="166"/>
                      <a:pt x="667" y="166"/>
                    </a:cubicBezTo>
                    <a:cubicBezTo>
                      <a:pt x="473" y="166"/>
                      <a:pt x="278" y="168"/>
                      <a:pt x="85" y="171"/>
                    </a:cubicBezTo>
                    <a:lnTo>
                      <a:pt x="83" y="171"/>
                    </a:lnTo>
                  </a:path>
                </a:pathLst>
              </a:custGeom>
              <a:solidFill>
                <a:srgbClr val="066D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7570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4" name="Freeform 1291">
                <a:extLst>
                  <a:ext uri="{FF2B5EF4-FFF2-40B4-BE49-F238E27FC236}">
                    <a16:creationId xmlns="" xmlns:a16="http://schemas.microsoft.com/office/drawing/2014/main" id="{C9B6F7B5-0838-D94E-FD0C-F3E42F3686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87961" y="1105120"/>
                <a:ext cx="371251" cy="297347"/>
              </a:xfrm>
              <a:custGeom>
                <a:avLst/>
                <a:gdLst>
                  <a:gd name="T0" fmla="*/ 557 w 782"/>
                  <a:gd name="T1" fmla="*/ 340 h 667"/>
                  <a:gd name="T2" fmla="*/ 561 w 782"/>
                  <a:gd name="T3" fmla="*/ 360 h 667"/>
                  <a:gd name="T4" fmla="*/ 568 w 782"/>
                  <a:gd name="T5" fmla="*/ 364 h 667"/>
                  <a:gd name="T6" fmla="*/ 583 w 782"/>
                  <a:gd name="T7" fmla="*/ 361 h 667"/>
                  <a:gd name="T8" fmla="*/ 616 w 782"/>
                  <a:gd name="T9" fmla="*/ 357 h 667"/>
                  <a:gd name="T10" fmla="*/ 736 w 782"/>
                  <a:gd name="T11" fmla="*/ 394 h 667"/>
                  <a:gd name="T12" fmla="*/ 782 w 782"/>
                  <a:gd name="T13" fmla="*/ 505 h 667"/>
                  <a:gd name="T14" fmla="*/ 731 w 782"/>
                  <a:gd name="T15" fmla="*/ 626 h 667"/>
                  <a:gd name="T16" fmla="*/ 610 w 782"/>
                  <a:gd name="T17" fmla="*/ 667 h 667"/>
                  <a:gd name="T18" fmla="*/ 486 w 782"/>
                  <a:gd name="T19" fmla="*/ 620 h 667"/>
                  <a:gd name="T20" fmla="*/ 432 w 782"/>
                  <a:gd name="T21" fmla="*/ 489 h 667"/>
                  <a:gd name="T22" fmla="*/ 509 w 782"/>
                  <a:gd name="T23" fmla="*/ 244 h 667"/>
                  <a:gd name="T24" fmla="*/ 698 w 782"/>
                  <a:gd name="T25" fmla="*/ 30 h 667"/>
                  <a:gd name="T26" fmla="*/ 751 w 782"/>
                  <a:gd name="T27" fmla="*/ 0 h 667"/>
                  <a:gd name="T28" fmla="*/ 767 w 782"/>
                  <a:gd name="T29" fmla="*/ 15 h 667"/>
                  <a:gd name="T30" fmla="*/ 752 w 782"/>
                  <a:gd name="T31" fmla="*/ 39 h 667"/>
                  <a:gd name="T32" fmla="*/ 603 w 782"/>
                  <a:gd name="T33" fmla="*/ 207 h 667"/>
                  <a:gd name="T34" fmla="*/ 557 w 782"/>
                  <a:gd name="T35" fmla="*/ 340 h 667"/>
                  <a:gd name="T36" fmla="*/ 126 w 782"/>
                  <a:gd name="T37" fmla="*/ 340 h 667"/>
                  <a:gd name="T38" fmla="*/ 129 w 782"/>
                  <a:gd name="T39" fmla="*/ 360 h 667"/>
                  <a:gd name="T40" fmla="*/ 137 w 782"/>
                  <a:gd name="T41" fmla="*/ 364 h 667"/>
                  <a:gd name="T42" fmla="*/ 151 w 782"/>
                  <a:gd name="T43" fmla="*/ 361 h 667"/>
                  <a:gd name="T44" fmla="*/ 184 w 782"/>
                  <a:gd name="T45" fmla="*/ 357 h 667"/>
                  <a:gd name="T46" fmla="*/ 304 w 782"/>
                  <a:gd name="T47" fmla="*/ 394 h 667"/>
                  <a:gd name="T48" fmla="*/ 350 w 782"/>
                  <a:gd name="T49" fmla="*/ 505 h 667"/>
                  <a:gd name="T50" fmla="*/ 300 w 782"/>
                  <a:gd name="T51" fmla="*/ 626 h 667"/>
                  <a:gd name="T52" fmla="*/ 179 w 782"/>
                  <a:gd name="T53" fmla="*/ 667 h 667"/>
                  <a:gd name="T54" fmla="*/ 55 w 782"/>
                  <a:gd name="T55" fmla="*/ 620 h 667"/>
                  <a:gd name="T56" fmla="*/ 0 w 782"/>
                  <a:gd name="T57" fmla="*/ 489 h 667"/>
                  <a:gd name="T58" fmla="*/ 77 w 782"/>
                  <a:gd name="T59" fmla="*/ 244 h 667"/>
                  <a:gd name="T60" fmla="*/ 266 w 782"/>
                  <a:gd name="T61" fmla="*/ 30 h 667"/>
                  <a:gd name="T62" fmla="*/ 319 w 782"/>
                  <a:gd name="T63" fmla="*/ 0 h 667"/>
                  <a:gd name="T64" fmla="*/ 335 w 782"/>
                  <a:gd name="T65" fmla="*/ 15 h 667"/>
                  <a:gd name="T66" fmla="*/ 321 w 782"/>
                  <a:gd name="T67" fmla="*/ 39 h 667"/>
                  <a:gd name="T68" fmla="*/ 171 w 782"/>
                  <a:gd name="T69" fmla="*/ 207 h 667"/>
                  <a:gd name="T70" fmla="*/ 126 w 782"/>
                  <a:gd name="T71" fmla="*/ 34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82" h="667">
                    <a:moveTo>
                      <a:pt x="557" y="340"/>
                    </a:moveTo>
                    <a:cubicBezTo>
                      <a:pt x="557" y="350"/>
                      <a:pt x="559" y="356"/>
                      <a:pt x="561" y="360"/>
                    </a:cubicBezTo>
                    <a:lnTo>
                      <a:pt x="568" y="364"/>
                    </a:lnTo>
                    <a:lnTo>
                      <a:pt x="583" y="361"/>
                    </a:lnTo>
                    <a:cubicBezTo>
                      <a:pt x="595" y="358"/>
                      <a:pt x="606" y="357"/>
                      <a:pt x="616" y="357"/>
                    </a:cubicBezTo>
                    <a:cubicBezTo>
                      <a:pt x="666" y="357"/>
                      <a:pt x="706" y="369"/>
                      <a:pt x="736" y="394"/>
                    </a:cubicBezTo>
                    <a:cubicBezTo>
                      <a:pt x="766" y="419"/>
                      <a:pt x="782" y="456"/>
                      <a:pt x="782" y="505"/>
                    </a:cubicBezTo>
                    <a:cubicBezTo>
                      <a:pt x="782" y="558"/>
                      <a:pt x="765" y="598"/>
                      <a:pt x="731" y="626"/>
                    </a:cubicBezTo>
                    <a:cubicBezTo>
                      <a:pt x="698" y="653"/>
                      <a:pt x="658" y="667"/>
                      <a:pt x="610" y="667"/>
                    </a:cubicBezTo>
                    <a:cubicBezTo>
                      <a:pt x="564" y="667"/>
                      <a:pt x="523" y="651"/>
                      <a:pt x="486" y="620"/>
                    </a:cubicBezTo>
                    <a:cubicBezTo>
                      <a:pt x="450" y="589"/>
                      <a:pt x="432" y="546"/>
                      <a:pt x="432" y="489"/>
                    </a:cubicBezTo>
                    <a:cubicBezTo>
                      <a:pt x="432" y="412"/>
                      <a:pt x="458" y="330"/>
                      <a:pt x="509" y="244"/>
                    </a:cubicBezTo>
                    <a:cubicBezTo>
                      <a:pt x="561" y="158"/>
                      <a:pt x="624" y="86"/>
                      <a:pt x="698" y="30"/>
                    </a:cubicBezTo>
                    <a:cubicBezTo>
                      <a:pt x="726" y="10"/>
                      <a:pt x="743" y="0"/>
                      <a:pt x="751" y="0"/>
                    </a:cubicBezTo>
                    <a:cubicBezTo>
                      <a:pt x="761" y="6"/>
                      <a:pt x="767" y="10"/>
                      <a:pt x="767" y="15"/>
                    </a:cubicBezTo>
                    <a:cubicBezTo>
                      <a:pt x="767" y="22"/>
                      <a:pt x="762" y="30"/>
                      <a:pt x="752" y="39"/>
                    </a:cubicBezTo>
                    <a:cubicBezTo>
                      <a:pt x="683" y="102"/>
                      <a:pt x="633" y="158"/>
                      <a:pt x="603" y="207"/>
                    </a:cubicBezTo>
                    <a:cubicBezTo>
                      <a:pt x="573" y="256"/>
                      <a:pt x="557" y="300"/>
                      <a:pt x="557" y="340"/>
                    </a:cubicBezTo>
                    <a:close/>
                    <a:moveTo>
                      <a:pt x="126" y="340"/>
                    </a:moveTo>
                    <a:cubicBezTo>
                      <a:pt x="126" y="350"/>
                      <a:pt x="127" y="356"/>
                      <a:pt x="129" y="360"/>
                    </a:cubicBezTo>
                    <a:lnTo>
                      <a:pt x="137" y="364"/>
                    </a:lnTo>
                    <a:lnTo>
                      <a:pt x="151" y="361"/>
                    </a:lnTo>
                    <a:cubicBezTo>
                      <a:pt x="163" y="358"/>
                      <a:pt x="174" y="357"/>
                      <a:pt x="184" y="357"/>
                    </a:cubicBezTo>
                    <a:cubicBezTo>
                      <a:pt x="234" y="357"/>
                      <a:pt x="274" y="369"/>
                      <a:pt x="304" y="394"/>
                    </a:cubicBezTo>
                    <a:cubicBezTo>
                      <a:pt x="335" y="419"/>
                      <a:pt x="350" y="456"/>
                      <a:pt x="350" y="505"/>
                    </a:cubicBezTo>
                    <a:cubicBezTo>
                      <a:pt x="350" y="558"/>
                      <a:pt x="333" y="598"/>
                      <a:pt x="300" y="626"/>
                    </a:cubicBezTo>
                    <a:cubicBezTo>
                      <a:pt x="266" y="653"/>
                      <a:pt x="226" y="667"/>
                      <a:pt x="179" y="667"/>
                    </a:cubicBezTo>
                    <a:cubicBezTo>
                      <a:pt x="132" y="667"/>
                      <a:pt x="91" y="651"/>
                      <a:pt x="55" y="620"/>
                    </a:cubicBezTo>
                    <a:cubicBezTo>
                      <a:pt x="18" y="589"/>
                      <a:pt x="0" y="546"/>
                      <a:pt x="0" y="489"/>
                    </a:cubicBezTo>
                    <a:cubicBezTo>
                      <a:pt x="0" y="412"/>
                      <a:pt x="26" y="330"/>
                      <a:pt x="77" y="244"/>
                    </a:cubicBezTo>
                    <a:cubicBezTo>
                      <a:pt x="129" y="158"/>
                      <a:pt x="192" y="86"/>
                      <a:pt x="266" y="30"/>
                    </a:cubicBezTo>
                    <a:cubicBezTo>
                      <a:pt x="294" y="10"/>
                      <a:pt x="311" y="0"/>
                      <a:pt x="319" y="0"/>
                    </a:cubicBezTo>
                    <a:cubicBezTo>
                      <a:pt x="330" y="6"/>
                      <a:pt x="335" y="10"/>
                      <a:pt x="335" y="15"/>
                    </a:cubicBezTo>
                    <a:cubicBezTo>
                      <a:pt x="335" y="22"/>
                      <a:pt x="330" y="30"/>
                      <a:pt x="321" y="39"/>
                    </a:cubicBezTo>
                    <a:cubicBezTo>
                      <a:pt x="251" y="102"/>
                      <a:pt x="202" y="158"/>
                      <a:pt x="171" y="207"/>
                    </a:cubicBezTo>
                    <a:cubicBezTo>
                      <a:pt x="141" y="256"/>
                      <a:pt x="126" y="300"/>
                      <a:pt x="126" y="340"/>
                    </a:cubicBezTo>
                  </a:path>
                </a:pathLst>
              </a:custGeom>
              <a:solidFill>
                <a:srgbClr val="066D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7570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Freeform 1292">
                <a:extLst>
                  <a:ext uri="{FF2B5EF4-FFF2-40B4-BE49-F238E27FC236}">
                    <a16:creationId xmlns="" xmlns:a16="http://schemas.microsoft.com/office/drawing/2014/main" id="{73795DEC-A7FF-85F2-A568-5052C8FE1F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46057" y="2745646"/>
                <a:ext cx="371251" cy="293928"/>
              </a:xfrm>
              <a:custGeom>
                <a:avLst/>
                <a:gdLst>
                  <a:gd name="T0" fmla="*/ 224 w 781"/>
                  <a:gd name="T1" fmla="*/ 326 h 666"/>
                  <a:gd name="T2" fmla="*/ 220 w 781"/>
                  <a:gd name="T3" fmla="*/ 307 h 666"/>
                  <a:gd name="T4" fmla="*/ 213 w 781"/>
                  <a:gd name="T5" fmla="*/ 303 h 666"/>
                  <a:gd name="T6" fmla="*/ 198 w 781"/>
                  <a:gd name="T7" fmla="*/ 306 h 666"/>
                  <a:gd name="T8" fmla="*/ 166 w 781"/>
                  <a:gd name="T9" fmla="*/ 310 h 666"/>
                  <a:gd name="T10" fmla="*/ 45 w 781"/>
                  <a:gd name="T11" fmla="*/ 273 h 666"/>
                  <a:gd name="T12" fmla="*/ 0 w 781"/>
                  <a:gd name="T13" fmla="*/ 162 h 666"/>
                  <a:gd name="T14" fmla="*/ 50 w 781"/>
                  <a:gd name="T15" fmla="*/ 41 h 666"/>
                  <a:gd name="T16" fmla="*/ 171 w 781"/>
                  <a:gd name="T17" fmla="*/ 0 h 666"/>
                  <a:gd name="T18" fmla="*/ 295 w 781"/>
                  <a:gd name="T19" fmla="*/ 46 h 666"/>
                  <a:gd name="T20" fmla="*/ 350 w 781"/>
                  <a:gd name="T21" fmla="*/ 177 h 666"/>
                  <a:gd name="T22" fmla="*/ 272 w 781"/>
                  <a:gd name="T23" fmla="*/ 423 h 666"/>
                  <a:gd name="T24" fmla="*/ 84 w 781"/>
                  <a:gd name="T25" fmla="*/ 636 h 666"/>
                  <a:gd name="T26" fmla="*/ 31 w 781"/>
                  <a:gd name="T27" fmla="*/ 666 h 666"/>
                  <a:gd name="T28" fmla="*/ 14 w 781"/>
                  <a:gd name="T29" fmla="*/ 652 h 666"/>
                  <a:gd name="T30" fmla="*/ 29 w 781"/>
                  <a:gd name="T31" fmla="*/ 627 h 666"/>
                  <a:gd name="T32" fmla="*/ 178 w 781"/>
                  <a:gd name="T33" fmla="*/ 459 h 666"/>
                  <a:gd name="T34" fmla="*/ 224 w 781"/>
                  <a:gd name="T35" fmla="*/ 326 h 666"/>
                  <a:gd name="T36" fmla="*/ 656 w 781"/>
                  <a:gd name="T37" fmla="*/ 326 h 666"/>
                  <a:gd name="T38" fmla="*/ 652 w 781"/>
                  <a:gd name="T39" fmla="*/ 307 h 666"/>
                  <a:gd name="T40" fmla="*/ 645 w 781"/>
                  <a:gd name="T41" fmla="*/ 303 h 666"/>
                  <a:gd name="T42" fmla="*/ 630 w 781"/>
                  <a:gd name="T43" fmla="*/ 306 h 666"/>
                  <a:gd name="T44" fmla="*/ 597 w 781"/>
                  <a:gd name="T45" fmla="*/ 310 h 666"/>
                  <a:gd name="T46" fmla="*/ 477 w 781"/>
                  <a:gd name="T47" fmla="*/ 273 h 666"/>
                  <a:gd name="T48" fmla="*/ 432 w 781"/>
                  <a:gd name="T49" fmla="*/ 162 h 666"/>
                  <a:gd name="T50" fmla="*/ 482 w 781"/>
                  <a:gd name="T51" fmla="*/ 41 h 666"/>
                  <a:gd name="T52" fmla="*/ 603 w 781"/>
                  <a:gd name="T53" fmla="*/ 0 h 666"/>
                  <a:gd name="T54" fmla="*/ 727 w 781"/>
                  <a:gd name="T55" fmla="*/ 46 h 666"/>
                  <a:gd name="T56" fmla="*/ 781 w 781"/>
                  <a:gd name="T57" fmla="*/ 177 h 666"/>
                  <a:gd name="T58" fmla="*/ 704 w 781"/>
                  <a:gd name="T59" fmla="*/ 423 h 666"/>
                  <a:gd name="T60" fmla="*/ 515 w 781"/>
                  <a:gd name="T61" fmla="*/ 636 h 666"/>
                  <a:gd name="T62" fmla="*/ 462 w 781"/>
                  <a:gd name="T63" fmla="*/ 666 h 666"/>
                  <a:gd name="T64" fmla="*/ 446 w 781"/>
                  <a:gd name="T65" fmla="*/ 652 h 666"/>
                  <a:gd name="T66" fmla="*/ 461 w 781"/>
                  <a:gd name="T67" fmla="*/ 627 h 666"/>
                  <a:gd name="T68" fmla="*/ 610 w 781"/>
                  <a:gd name="T69" fmla="*/ 459 h 666"/>
                  <a:gd name="T70" fmla="*/ 656 w 781"/>
                  <a:gd name="T71" fmla="*/ 326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81" h="666">
                    <a:moveTo>
                      <a:pt x="224" y="326"/>
                    </a:moveTo>
                    <a:cubicBezTo>
                      <a:pt x="224" y="317"/>
                      <a:pt x="223" y="310"/>
                      <a:pt x="220" y="307"/>
                    </a:cubicBezTo>
                    <a:lnTo>
                      <a:pt x="213" y="303"/>
                    </a:lnTo>
                    <a:lnTo>
                      <a:pt x="198" y="306"/>
                    </a:lnTo>
                    <a:cubicBezTo>
                      <a:pt x="186" y="308"/>
                      <a:pt x="175" y="310"/>
                      <a:pt x="166" y="310"/>
                    </a:cubicBezTo>
                    <a:cubicBezTo>
                      <a:pt x="116" y="310"/>
                      <a:pt x="76" y="297"/>
                      <a:pt x="45" y="273"/>
                    </a:cubicBezTo>
                    <a:cubicBezTo>
                      <a:pt x="15" y="248"/>
                      <a:pt x="0" y="211"/>
                      <a:pt x="0" y="162"/>
                    </a:cubicBezTo>
                    <a:cubicBezTo>
                      <a:pt x="0" y="109"/>
                      <a:pt x="16" y="69"/>
                      <a:pt x="50" y="41"/>
                    </a:cubicBezTo>
                    <a:cubicBezTo>
                      <a:pt x="83" y="13"/>
                      <a:pt x="124" y="0"/>
                      <a:pt x="171" y="0"/>
                    </a:cubicBezTo>
                    <a:cubicBezTo>
                      <a:pt x="217" y="0"/>
                      <a:pt x="258" y="15"/>
                      <a:pt x="295" y="46"/>
                    </a:cubicBezTo>
                    <a:cubicBezTo>
                      <a:pt x="331" y="77"/>
                      <a:pt x="350" y="121"/>
                      <a:pt x="350" y="177"/>
                    </a:cubicBezTo>
                    <a:cubicBezTo>
                      <a:pt x="350" y="255"/>
                      <a:pt x="324" y="337"/>
                      <a:pt x="272" y="423"/>
                    </a:cubicBezTo>
                    <a:cubicBezTo>
                      <a:pt x="221" y="509"/>
                      <a:pt x="158" y="580"/>
                      <a:pt x="84" y="636"/>
                    </a:cubicBezTo>
                    <a:cubicBezTo>
                      <a:pt x="56" y="656"/>
                      <a:pt x="38" y="666"/>
                      <a:pt x="31" y="666"/>
                    </a:cubicBezTo>
                    <a:cubicBezTo>
                      <a:pt x="20" y="661"/>
                      <a:pt x="14" y="656"/>
                      <a:pt x="14" y="652"/>
                    </a:cubicBezTo>
                    <a:cubicBezTo>
                      <a:pt x="14" y="645"/>
                      <a:pt x="19" y="637"/>
                      <a:pt x="29" y="627"/>
                    </a:cubicBezTo>
                    <a:cubicBezTo>
                      <a:pt x="98" y="564"/>
                      <a:pt x="148" y="508"/>
                      <a:pt x="178" y="459"/>
                    </a:cubicBezTo>
                    <a:cubicBezTo>
                      <a:pt x="209" y="410"/>
                      <a:pt x="224" y="366"/>
                      <a:pt x="224" y="326"/>
                    </a:cubicBezTo>
                    <a:close/>
                    <a:moveTo>
                      <a:pt x="656" y="326"/>
                    </a:moveTo>
                    <a:cubicBezTo>
                      <a:pt x="656" y="317"/>
                      <a:pt x="654" y="310"/>
                      <a:pt x="652" y="307"/>
                    </a:cubicBezTo>
                    <a:lnTo>
                      <a:pt x="645" y="303"/>
                    </a:lnTo>
                    <a:lnTo>
                      <a:pt x="630" y="306"/>
                    </a:lnTo>
                    <a:cubicBezTo>
                      <a:pt x="618" y="308"/>
                      <a:pt x="607" y="310"/>
                      <a:pt x="597" y="310"/>
                    </a:cubicBezTo>
                    <a:cubicBezTo>
                      <a:pt x="548" y="310"/>
                      <a:pt x="507" y="297"/>
                      <a:pt x="477" y="273"/>
                    </a:cubicBezTo>
                    <a:cubicBezTo>
                      <a:pt x="447" y="248"/>
                      <a:pt x="432" y="211"/>
                      <a:pt x="432" y="162"/>
                    </a:cubicBezTo>
                    <a:cubicBezTo>
                      <a:pt x="432" y="109"/>
                      <a:pt x="448" y="69"/>
                      <a:pt x="482" y="41"/>
                    </a:cubicBezTo>
                    <a:cubicBezTo>
                      <a:pt x="515" y="13"/>
                      <a:pt x="555" y="0"/>
                      <a:pt x="603" y="0"/>
                    </a:cubicBezTo>
                    <a:cubicBezTo>
                      <a:pt x="649" y="0"/>
                      <a:pt x="690" y="15"/>
                      <a:pt x="727" y="46"/>
                    </a:cubicBezTo>
                    <a:cubicBezTo>
                      <a:pt x="763" y="77"/>
                      <a:pt x="781" y="121"/>
                      <a:pt x="781" y="177"/>
                    </a:cubicBezTo>
                    <a:cubicBezTo>
                      <a:pt x="781" y="255"/>
                      <a:pt x="755" y="337"/>
                      <a:pt x="704" y="423"/>
                    </a:cubicBezTo>
                    <a:cubicBezTo>
                      <a:pt x="652" y="509"/>
                      <a:pt x="589" y="580"/>
                      <a:pt x="515" y="636"/>
                    </a:cubicBezTo>
                    <a:cubicBezTo>
                      <a:pt x="487" y="656"/>
                      <a:pt x="470" y="666"/>
                      <a:pt x="462" y="666"/>
                    </a:cubicBezTo>
                    <a:cubicBezTo>
                      <a:pt x="452" y="661"/>
                      <a:pt x="446" y="656"/>
                      <a:pt x="446" y="652"/>
                    </a:cubicBezTo>
                    <a:cubicBezTo>
                      <a:pt x="446" y="645"/>
                      <a:pt x="451" y="637"/>
                      <a:pt x="461" y="627"/>
                    </a:cubicBezTo>
                    <a:cubicBezTo>
                      <a:pt x="530" y="564"/>
                      <a:pt x="580" y="508"/>
                      <a:pt x="610" y="459"/>
                    </a:cubicBezTo>
                    <a:cubicBezTo>
                      <a:pt x="640" y="410"/>
                      <a:pt x="656" y="366"/>
                      <a:pt x="656" y="326"/>
                    </a:cubicBezTo>
                  </a:path>
                </a:pathLst>
              </a:custGeom>
              <a:solidFill>
                <a:srgbClr val="066D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7570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99C229CC-E732-D9F5-F606-1CDBBF234347}"/>
                </a:ext>
              </a:extLst>
            </p:cNvPr>
            <p:cNvSpPr txBox="1"/>
            <p:nvPr/>
          </p:nvSpPr>
          <p:spPr>
            <a:xfrm>
              <a:off x="6779648" y="4471991"/>
              <a:ext cx="3343275" cy="1020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Cậu</a:t>
              </a:r>
              <a:r>
                <a:rPr lang="en-US" sz="28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nói</a:t>
              </a:r>
              <a:r>
                <a:rPr lang="en-US" sz="28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đúng</a:t>
              </a:r>
              <a:r>
                <a:rPr lang="en-US" sz="28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tớ</a:t>
              </a:r>
              <a:r>
                <a:rPr lang="en-US" sz="28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xin</a:t>
              </a:r>
              <a:r>
                <a:rPr lang="en-US" sz="28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lỗi</a:t>
              </a:r>
              <a:r>
                <a:rPr lang="en-US" sz="28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lang="en-US" sz="28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28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trót</a:t>
              </a:r>
              <a:r>
                <a:rPr lang="en-US" sz="28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kiêu</a:t>
              </a:r>
              <a:r>
                <a:rPr lang="en-US" sz="28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căng</a:t>
              </a:r>
              <a:r>
                <a:rPr lang="en-US" sz="28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28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Chúng</a:t>
              </a:r>
              <a:r>
                <a:rPr lang="en-US" sz="28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mình</a:t>
              </a:r>
              <a:r>
                <a:rPr lang="en-US" sz="28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cùng</a:t>
              </a:r>
              <a:r>
                <a:rPr lang="en-US" sz="28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28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28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tốt</a:t>
              </a:r>
              <a:r>
                <a:rPr lang="en-US" sz="28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nhé</a:t>
              </a:r>
              <a:r>
                <a:rPr lang="en-US" sz="28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!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0BC61484-3F01-43BD-A218-E271755D20FB}"/>
              </a:ext>
            </a:extLst>
          </p:cNvPr>
          <p:cNvCxnSpPr/>
          <p:nvPr/>
        </p:nvCxnSpPr>
        <p:spPr>
          <a:xfrm>
            <a:off x="4206240" y="2072640"/>
            <a:ext cx="3556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D9E6EE91-42DE-3C10-5C50-8B7B726DFB25}"/>
              </a:ext>
            </a:extLst>
          </p:cNvPr>
          <p:cNvCxnSpPr>
            <a:cxnSpLocks/>
          </p:cNvCxnSpPr>
          <p:nvPr/>
        </p:nvCxnSpPr>
        <p:spPr>
          <a:xfrm>
            <a:off x="4551680" y="2519680"/>
            <a:ext cx="185928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7318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33705" y="452988"/>
            <a:ext cx="11231245" cy="6031230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3901342" y="5714365"/>
            <a:ext cx="1082040" cy="189230"/>
            <a:chOff x="11167" y="8133"/>
            <a:chExt cx="1704" cy="298"/>
          </a:xfrm>
        </p:grpSpPr>
        <p:sp>
          <p:nvSpPr>
            <p:cNvPr id="18" name="椭圆 17"/>
            <p:cNvSpPr/>
            <p:nvPr/>
          </p:nvSpPr>
          <p:spPr>
            <a:xfrm>
              <a:off x="11167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1834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2573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988060" y="248920"/>
            <a:ext cx="10124614" cy="6156642"/>
            <a:chOff x="1556" y="392"/>
            <a:chExt cx="15362" cy="9499"/>
          </a:xfrm>
        </p:grpSpPr>
        <p:grpSp>
          <p:nvGrpSpPr>
            <p:cNvPr id="66" name="组合 65"/>
            <p:cNvGrpSpPr/>
            <p:nvPr/>
          </p:nvGrpSpPr>
          <p:grpSpPr>
            <a:xfrm>
              <a:off x="1556" y="431"/>
              <a:ext cx="15362" cy="8286"/>
              <a:chOff x="2107" y="864"/>
              <a:chExt cx="15362" cy="8286"/>
            </a:xfrm>
          </p:grpSpPr>
          <p:pic>
            <p:nvPicPr>
              <p:cNvPr id="67" name="图形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400" y="2456"/>
                <a:ext cx="1010" cy="1250"/>
              </a:xfrm>
              <a:prstGeom prst="rect">
                <a:avLst/>
              </a:prstGeom>
            </p:spPr>
          </p:pic>
          <p:pic>
            <p:nvPicPr>
              <p:cNvPr id="68" name="图形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6578" y="4855"/>
                <a:ext cx="891" cy="1103"/>
              </a:xfrm>
              <a:prstGeom prst="rect">
                <a:avLst/>
              </a:prstGeom>
            </p:spPr>
          </p:pic>
          <p:pic>
            <p:nvPicPr>
              <p:cNvPr id="69" name="图形 10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596" y="7609"/>
                <a:ext cx="1245" cy="1541"/>
              </a:xfrm>
              <a:prstGeom prst="rect">
                <a:avLst/>
              </a:prstGeom>
            </p:spPr>
          </p:pic>
          <p:pic>
            <p:nvPicPr>
              <p:cNvPr id="70" name="图形 15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090" y="864"/>
                <a:ext cx="753" cy="1130"/>
              </a:xfrm>
              <a:prstGeom prst="rect">
                <a:avLst/>
              </a:prstGeom>
            </p:spPr>
          </p:pic>
          <p:pic>
            <p:nvPicPr>
              <p:cNvPr id="71" name="图形 16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107" y="4841"/>
                <a:ext cx="722" cy="1084"/>
              </a:xfrm>
              <a:prstGeom prst="rect">
                <a:avLst/>
              </a:prstGeom>
            </p:spPr>
          </p:pic>
        </p:grpSp>
        <p:pic>
          <p:nvPicPr>
            <p:cNvPr id="73" name="图形 10"/>
            <p:cNvPicPr>
              <a:picLocks noChangeAspect="1"/>
            </p:cNvPicPr>
            <p:nvPr/>
          </p:nvPicPr>
          <p:blipFill>
            <a:blip r:embed="rId3" cstate="screen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842" y="392"/>
              <a:ext cx="1245" cy="1541"/>
            </a:xfrm>
            <a:prstGeom prst="rect">
              <a:avLst/>
            </a:prstGeom>
          </p:spPr>
        </p:pic>
        <p:pic>
          <p:nvPicPr>
            <p:cNvPr id="74" name="图形 10"/>
            <p:cNvPicPr>
              <a:picLocks noChangeAspect="1"/>
            </p:cNvPicPr>
            <p:nvPr/>
          </p:nvPicPr>
          <p:blipFill>
            <a:blip r:embed="rId3" cstate="screen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4580" y="8350"/>
              <a:ext cx="1245" cy="1541"/>
            </a:xfrm>
            <a:prstGeom prst="rect">
              <a:avLst/>
            </a:prstGeom>
          </p:spPr>
        </p:pic>
      </p:grpSp>
      <p:grpSp>
        <p:nvGrpSpPr>
          <p:cNvPr id="83" name="组合 82"/>
          <p:cNvGrpSpPr/>
          <p:nvPr/>
        </p:nvGrpSpPr>
        <p:grpSpPr>
          <a:xfrm>
            <a:off x="6985" y="15875"/>
            <a:ext cx="12418060" cy="7087870"/>
            <a:chOff x="-28" y="0"/>
            <a:chExt cx="19556" cy="11162"/>
          </a:xfrm>
        </p:grpSpPr>
        <p:pic>
          <p:nvPicPr>
            <p:cNvPr id="84" name="图片 83" descr="橡皮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861" y="6232"/>
              <a:ext cx="2573" cy="2573"/>
            </a:xfrm>
            <a:prstGeom prst="rect">
              <a:avLst/>
            </a:prstGeom>
          </p:spPr>
        </p:pic>
        <p:pic>
          <p:nvPicPr>
            <p:cNvPr id="85" name="图片 84" descr="纸张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813" y="7490"/>
              <a:ext cx="3672" cy="3672"/>
            </a:xfrm>
            <a:prstGeom prst="rect">
              <a:avLst/>
            </a:prstGeom>
          </p:spPr>
        </p:pic>
        <p:pic>
          <p:nvPicPr>
            <p:cNvPr id="87" name="图片 86" descr="书本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28" y="0"/>
              <a:ext cx="3055" cy="3055"/>
            </a:xfrm>
            <a:prstGeom prst="rect">
              <a:avLst/>
            </a:prstGeom>
          </p:spPr>
        </p:pic>
        <p:pic>
          <p:nvPicPr>
            <p:cNvPr id="89" name="图片 88" descr="冰激凌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830" y="431"/>
              <a:ext cx="3698" cy="3698"/>
            </a:xfrm>
            <a:prstGeom prst="rect">
              <a:avLst/>
            </a:prstGeom>
          </p:spPr>
        </p:pic>
        <p:pic>
          <p:nvPicPr>
            <p:cNvPr id="90" name="图片 89" descr="笔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569" y="226"/>
              <a:ext cx="2467" cy="2467"/>
            </a:xfrm>
            <a:prstGeom prst="rect">
              <a:avLst/>
            </a:prstGeom>
          </p:spPr>
        </p:pic>
        <p:pic>
          <p:nvPicPr>
            <p:cNvPr id="91" name="图片 90" descr="草莓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91" y="7193"/>
              <a:ext cx="2698" cy="2698"/>
            </a:xfrm>
            <a:prstGeom prst="rect">
              <a:avLst/>
            </a:prstGeom>
          </p:spPr>
        </p:pic>
      </p:grpSp>
      <p:pic>
        <p:nvPicPr>
          <p:cNvPr id="2" name="Picture 1" descr="A picture containing toy, doll, vector graphics&#10;&#10;Description automatically generated">
            <a:extLst>
              <a:ext uri="{FF2B5EF4-FFF2-40B4-BE49-F238E27FC236}">
                <a16:creationId xmlns="" xmlns:a16="http://schemas.microsoft.com/office/drawing/2014/main" id="{CFC2B15F-4AFB-99E5-601C-AB60026051E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783" y="2269972"/>
            <a:ext cx="2737300" cy="40505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E005FC8-9F3E-4DBB-8FD4-1E8F1BCE5C3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49" y="2029309"/>
            <a:ext cx="7686675" cy="255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1971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60ec1f238fa36f16d98f82a4df1b69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677647" y="3799605"/>
            <a:ext cx="2458913" cy="2911691"/>
          </a:xfrm>
          <a:prstGeom prst="rect">
            <a:avLst/>
          </a:prstGeom>
        </p:spPr>
      </p:pic>
      <p:pic>
        <p:nvPicPr>
          <p:cNvPr id="6" name="Picture 5" descr="07bd8c3cac6524c1da824b5c116ad81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436429" y="1761530"/>
            <a:ext cx="3124200" cy="2438400"/>
          </a:xfrm>
          <a:prstGeom prst="rect">
            <a:avLst/>
          </a:prstGeom>
        </p:spPr>
      </p:pic>
      <p:sp>
        <p:nvSpPr>
          <p:cNvPr id="8" name="Cloud 7">
            <a:hlinkClick r:id="" action="ppaction://noaction"/>
          </p:cNvPr>
          <p:cNvSpPr/>
          <p:nvPr/>
        </p:nvSpPr>
        <p:spPr>
          <a:xfrm>
            <a:off x="5132614" y="3352800"/>
            <a:ext cx="2590800" cy="2209800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955862" y="4773175"/>
            <a:ext cx="356922" cy="32308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487577" y="4553716"/>
            <a:ext cx="508908" cy="381001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5476977" y="3886200"/>
            <a:ext cx="19271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Times New Roman" panose="02020603050405020304" pitchFamily="18" charset="0"/>
              </a:rPr>
              <a:t>PLAY</a:t>
            </a:r>
            <a:endParaRPr kumimoji="0" lang="en-US" sz="5400" b="1" i="0" u="none" strike="noStrike" kern="1200" cap="none" spc="0" normalizeH="0" baseline="0" noProof="0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4D70C22-A127-5E1A-C696-3B764E4110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0825" y="0"/>
            <a:ext cx="8077900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6251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95914" y="1143000"/>
            <a:ext cx="1585686" cy="1585686"/>
          </a:xfrm>
          <a:prstGeom prst="rect">
            <a:avLst/>
          </a:prstGeom>
        </p:spPr>
      </p:pic>
      <p:pic>
        <p:nvPicPr>
          <p:cNvPr id="8" name="Picture 7" descr="5.png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35588" y="5138057"/>
            <a:ext cx="1207460" cy="1319783"/>
          </a:xfrm>
          <a:prstGeom prst="rect">
            <a:avLst/>
          </a:prstGeom>
        </p:spPr>
      </p:pic>
      <p:pic>
        <p:nvPicPr>
          <p:cNvPr id="10" name="Picture 9" descr="1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15535" y="3962399"/>
            <a:ext cx="1404258" cy="1426906"/>
          </a:xfrm>
          <a:prstGeom prst="rect">
            <a:avLst/>
          </a:prstGeom>
        </p:spPr>
      </p:pic>
      <p:sp>
        <p:nvSpPr>
          <p:cNvPr id="2" name="Sun 1">
            <a:hlinkClick r:id="" action="ppaction://noaction"/>
            <a:extLst>
              <a:ext uri="{FF2B5EF4-FFF2-40B4-BE49-F238E27FC236}">
                <a16:creationId xmlns="" xmlns:a16="http://schemas.microsoft.com/office/drawing/2014/main" id="{D713F0B2-88DC-4879-8190-3C8901524394}"/>
              </a:ext>
            </a:extLst>
          </p:cNvPr>
          <p:cNvSpPr/>
          <p:nvPr/>
        </p:nvSpPr>
        <p:spPr>
          <a:xfrm>
            <a:off x="10538085" y="0"/>
            <a:ext cx="1409075" cy="1169233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7610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C -0.00716 0.06782 -0.0142 0.13588 0.00456 0.16551 C 0.02331 0.19514 0.07696 0.19653 0.11198 0.17778 C 0.14701 0.15903 0.18646 0.07222 0.21511 0.05231 C 0.24376 0.03241 0.26355 0.04537 0.28334 0.05856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9" y="94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98 0.02453 C -0.1444 0.00069 -0.10482 -0.02292 -0.04323 -0.01111 C 0.01862 0.00046 0.09466 0.07754 0.18724 0.09444 C 0.27917 0.11111 0.42761 0.11342 0.50977 0.08912 C 0.59206 0.06551 0.66354 -0.0044 0.67995 -0.04885 C 0.69623 -0.09306 0.65143 -0.13496 0.60664 -0.17639 " pathEditMode="relative" rAng="0" ptsTypes="AAAAAA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59" y="-592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5 0.01875 C 0.04791 0.01018 0.06888 0.00185 0.09049 -0.01551 C 0.11198 -0.03287 0.13919 -0.07361 0.15573 -0.08611 C 0.17226 -0.09861 0.1806 -0.09444 0.18906 -0.09028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9" y="-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34 0.05856 C 0.27396 0.08843 0.26472 0.11852 0.30105 0.14861 C 0.33751 0.17894 0.41928 0.2088 0.50157 0.23889 " pathEditMode="relative" rAng="0" ptsTypes="A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82" y="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906 -0.09028 C 0.25208 -0.05949 0.31523 -0.0287 0.34205 -0.03565 C 0.36875 -0.04259 0.35924 -0.08773 0.34961 -0.13264 " pathEditMode="relative" rAng="0" ptsTypes="A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6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005 -0.17639 C 0.7013 -0.20278 0.73294 -0.22917 0.73294 -0.25301 C 0.73294 -0.27685 0.7013 -0.29792 0.67005 -0.31944 " pathEditMode="relative" rAng="0" ptsTypes="AAA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8" y="-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95400" y="-304800"/>
            <a:ext cx="9372600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14675" y="1055790"/>
            <a:ext cx="6324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57200">
              <a:defRPr/>
            </a:pPr>
            <a:r>
              <a:rPr lang="vi-VN" altLang="en-US" sz="28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 từ được </a:t>
            </a:r>
            <a:r>
              <a:rPr lang="en-US" altLang="en-US" sz="28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 </a:t>
            </a:r>
            <a:r>
              <a:rPr lang="en-US" altLang="en-US" sz="2800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đậm</a:t>
            </a:r>
            <a:r>
              <a:rPr lang="en-US" altLang="en-US" sz="28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 câu: “Mỗi sáng, Lan đều tập đàn chăm chỉ, việc </a:t>
            </a:r>
            <a:r>
              <a:rPr lang="vi-VN" altLang="en-US" sz="28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vi-VN" altLang="en-US" sz="28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giúp bạn chơi đàn ngày càng hay.” thay thế cho phần nào dưới đây?</a:t>
            </a:r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19605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505205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19605" y="4201884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19605" y="5105400"/>
            <a:ext cx="34370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19605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505205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505205" y="4125684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505205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1405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1405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81405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81405" y="4201884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95804" y="3301425"/>
            <a:ext cx="3581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76682" y="4201884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46712" y="5083629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Lan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95805" y="60198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 descr="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98379" y="87719"/>
            <a:ext cx="1878251" cy="1908544"/>
          </a:xfrm>
          <a:prstGeom prst="rect">
            <a:avLst/>
          </a:prstGeom>
        </p:spPr>
      </p:pic>
      <p:pic>
        <p:nvPicPr>
          <p:cNvPr id="27" name="Picture 26" descr="fd2eb0da63d7a14861647a759c721ae2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379331" y="4793654"/>
            <a:ext cx="2129248" cy="1774372"/>
          </a:xfrm>
          <a:prstGeom prst="rect">
            <a:avLst/>
          </a:prstGeom>
        </p:spPr>
      </p:pic>
      <p:pic>
        <p:nvPicPr>
          <p:cNvPr id="23" name="Picture 14" descr="kim phut">
            <a:extLst>
              <a:ext uri="{FF2B5EF4-FFF2-40B4-BE49-F238E27FC236}">
                <a16:creationId xmlns="" xmlns:a16="http://schemas.microsoft.com/office/drawing/2014/main" id="{E4705F39-A780-4572-BFDD-F55CD0EEB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0822" y="484915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dongho1">
            <a:extLst>
              <a:ext uri="{FF2B5EF4-FFF2-40B4-BE49-F238E27FC236}">
                <a16:creationId xmlns="" xmlns:a16="http://schemas.microsoft.com/office/drawing/2014/main" id="{146FF905-80B6-428F-B87D-9E9009B8C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0536" y="4402520"/>
            <a:ext cx="1752600" cy="1768573"/>
          </a:xfrm>
          <a:prstGeom prst="rect">
            <a:avLst/>
          </a:prstGeom>
          <a:noFill/>
        </p:spPr>
      </p:pic>
      <p:sp>
        <p:nvSpPr>
          <p:cNvPr id="28" name="Cloud 27">
            <a:extLst>
              <a:ext uri="{FF2B5EF4-FFF2-40B4-BE49-F238E27FC236}">
                <a16:creationId xmlns="" xmlns:a16="http://schemas.microsoft.com/office/drawing/2014/main" id="{A07C1906-7F2C-45DE-87CB-1C2A08049A0C}"/>
              </a:ext>
            </a:extLst>
          </p:cNvPr>
          <p:cNvSpPr/>
          <p:nvPr/>
        </p:nvSpPr>
        <p:spPr>
          <a:xfrm>
            <a:off x="1499022" y="3392384"/>
            <a:ext cx="1752600" cy="1075765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5465075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1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95400" y="-304800"/>
            <a:ext cx="9372600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00375" y="1114226"/>
            <a:ext cx="632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alt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40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40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40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40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40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altLang="en-US" sz="40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sz="40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luôn</a:t>
            </a:r>
            <a:r>
              <a:rPr kumimoji="0" lang="en-US" altLang="en-US" sz="40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40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kumimoji="0" lang="en-US" altLang="en-US" sz="40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40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kumimoji="0" lang="en-US" altLang="en-US" sz="4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60685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846285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60685" y="4245428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60685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60685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846285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846285" y="4125684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846285" y="3124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22485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22485" y="3200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22485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66027" y="4230912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36885" y="330580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60685" y="4208567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36885" y="51054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36885" y="60198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 descr="fd2eb0da63d7a14861647a759c721ae2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258300" y="5004133"/>
            <a:ext cx="2193471" cy="1827891"/>
          </a:xfrm>
          <a:prstGeom prst="rect">
            <a:avLst/>
          </a:prstGeom>
        </p:spPr>
      </p:pic>
      <p:pic>
        <p:nvPicPr>
          <p:cNvPr id="26" name="Picture 14" descr="kim phut">
            <a:extLst>
              <a:ext uri="{FF2B5EF4-FFF2-40B4-BE49-F238E27FC236}">
                <a16:creationId xmlns="" xmlns:a16="http://schemas.microsoft.com/office/drawing/2014/main" id="{D7FF4D14-A8D9-490F-A979-C65EC6FBD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0822" y="484915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dongho1">
            <a:extLst>
              <a:ext uri="{FF2B5EF4-FFF2-40B4-BE49-F238E27FC236}">
                <a16:creationId xmlns="" xmlns:a16="http://schemas.microsoft.com/office/drawing/2014/main" id="{DB68E46A-C2AD-4FC3-97DB-9655E5370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0536" y="4402520"/>
            <a:ext cx="1752600" cy="1768573"/>
          </a:xfrm>
          <a:prstGeom prst="rect">
            <a:avLst/>
          </a:prstGeom>
          <a:noFill/>
        </p:spPr>
      </p:pic>
      <p:sp>
        <p:nvSpPr>
          <p:cNvPr id="29" name="Cloud 28">
            <a:extLst>
              <a:ext uri="{FF2B5EF4-FFF2-40B4-BE49-F238E27FC236}">
                <a16:creationId xmlns="" xmlns:a16="http://schemas.microsoft.com/office/drawing/2014/main" id="{B4E48463-FC4E-4CF0-B324-1E20BD246842}"/>
              </a:ext>
            </a:extLst>
          </p:cNvPr>
          <p:cNvSpPr/>
          <p:nvPr/>
        </p:nvSpPr>
        <p:spPr>
          <a:xfrm>
            <a:off x="1499022" y="3392384"/>
            <a:ext cx="1752600" cy="1075765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0356905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1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2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0822" y="4849150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95400" y="-304800"/>
            <a:ext cx="9372600" cy="37758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00375" y="904875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36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gạch</a:t>
            </a:r>
            <a:r>
              <a:rPr kumimoji="0" lang="en-US" altLang="en-US" sz="36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altLang="en-US" sz="36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36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altLang="en-US" sz="36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36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36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altLang="en-US" sz="36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sz="36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6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kumimoji="0" lang="en-US" altLang="en-US" sz="36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36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kumimoji="0" lang="en-US" altLang="en-US" sz="3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17586" y="3276600"/>
            <a:ext cx="7421964" cy="108585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284136" y="4419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98535" y="4564740"/>
            <a:ext cx="7450539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27110" y="5676899"/>
            <a:ext cx="7336239" cy="1057275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312711" y="56007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303186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92994" y="4495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88911" y="56769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12044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35896" y="3278997"/>
            <a:ext cx="70369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miền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Bắc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miền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bắp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74736" y="4577834"/>
            <a:ext cx="7231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Lan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03310" y="5676900"/>
            <a:ext cx="7279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Hầu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chúa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tể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0536" y="4402520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1499022" y="3392384"/>
            <a:ext cx="1752600" cy="1075765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27" name="Picture 26" descr="fd2eb0da63d7a14861647a759c721ae2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221309" y="85725"/>
            <a:ext cx="1970691" cy="1642241"/>
          </a:xfrm>
          <a:prstGeom prst="rect">
            <a:avLst/>
          </a:prstGeom>
        </p:spPr>
      </p:pic>
      <p:pic>
        <p:nvPicPr>
          <p:cNvPr id="2" name="Tieng-chuong-het-gio-reng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569C964E-0D1A-485A-8627-526B89222D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838542" y="610787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079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51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10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-418186" y="-385991"/>
            <a:ext cx="12814300" cy="7835265"/>
            <a:chOff x="-613" y="-602"/>
            <a:chExt cx="20180" cy="12339"/>
          </a:xfrm>
        </p:grpSpPr>
        <p:pic>
          <p:nvPicPr>
            <p:cNvPr id="27" name="图片 26" descr="D:\资料\图层 2.png图层 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56" y="713"/>
              <a:ext cx="17687" cy="9498"/>
            </a:xfrm>
            <a:prstGeom prst="rect">
              <a:avLst/>
            </a:prstGeom>
          </p:spPr>
        </p:pic>
        <p:grpSp>
          <p:nvGrpSpPr>
            <p:cNvPr id="28" name="组合 27"/>
            <p:cNvGrpSpPr/>
            <p:nvPr/>
          </p:nvGrpSpPr>
          <p:grpSpPr>
            <a:xfrm>
              <a:off x="-613" y="-602"/>
              <a:ext cx="20180" cy="12339"/>
              <a:chOff x="-28" y="-270"/>
              <a:chExt cx="19556" cy="11965"/>
            </a:xfrm>
          </p:grpSpPr>
          <p:pic>
            <p:nvPicPr>
              <p:cNvPr id="29" name="图片 28" descr="橡皮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238" y="6200"/>
                <a:ext cx="3112" cy="3112"/>
              </a:xfrm>
              <a:prstGeom prst="rect">
                <a:avLst/>
              </a:prstGeom>
            </p:spPr>
          </p:pic>
          <p:pic>
            <p:nvPicPr>
              <p:cNvPr id="30" name="图片 29" descr="纸张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37" y="8023"/>
                <a:ext cx="3672" cy="3672"/>
              </a:xfrm>
              <a:prstGeom prst="rect">
                <a:avLst/>
              </a:prstGeom>
            </p:spPr>
          </p:pic>
          <p:pic>
            <p:nvPicPr>
              <p:cNvPr id="31" name="图片 30" descr="书本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28" y="0"/>
                <a:ext cx="3055" cy="3055"/>
              </a:xfrm>
              <a:prstGeom prst="rect">
                <a:avLst/>
              </a:prstGeom>
            </p:spPr>
          </p:pic>
          <p:pic>
            <p:nvPicPr>
              <p:cNvPr id="32" name="图片 31" descr="冰激凌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830" y="431"/>
                <a:ext cx="3698" cy="3698"/>
              </a:xfrm>
              <a:prstGeom prst="rect">
                <a:avLst/>
              </a:prstGeom>
            </p:spPr>
          </p:pic>
          <p:pic>
            <p:nvPicPr>
              <p:cNvPr id="33" name="图片 32" descr="笔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05" y="-270"/>
                <a:ext cx="2467" cy="2467"/>
              </a:xfrm>
              <a:prstGeom prst="rect">
                <a:avLst/>
              </a:prstGeom>
            </p:spPr>
          </p:pic>
          <p:pic>
            <p:nvPicPr>
              <p:cNvPr id="34" name="图片 33" descr="草莓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73" y="7407"/>
                <a:ext cx="2698" cy="2698"/>
              </a:xfrm>
              <a:prstGeom prst="rect">
                <a:avLst/>
              </a:prstGeom>
            </p:spPr>
          </p:pic>
        </p:grpSp>
      </p:grpSp>
      <p:grpSp>
        <p:nvGrpSpPr>
          <p:cNvPr id="65" name="组合 64"/>
          <p:cNvGrpSpPr/>
          <p:nvPr/>
        </p:nvGrpSpPr>
        <p:grpSpPr>
          <a:xfrm>
            <a:off x="1111529" y="272187"/>
            <a:ext cx="9754870" cy="6375400"/>
            <a:chOff x="1556" y="392"/>
            <a:chExt cx="15362" cy="10040"/>
          </a:xfrm>
        </p:grpSpPr>
        <p:grpSp>
          <p:nvGrpSpPr>
            <p:cNvPr id="66" name="组合 65"/>
            <p:cNvGrpSpPr/>
            <p:nvPr/>
          </p:nvGrpSpPr>
          <p:grpSpPr>
            <a:xfrm>
              <a:off x="1556" y="431"/>
              <a:ext cx="15362" cy="8286"/>
              <a:chOff x="2107" y="864"/>
              <a:chExt cx="15362" cy="8286"/>
            </a:xfrm>
          </p:grpSpPr>
          <p:pic>
            <p:nvPicPr>
              <p:cNvPr id="67" name="图形 8"/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2400" y="2456"/>
                <a:ext cx="1010" cy="1250"/>
              </a:xfrm>
              <a:prstGeom prst="rect">
                <a:avLst/>
              </a:prstGeom>
            </p:spPr>
          </p:pic>
          <p:pic>
            <p:nvPicPr>
              <p:cNvPr id="68" name="图形 9"/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6578" y="4855"/>
                <a:ext cx="891" cy="1103"/>
              </a:xfrm>
              <a:prstGeom prst="rect">
                <a:avLst/>
              </a:prstGeom>
            </p:spPr>
          </p:pic>
          <p:pic>
            <p:nvPicPr>
              <p:cNvPr id="69" name="图形 10"/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2596" y="7609"/>
                <a:ext cx="1245" cy="1541"/>
              </a:xfrm>
              <a:prstGeom prst="rect">
                <a:avLst/>
              </a:prstGeom>
            </p:spPr>
          </p:pic>
          <p:pic>
            <p:nvPicPr>
              <p:cNvPr id="70" name="图形 15"/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96DAC541-7B7A-43D3-8B79-37D633B846F1}">
                    <asvg:svgBlip xmlns=""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090" y="864"/>
                <a:ext cx="753" cy="1130"/>
              </a:xfrm>
              <a:prstGeom prst="rect">
                <a:avLst/>
              </a:prstGeom>
            </p:spPr>
          </p:pic>
          <p:pic>
            <p:nvPicPr>
              <p:cNvPr id="71" name="图形 16"/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96DAC541-7B7A-43D3-8B79-37D633B846F1}">
                    <asvg:svgBlip xmlns=""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2107" y="4841"/>
                <a:ext cx="722" cy="1084"/>
              </a:xfrm>
              <a:prstGeom prst="rect">
                <a:avLst/>
              </a:prstGeom>
            </p:spPr>
          </p:pic>
        </p:grpSp>
        <p:pic>
          <p:nvPicPr>
            <p:cNvPr id="73" name="图形 10"/>
            <p:cNvPicPr>
              <a:picLocks noChangeAspect="1"/>
            </p:cNvPicPr>
            <p:nvPr/>
          </p:nvPicPr>
          <p:blipFill>
            <a:blip r:embed="rId10" cstate="screen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3842" y="392"/>
              <a:ext cx="1245" cy="1541"/>
            </a:xfrm>
            <a:prstGeom prst="rect">
              <a:avLst/>
            </a:prstGeom>
          </p:spPr>
        </p:pic>
        <p:pic>
          <p:nvPicPr>
            <p:cNvPr id="74" name="图形 10"/>
            <p:cNvPicPr>
              <a:picLocks noChangeAspect="1"/>
            </p:cNvPicPr>
            <p:nvPr/>
          </p:nvPicPr>
          <p:blipFill>
            <a:blip r:embed="rId10" cstate="screen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5347" y="8891"/>
              <a:ext cx="1245" cy="1541"/>
            </a:xfrm>
            <a:prstGeom prst="rect">
              <a:avLst/>
            </a:prstGeom>
          </p:spPr>
        </p:pic>
      </p:grpSp>
      <p:cxnSp>
        <p:nvCxnSpPr>
          <p:cNvPr id="54" name="直接连接符 53"/>
          <p:cNvCxnSpPr>
            <a:cxnSpLocks/>
          </p:cNvCxnSpPr>
          <p:nvPr/>
        </p:nvCxnSpPr>
        <p:spPr>
          <a:xfrm>
            <a:off x="6187719" y="2899892"/>
            <a:ext cx="0" cy="1924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5995314" y="2708122"/>
            <a:ext cx="384175" cy="384175"/>
          </a:xfrm>
          <a:prstGeom prst="ellipse">
            <a:avLst/>
          </a:prstGeom>
          <a:solidFill>
            <a:srgbClr val="FFBE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文本框 20"/>
          <p:cNvSpPr txBox="1"/>
          <p:nvPr/>
        </p:nvSpPr>
        <p:spPr>
          <a:xfrm flipH="1">
            <a:off x="1832607" y="2537084"/>
            <a:ext cx="3762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Ôn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lại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kiến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thức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đã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học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字魂50号-白鸽天行体" panose="00000500000000000000" charset="-122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23" name="直接箭头连接符 22"/>
          <p:cNvCxnSpPr/>
          <p:nvPr/>
        </p:nvCxnSpPr>
        <p:spPr>
          <a:xfrm flipH="1">
            <a:off x="5412384" y="2884017"/>
            <a:ext cx="5765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015634" y="4648047"/>
            <a:ext cx="384175" cy="384175"/>
          </a:xfrm>
          <a:prstGeom prst="ellipse">
            <a:avLst/>
          </a:prstGeom>
          <a:solidFill>
            <a:srgbClr val="A4E5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035048" y="4563253"/>
            <a:ext cx="22733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魂50号-白鸽天行体" panose="00000500000000000000" charset="-122"/>
                <a:cs typeface="Times New Roman" panose="02020603050405020304" pitchFamily="18" charset="0"/>
                <a:sym typeface="+mn-lt"/>
              </a:rPr>
              <a:t>Chuẩn bị bài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魂50号-白鸽天行体" panose="00000500000000000000" charset="-122"/>
                <a:cs typeface="Times New Roman" panose="02020603050405020304" pitchFamily="18" charset="0"/>
                <a:sym typeface="+mn-lt"/>
              </a:rPr>
              <a:t>tiếp theo.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字魂50号-白鸽天行体" panose="00000500000000000000" charset="-122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52" name="直接箭头连接符 51"/>
          <p:cNvCxnSpPr/>
          <p:nvPr/>
        </p:nvCxnSpPr>
        <p:spPr>
          <a:xfrm>
            <a:off x="6399809" y="4823942"/>
            <a:ext cx="5765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文本框 3">
            <a:extLst>
              <a:ext uri="{FF2B5EF4-FFF2-40B4-BE49-F238E27FC236}">
                <a16:creationId xmlns="" xmlns:a16="http://schemas.microsoft.com/office/drawing/2014/main" id="{0AA3831C-C040-4F4D-9112-10D8DAB841AC}"/>
              </a:ext>
            </a:extLst>
          </p:cNvPr>
          <p:cNvSpPr txBox="1"/>
          <p:nvPr/>
        </p:nvSpPr>
        <p:spPr>
          <a:xfrm>
            <a:off x="3353531" y="1081252"/>
            <a:ext cx="55206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0070C0"/>
                  </a:outerShdw>
                </a:effectLst>
                <a:uLnTx/>
                <a:uFillTx/>
                <a:latin typeface="UTM Gradoo" panose="02040603050506020204" pitchFamily="18" charset="0"/>
                <a:ea typeface="宋体" panose="02010600030101010101" pitchFamily="2" charset="-122"/>
                <a:cs typeface="Arial Rounded MT Bold" panose="020F0704030504030204" charset="0"/>
                <a:sym typeface="+mn-lt"/>
              </a:rPr>
              <a:t>DẶN DÒ</a:t>
            </a:r>
            <a:endParaRPr kumimoji="0" lang="en-US" altLang="zh-CN" sz="80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0070C0"/>
                </a:outerShdw>
              </a:effectLst>
              <a:uLnTx/>
              <a:uFillTx/>
              <a:latin typeface="UTM Gradoo" panose="02040603050506020204" pitchFamily="18" charset="0"/>
              <a:ea typeface="宋体" panose="02010600030101010101" pitchFamily="2" charset="-122"/>
              <a:cs typeface="Arial Rounded MT Bold" panose="020F0704030504030204" charset="0"/>
              <a:sym typeface="+mn-lt"/>
            </a:endParaRPr>
          </a:p>
        </p:txBody>
      </p:sp>
      <p:pic>
        <p:nvPicPr>
          <p:cNvPr id="4" name="Picture 3" descr="A picture containing toy, doll, vector graphics&#10;&#10;Description automatically generated">
            <a:extLst>
              <a:ext uri="{FF2B5EF4-FFF2-40B4-BE49-F238E27FC236}">
                <a16:creationId xmlns="" xmlns:a16="http://schemas.microsoft.com/office/drawing/2014/main" id="{FB4A8C29-5779-4690-85CB-FE0EA9FAB98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83" y="2708122"/>
            <a:ext cx="2737300" cy="405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163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/>
      <p:bldP spid="25" grpId="0" animBg="1"/>
      <p:bldP spid="26" grpId="0"/>
      <p:bldP spid="9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D97669B6-E00A-485D-983C-AF726093A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Isosceles Triangle 15">
            <a:extLst>
              <a:ext uri="{FF2B5EF4-FFF2-40B4-BE49-F238E27FC236}">
                <a16:creationId xmlns="" xmlns:a16="http://schemas.microsoft.com/office/drawing/2014/main" id="{0D2382E2-A124-4D4A-AF15-D20F5B0C2CDC}"/>
              </a:ext>
            </a:extLst>
          </p:cNvPr>
          <p:cNvSpPr/>
          <p:nvPr/>
        </p:nvSpPr>
        <p:spPr>
          <a:xfrm rot="1713007">
            <a:off x="38040" y="124648"/>
            <a:ext cx="2359305" cy="5844041"/>
          </a:xfrm>
          <a:custGeom>
            <a:avLst/>
            <a:gdLst>
              <a:gd name="connsiteX0" fmla="*/ 0 w 2359305"/>
              <a:gd name="connsiteY0" fmla="*/ 7160512 h 7160512"/>
              <a:gd name="connsiteX1" fmla="*/ 1179653 w 2359305"/>
              <a:gd name="connsiteY1" fmla="*/ 0 h 7160512"/>
              <a:gd name="connsiteX2" fmla="*/ 2359305 w 2359305"/>
              <a:gd name="connsiteY2" fmla="*/ 7160512 h 7160512"/>
              <a:gd name="connsiteX3" fmla="*/ 0 w 2359305"/>
              <a:gd name="connsiteY3" fmla="*/ 7160512 h 7160512"/>
              <a:gd name="connsiteX0" fmla="*/ 0 w 2359305"/>
              <a:gd name="connsiteY0" fmla="*/ 5986224 h 5986224"/>
              <a:gd name="connsiteX1" fmla="*/ 936342 w 2359305"/>
              <a:gd name="connsiteY1" fmla="*/ 0 h 5986224"/>
              <a:gd name="connsiteX2" fmla="*/ 2359305 w 2359305"/>
              <a:gd name="connsiteY2" fmla="*/ 5986224 h 5986224"/>
              <a:gd name="connsiteX3" fmla="*/ 0 w 2359305"/>
              <a:gd name="connsiteY3" fmla="*/ 5986224 h 5986224"/>
              <a:gd name="connsiteX0" fmla="*/ 0 w 2359305"/>
              <a:gd name="connsiteY0" fmla="*/ 5986224 h 5986224"/>
              <a:gd name="connsiteX1" fmla="*/ 936342 w 2359305"/>
              <a:gd name="connsiteY1" fmla="*/ 0 h 5986224"/>
              <a:gd name="connsiteX2" fmla="*/ 1294363 w 2359305"/>
              <a:gd name="connsiteY2" fmla="*/ 119780 h 5986224"/>
              <a:gd name="connsiteX3" fmla="*/ 2359305 w 2359305"/>
              <a:gd name="connsiteY3" fmla="*/ 5986224 h 5986224"/>
              <a:gd name="connsiteX4" fmla="*/ 0 w 2359305"/>
              <a:gd name="connsiteY4" fmla="*/ 5986224 h 5986224"/>
              <a:gd name="connsiteX0" fmla="*/ 0 w 2359305"/>
              <a:gd name="connsiteY0" fmla="*/ 6004842 h 6004842"/>
              <a:gd name="connsiteX1" fmla="*/ 936342 w 2359305"/>
              <a:gd name="connsiteY1" fmla="*/ 18618 h 6004842"/>
              <a:gd name="connsiteX2" fmla="*/ 1236292 w 2359305"/>
              <a:gd name="connsiteY2" fmla="*/ 52027 h 6004842"/>
              <a:gd name="connsiteX3" fmla="*/ 2359305 w 2359305"/>
              <a:gd name="connsiteY3" fmla="*/ 6004842 h 6004842"/>
              <a:gd name="connsiteX4" fmla="*/ 0 w 2359305"/>
              <a:gd name="connsiteY4" fmla="*/ 6004842 h 6004842"/>
              <a:gd name="connsiteX0" fmla="*/ 0 w 2359305"/>
              <a:gd name="connsiteY0" fmla="*/ 5986224 h 5986224"/>
              <a:gd name="connsiteX1" fmla="*/ 936342 w 2359305"/>
              <a:gd name="connsiteY1" fmla="*/ 0 h 5986224"/>
              <a:gd name="connsiteX2" fmla="*/ 1276794 w 2359305"/>
              <a:gd name="connsiteY2" fmla="*/ 56343 h 5986224"/>
              <a:gd name="connsiteX3" fmla="*/ 2359305 w 2359305"/>
              <a:gd name="connsiteY3" fmla="*/ 5986224 h 5986224"/>
              <a:gd name="connsiteX4" fmla="*/ 0 w 2359305"/>
              <a:gd name="connsiteY4" fmla="*/ 5986224 h 5986224"/>
              <a:gd name="connsiteX0" fmla="*/ 0 w 2359305"/>
              <a:gd name="connsiteY0" fmla="*/ 5986224 h 5986224"/>
              <a:gd name="connsiteX1" fmla="*/ 936342 w 2359305"/>
              <a:gd name="connsiteY1" fmla="*/ 0 h 5986224"/>
              <a:gd name="connsiteX2" fmla="*/ 1546934 w 2359305"/>
              <a:gd name="connsiteY2" fmla="*/ 96967 h 5986224"/>
              <a:gd name="connsiteX3" fmla="*/ 2359305 w 2359305"/>
              <a:gd name="connsiteY3" fmla="*/ 5986224 h 5986224"/>
              <a:gd name="connsiteX4" fmla="*/ 0 w 2359305"/>
              <a:gd name="connsiteY4" fmla="*/ 5986224 h 5986224"/>
              <a:gd name="connsiteX0" fmla="*/ 0 w 2359305"/>
              <a:gd name="connsiteY0" fmla="*/ 5980883 h 5980883"/>
              <a:gd name="connsiteX1" fmla="*/ 1251176 w 2359305"/>
              <a:gd name="connsiteY1" fmla="*/ 0 h 5980883"/>
              <a:gd name="connsiteX2" fmla="*/ 1546934 w 2359305"/>
              <a:gd name="connsiteY2" fmla="*/ 91626 h 5980883"/>
              <a:gd name="connsiteX3" fmla="*/ 2359305 w 2359305"/>
              <a:gd name="connsiteY3" fmla="*/ 5980883 h 5980883"/>
              <a:gd name="connsiteX4" fmla="*/ 0 w 2359305"/>
              <a:gd name="connsiteY4" fmla="*/ 5980883 h 5980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9305" h="5980883">
                <a:moveTo>
                  <a:pt x="0" y="5980883"/>
                </a:moveTo>
                <a:lnTo>
                  <a:pt x="1251176" y="0"/>
                </a:lnTo>
                <a:cubicBezTo>
                  <a:pt x="1288825" y="165674"/>
                  <a:pt x="1509285" y="-74048"/>
                  <a:pt x="1546934" y="91626"/>
                </a:cubicBezTo>
                <a:lnTo>
                  <a:pt x="2359305" y="5980883"/>
                </a:lnTo>
                <a:lnTo>
                  <a:pt x="0" y="5980883"/>
                </a:lnTo>
                <a:close/>
              </a:path>
            </a:pathLst>
          </a:custGeom>
          <a:gradFill>
            <a:gsLst>
              <a:gs pos="10000">
                <a:srgbClr val="9A3E7E"/>
              </a:gs>
              <a:gs pos="77000">
                <a:schemeClr val="bg1">
                  <a:alpha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Isosceles Triangle 21">
            <a:extLst>
              <a:ext uri="{FF2B5EF4-FFF2-40B4-BE49-F238E27FC236}">
                <a16:creationId xmlns="" xmlns:a16="http://schemas.microsoft.com/office/drawing/2014/main" id="{12CF9BBB-03E0-4508-BCB1-9F252909B32A}"/>
              </a:ext>
            </a:extLst>
          </p:cNvPr>
          <p:cNvSpPr/>
          <p:nvPr/>
        </p:nvSpPr>
        <p:spPr>
          <a:xfrm>
            <a:off x="5189241" y="658030"/>
            <a:ext cx="1977006" cy="5325531"/>
          </a:xfrm>
          <a:custGeom>
            <a:avLst/>
            <a:gdLst>
              <a:gd name="connsiteX0" fmla="*/ 0 w 1977006"/>
              <a:gd name="connsiteY0" fmla="*/ 7160512 h 7160512"/>
              <a:gd name="connsiteX1" fmla="*/ 988503 w 1977006"/>
              <a:gd name="connsiteY1" fmla="*/ 0 h 7160512"/>
              <a:gd name="connsiteX2" fmla="*/ 1977006 w 1977006"/>
              <a:gd name="connsiteY2" fmla="*/ 7160512 h 7160512"/>
              <a:gd name="connsiteX3" fmla="*/ 0 w 1977006"/>
              <a:gd name="connsiteY3" fmla="*/ 7160512 h 7160512"/>
              <a:gd name="connsiteX0" fmla="*/ 0 w 1977006"/>
              <a:gd name="connsiteY0" fmla="*/ 5320423 h 5320423"/>
              <a:gd name="connsiteX1" fmla="*/ 819170 w 1977006"/>
              <a:gd name="connsiteY1" fmla="*/ 0 h 5320423"/>
              <a:gd name="connsiteX2" fmla="*/ 1977006 w 1977006"/>
              <a:gd name="connsiteY2" fmla="*/ 5320423 h 5320423"/>
              <a:gd name="connsiteX3" fmla="*/ 0 w 1977006"/>
              <a:gd name="connsiteY3" fmla="*/ 5320423 h 5320423"/>
              <a:gd name="connsiteX0" fmla="*/ 0 w 1977006"/>
              <a:gd name="connsiteY0" fmla="*/ 5325531 h 5325531"/>
              <a:gd name="connsiteX1" fmla="*/ 819170 w 1977006"/>
              <a:gd name="connsiteY1" fmla="*/ 5108 h 5325531"/>
              <a:gd name="connsiteX2" fmla="*/ 1095022 w 1977006"/>
              <a:gd name="connsiteY2" fmla="*/ 46301 h 5325531"/>
              <a:gd name="connsiteX3" fmla="*/ 1977006 w 1977006"/>
              <a:gd name="connsiteY3" fmla="*/ 5325531 h 5325531"/>
              <a:gd name="connsiteX4" fmla="*/ 0 w 1977006"/>
              <a:gd name="connsiteY4" fmla="*/ 5325531 h 5325531"/>
              <a:gd name="connsiteX0" fmla="*/ 0 w 1977006"/>
              <a:gd name="connsiteY0" fmla="*/ 5325531 h 5325531"/>
              <a:gd name="connsiteX1" fmla="*/ 819170 w 1977006"/>
              <a:gd name="connsiteY1" fmla="*/ 5108 h 5325531"/>
              <a:gd name="connsiteX2" fmla="*/ 1095022 w 1977006"/>
              <a:gd name="connsiteY2" fmla="*/ 46301 h 5325531"/>
              <a:gd name="connsiteX3" fmla="*/ 1977006 w 1977006"/>
              <a:gd name="connsiteY3" fmla="*/ 5325531 h 5325531"/>
              <a:gd name="connsiteX4" fmla="*/ 0 w 1977006"/>
              <a:gd name="connsiteY4" fmla="*/ 5325531 h 5325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006" h="5325531">
                <a:moveTo>
                  <a:pt x="0" y="5325531"/>
                </a:moveTo>
                <a:lnTo>
                  <a:pt x="819170" y="5108"/>
                </a:lnTo>
                <a:cubicBezTo>
                  <a:pt x="847150" y="146780"/>
                  <a:pt x="1067042" y="-95371"/>
                  <a:pt x="1095022" y="46301"/>
                </a:cubicBezTo>
                <a:lnTo>
                  <a:pt x="1977006" y="5325531"/>
                </a:lnTo>
                <a:lnTo>
                  <a:pt x="0" y="5325531"/>
                </a:lnTo>
                <a:close/>
              </a:path>
            </a:pathLst>
          </a:custGeom>
          <a:gradFill>
            <a:gsLst>
              <a:gs pos="10000">
                <a:srgbClr val="9A3E7E"/>
              </a:gs>
              <a:gs pos="77000">
                <a:schemeClr val="bg1">
                  <a:alpha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" name="Picture 25" descr="A picture containing night sky&#10;&#10;Description automatically generated">
            <a:extLst>
              <a:ext uri="{FF2B5EF4-FFF2-40B4-BE49-F238E27FC236}">
                <a16:creationId xmlns="" xmlns:a16="http://schemas.microsoft.com/office/drawing/2014/main" id="{341FBC51-3941-4C05-BE64-14FED5BE16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65" r="46974" b="42467"/>
          <a:stretch/>
        </p:blipFill>
        <p:spPr>
          <a:xfrm>
            <a:off x="5863734" y="205588"/>
            <a:ext cx="590158" cy="694431"/>
          </a:xfrm>
          <a:prstGeom prst="rect">
            <a:avLst/>
          </a:prstGeom>
        </p:spPr>
      </p:pic>
      <p:sp>
        <p:nvSpPr>
          <p:cNvPr id="23" name="Isosceles Triangle 22">
            <a:extLst>
              <a:ext uri="{FF2B5EF4-FFF2-40B4-BE49-F238E27FC236}">
                <a16:creationId xmlns="" xmlns:a16="http://schemas.microsoft.com/office/drawing/2014/main" id="{9DC0A078-CB26-4CFF-826C-FC447666AB95}"/>
              </a:ext>
            </a:extLst>
          </p:cNvPr>
          <p:cNvSpPr/>
          <p:nvPr/>
        </p:nvSpPr>
        <p:spPr>
          <a:xfrm rot="1097091">
            <a:off x="7946380" y="704380"/>
            <a:ext cx="1826472" cy="5580780"/>
          </a:xfrm>
          <a:custGeom>
            <a:avLst/>
            <a:gdLst>
              <a:gd name="connsiteX0" fmla="*/ 0 w 1826472"/>
              <a:gd name="connsiteY0" fmla="*/ 6642758 h 6642758"/>
              <a:gd name="connsiteX1" fmla="*/ 402463 w 1826472"/>
              <a:gd name="connsiteY1" fmla="*/ 0 h 6642758"/>
              <a:gd name="connsiteX2" fmla="*/ 1826472 w 1826472"/>
              <a:gd name="connsiteY2" fmla="*/ 6642758 h 6642758"/>
              <a:gd name="connsiteX3" fmla="*/ 0 w 1826472"/>
              <a:gd name="connsiteY3" fmla="*/ 6642758 h 6642758"/>
              <a:gd name="connsiteX0" fmla="*/ 0 w 1826472"/>
              <a:gd name="connsiteY0" fmla="*/ 5536198 h 5536198"/>
              <a:gd name="connsiteX1" fmla="*/ 363864 w 1826472"/>
              <a:gd name="connsiteY1" fmla="*/ 0 h 5536198"/>
              <a:gd name="connsiteX2" fmla="*/ 1826472 w 1826472"/>
              <a:gd name="connsiteY2" fmla="*/ 5536198 h 5536198"/>
              <a:gd name="connsiteX3" fmla="*/ 0 w 1826472"/>
              <a:gd name="connsiteY3" fmla="*/ 5536198 h 5536198"/>
              <a:gd name="connsiteX0" fmla="*/ 0 w 1826472"/>
              <a:gd name="connsiteY0" fmla="*/ 5580780 h 5580780"/>
              <a:gd name="connsiteX1" fmla="*/ 363864 w 1826472"/>
              <a:gd name="connsiteY1" fmla="*/ 44582 h 5580780"/>
              <a:gd name="connsiteX2" fmla="*/ 624125 w 1826472"/>
              <a:gd name="connsiteY2" fmla="*/ 26087 h 5580780"/>
              <a:gd name="connsiteX3" fmla="*/ 1826472 w 1826472"/>
              <a:gd name="connsiteY3" fmla="*/ 5580780 h 5580780"/>
              <a:gd name="connsiteX4" fmla="*/ 0 w 1826472"/>
              <a:gd name="connsiteY4" fmla="*/ 5580780 h 558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6472" h="5580780">
                <a:moveTo>
                  <a:pt x="0" y="5580780"/>
                </a:moveTo>
                <a:lnTo>
                  <a:pt x="363864" y="44582"/>
                </a:lnTo>
                <a:cubicBezTo>
                  <a:pt x="389659" y="141784"/>
                  <a:pt x="598330" y="-71115"/>
                  <a:pt x="624125" y="26087"/>
                </a:cubicBezTo>
                <a:lnTo>
                  <a:pt x="1826472" y="5580780"/>
                </a:lnTo>
                <a:lnTo>
                  <a:pt x="0" y="5580780"/>
                </a:lnTo>
                <a:close/>
              </a:path>
            </a:pathLst>
          </a:custGeom>
          <a:gradFill>
            <a:gsLst>
              <a:gs pos="10000">
                <a:srgbClr val="9A3E7E"/>
              </a:gs>
              <a:gs pos="77000">
                <a:schemeClr val="bg1">
                  <a:alpha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Isosceles Triangle 15">
            <a:extLst>
              <a:ext uri="{FF2B5EF4-FFF2-40B4-BE49-F238E27FC236}">
                <a16:creationId xmlns="" xmlns:a16="http://schemas.microsoft.com/office/drawing/2014/main" id="{C8558611-4986-4B11-88EF-7B7004489C9A}"/>
              </a:ext>
            </a:extLst>
          </p:cNvPr>
          <p:cNvSpPr/>
          <p:nvPr/>
        </p:nvSpPr>
        <p:spPr>
          <a:xfrm rot="20269675">
            <a:off x="1406185" y="221293"/>
            <a:ext cx="2359305" cy="5844041"/>
          </a:xfrm>
          <a:custGeom>
            <a:avLst/>
            <a:gdLst>
              <a:gd name="connsiteX0" fmla="*/ 0 w 2359305"/>
              <a:gd name="connsiteY0" fmla="*/ 7160512 h 7160512"/>
              <a:gd name="connsiteX1" fmla="*/ 1179653 w 2359305"/>
              <a:gd name="connsiteY1" fmla="*/ 0 h 7160512"/>
              <a:gd name="connsiteX2" fmla="*/ 2359305 w 2359305"/>
              <a:gd name="connsiteY2" fmla="*/ 7160512 h 7160512"/>
              <a:gd name="connsiteX3" fmla="*/ 0 w 2359305"/>
              <a:gd name="connsiteY3" fmla="*/ 7160512 h 7160512"/>
              <a:gd name="connsiteX0" fmla="*/ 0 w 2359305"/>
              <a:gd name="connsiteY0" fmla="*/ 5986224 h 5986224"/>
              <a:gd name="connsiteX1" fmla="*/ 936342 w 2359305"/>
              <a:gd name="connsiteY1" fmla="*/ 0 h 5986224"/>
              <a:gd name="connsiteX2" fmla="*/ 2359305 w 2359305"/>
              <a:gd name="connsiteY2" fmla="*/ 5986224 h 5986224"/>
              <a:gd name="connsiteX3" fmla="*/ 0 w 2359305"/>
              <a:gd name="connsiteY3" fmla="*/ 5986224 h 5986224"/>
              <a:gd name="connsiteX0" fmla="*/ 0 w 2359305"/>
              <a:gd name="connsiteY0" fmla="*/ 5986224 h 5986224"/>
              <a:gd name="connsiteX1" fmla="*/ 936342 w 2359305"/>
              <a:gd name="connsiteY1" fmla="*/ 0 h 5986224"/>
              <a:gd name="connsiteX2" fmla="*/ 1294363 w 2359305"/>
              <a:gd name="connsiteY2" fmla="*/ 119780 h 5986224"/>
              <a:gd name="connsiteX3" fmla="*/ 2359305 w 2359305"/>
              <a:gd name="connsiteY3" fmla="*/ 5986224 h 5986224"/>
              <a:gd name="connsiteX4" fmla="*/ 0 w 2359305"/>
              <a:gd name="connsiteY4" fmla="*/ 5986224 h 5986224"/>
              <a:gd name="connsiteX0" fmla="*/ 0 w 2359305"/>
              <a:gd name="connsiteY0" fmla="*/ 6004842 h 6004842"/>
              <a:gd name="connsiteX1" fmla="*/ 936342 w 2359305"/>
              <a:gd name="connsiteY1" fmla="*/ 18618 h 6004842"/>
              <a:gd name="connsiteX2" fmla="*/ 1236292 w 2359305"/>
              <a:gd name="connsiteY2" fmla="*/ 52027 h 6004842"/>
              <a:gd name="connsiteX3" fmla="*/ 2359305 w 2359305"/>
              <a:gd name="connsiteY3" fmla="*/ 6004842 h 6004842"/>
              <a:gd name="connsiteX4" fmla="*/ 0 w 2359305"/>
              <a:gd name="connsiteY4" fmla="*/ 6004842 h 6004842"/>
              <a:gd name="connsiteX0" fmla="*/ 0 w 2359305"/>
              <a:gd name="connsiteY0" fmla="*/ 5986224 h 5986224"/>
              <a:gd name="connsiteX1" fmla="*/ 936342 w 2359305"/>
              <a:gd name="connsiteY1" fmla="*/ 0 h 5986224"/>
              <a:gd name="connsiteX2" fmla="*/ 1276794 w 2359305"/>
              <a:gd name="connsiteY2" fmla="*/ 56343 h 5986224"/>
              <a:gd name="connsiteX3" fmla="*/ 2359305 w 2359305"/>
              <a:gd name="connsiteY3" fmla="*/ 5986224 h 5986224"/>
              <a:gd name="connsiteX4" fmla="*/ 0 w 2359305"/>
              <a:gd name="connsiteY4" fmla="*/ 5986224 h 5986224"/>
              <a:gd name="connsiteX0" fmla="*/ 0 w 2359305"/>
              <a:gd name="connsiteY0" fmla="*/ 5986224 h 5986224"/>
              <a:gd name="connsiteX1" fmla="*/ 936342 w 2359305"/>
              <a:gd name="connsiteY1" fmla="*/ 0 h 5986224"/>
              <a:gd name="connsiteX2" fmla="*/ 1546934 w 2359305"/>
              <a:gd name="connsiteY2" fmla="*/ 96967 h 5986224"/>
              <a:gd name="connsiteX3" fmla="*/ 2359305 w 2359305"/>
              <a:gd name="connsiteY3" fmla="*/ 5986224 h 5986224"/>
              <a:gd name="connsiteX4" fmla="*/ 0 w 2359305"/>
              <a:gd name="connsiteY4" fmla="*/ 5986224 h 5986224"/>
              <a:gd name="connsiteX0" fmla="*/ 0 w 2359305"/>
              <a:gd name="connsiteY0" fmla="*/ 5980883 h 5980883"/>
              <a:gd name="connsiteX1" fmla="*/ 1251176 w 2359305"/>
              <a:gd name="connsiteY1" fmla="*/ 0 h 5980883"/>
              <a:gd name="connsiteX2" fmla="*/ 1546934 w 2359305"/>
              <a:gd name="connsiteY2" fmla="*/ 91626 h 5980883"/>
              <a:gd name="connsiteX3" fmla="*/ 2359305 w 2359305"/>
              <a:gd name="connsiteY3" fmla="*/ 5980883 h 5980883"/>
              <a:gd name="connsiteX4" fmla="*/ 0 w 2359305"/>
              <a:gd name="connsiteY4" fmla="*/ 5980883 h 5980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9305" h="5980883">
                <a:moveTo>
                  <a:pt x="0" y="5980883"/>
                </a:moveTo>
                <a:lnTo>
                  <a:pt x="1251176" y="0"/>
                </a:lnTo>
                <a:cubicBezTo>
                  <a:pt x="1288825" y="165674"/>
                  <a:pt x="1509285" y="-74048"/>
                  <a:pt x="1546934" y="91626"/>
                </a:cubicBezTo>
                <a:lnTo>
                  <a:pt x="2359305" y="5980883"/>
                </a:lnTo>
                <a:lnTo>
                  <a:pt x="0" y="5980883"/>
                </a:lnTo>
                <a:close/>
              </a:path>
            </a:pathLst>
          </a:custGeom>
          <a:gradFill>
            <a:gsLst>
              <a:gs pos="10000">
                <a:srgbClr val="9A3E7E"/>
              </a:gs>
              <a:gs pos="77000">
                <a:schemeClr val="bg1">
                  <a:alpha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A picture containing night sky&#10;&#10;Description automatically generated">
            <a:extLst>
              <a:ext uri="{FF2B5EF4-FFF2-40B4-BE49-F238E27FC236}">
                <a16:creationId xmlns="" xmlns:a16="http://schemas.microsoft.com/office/drawing/2014/main" id="{3E220550-7AC0-450A-9369-A34169E054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1" r="85073" b="28343"/>
          <a:stretch/>
        </p:blipFill>
        <p:spPr>
          <a:xfrm rot="593221">
            <a:off x="2359377" y="87253"/>
            <a:ext cx="904299" cy="864901"/>
          </a:xfrm>
          <a:prstGeom prst="rect">
            <a:avLst/>
          </a:prstGeom>
        </p:spPr>
      </p:pic>
      <p:sp>
        <p:nvSpPr>
          <p:cNvPr id="32" name="Isosceles Triangle 15">
            <a:extLst>
              <a:ext uri="{FF2B5EF4-FFF2-40B4-BE49-F238E27FC236}">
                <a16:creationId xmlns="" xmlns:a16="http://schemas.microsoft.com/office/drawing/2014/main" id="{6FA9906F-1BBD-433E-953B-590F83E2105B}"/>
              </a:ext>
            </a:extLst>
          </p:cNvPr>
          <p:cNvSpPr/>
          <p:nvPr/>
        </p:nvSpPr>
        <p:spPr>
          <a:xfrm rot="19383673">
            <a:off x="9627832" y="328000"/>
            <a:ext cx="2359305" cy="5844041"/>
          </a:xfrm>
          <a:custGeom>
            <a:avLst/>
            <a:gdLst>
              <a:gd name="connsiteX0" fmla="*/ 0 w 2359305"/>
              <a:gd name="connsiteY0" fmla="*/ 7160512 h 7160512"/>
              <a:gd name="connsiteX1" fmla="*/ 1179653 w 2359305"/>
              <a:gd name="connsiteY1" fmla="*/ 0 h 7160512"/>
              <a:gd name="connsiteX2" fmla="*/ 2359305 w 2359305"/>
              <a:gd name="connsiteY2" fmla="*/ 7160512 h 7160512"/>
              <a:gd name="connsiteX3" fmla="*/ 0 w 2359305"/>
              <a:gd name="connsiteY3" fmla="*/ 7160512 h 7160512"/>
              <a:gd name="connsiteX0" fmla="*/ 0 w 2359305"/>
              <a:gd name="connsiteY0" fmla="*/ 5986224 h 5986224"/>
              <a:gd name="connsiteX1" fmla="*/ 936342 w 2359305"/>
              <a:gd name="connsiteY1" fmla="*/ 0 h 5986224"/>
              <a:gd name="connsiteX2" fmla="*/ 2359305 w 2359305"/>
              <a:gd name="connsiteY2" fmla="*/ 5986224 h 5986224"/>
              <a:gd name="connsiteX3" fmla="*/ 0 w 2359305"/>
              <a:gd name="connsiteY3" fmla="*/ 5986224 h 5986224"/>
              <a:gd name="connsiteX0" fmla="*/ 0 w 2359305"/>
              <a:gd name="connsiteY0" fmla="*/ 5986224 h 5986224"/>
              <a:gd name="connsiteX1" fmla="*/ 936342 w 2359305"/>
              <a:gd name="connsiteY1" fmla="*/ 0 h 5986224"/>
              <a:gd name="connsiteX2" fmla="*/ 1294363 w 2359305"/>
              <a:gd name="connsiteY2" fmla="*/ 119780 h 5986224"/>
              <a:gd name="connsiteX3" fmla="*/ 2359305 w 2359305"/>
              <a:gd name="connsiteY3" fmla="*/ 5986224 h 5986224"/>
              <a:gd name="connsiteX4" fmla="*/ 0 w 2359305"/>
              <a:gd name="connsiteY4" fmla="*/ 5986224 h 5986224"/>
              <a:gd name="connsiteX0" fmla="*/ 0 w 2359305"/>
              <a:gd name="connsiteY0" fmla="*/ 6004842 h 6004842"/>
              <a:gd name="connsiteX1" fmla="*/ 936342 w 2359305"/>
              <a:gd name="connsiteY1" fmla="*/ 18618 h 6004842"/>
              <a:gd name="connsiteX2" fmla="*/ 1236292 w 2359305"/>
              <a:gd name="connsiteY2" fmla="*/ 52027 h 6004842"/>
              <a:gd name="connsiteX3" fmla="*/ 2359305 w 2359305"/>
              <a:gd name="connsiteY3" fmla="*/ 6004842 h 6004842"/>
              <a:gd name="connsiteX4" fmla="*/ 0 w 2359305"/>
              <a:gd name="connsiteY4" fmla="*/ 6004842 h 6004842"/>
              <a:gd name="connsiteX0" fmla="*/ 0 w 2359305"/>
              <a:gd name="connsiteY0" fmla="*/ 5986224 h 5986224"/>
              <a:gd name="connsiteX1" fmla="*/ 936342 w 2359305"/>
              <a:gd name="connsiteY1" fmla="*/ 0 h 5986224"/>
              <a:gd name="connsiteX2" fmla="*/ 1276794 w 2359305"/>
              <a:gd name="connsiteY2" fmla="*/ 56343 h 5986224"/>
              <a:gd name="connsiteX3" fmla="*/ 2359305 w 2359305"/>
              <a:gd name="connsiteY3" fmla="*/ 5986224 h 5986224"/>
              <a:gd name="connsiteX4" fmla="*/ 0 w 2359305"/>
              <a:gd name="connsiteY4" fmla="*/ 5986224 h 5986224"/>
              <a:gd name="connsiteX0" fmla="*/ 0 w 2359305"/>
              <a:gd name="connsiteY0" fmla="*/ 5986224 h 5986224"/>
              <a:gd name="connsiteX1" fmla="*/ 936342 w 2359305"/>
              <a:gd name="connsiteY1" fmla="*/ 0 h 5986224"/>
              <a:gd name="connsiteX2" fmla="*/ 1546934 w 2359305"/>
              <a:gd name="connsiteY2" fmla="*/ 96967 h 5986224"/>
              <a:gd name="connsiteX3" fmla="*/ 2359305 w 2359305"/>
              <a:gd name="connsiteY3" fmla="*/ 5986224 h 5986224"/>
              <a:gd name="connsiteX4" fmla="*/ 0 w 2359305"/>
              <a:gd name="connsiteY4" fmla="*/ 5986224 h 5986224"/>
              <a:gd name="connsiteX0" fmla="*/ 0 w 2359305"/>
              <a:gd name="connsiteY0" fmla="*/ 5980883 h 5980883"/>
              <a:gd name="connsiteX1" fmla="*/ 1251176 w 2359305"/>
              <a:gd name="connsiteY1" fmla="*/ 0 h 5980883"/>
              <a:gd name="connsiteX2" fmla="*/ 1546934 w 2359305"/>
              <a:gd name="connsiteY2" fmla="*/ 91626 h 5980883"/>
              <a:gd name="connsiteX3" fmla="*/ 2359305 w 2359305"/>
              <a:gd name="connsiteY3" fmla="*/ 5980883 h 5980883"/>
              <a:gd name="connsiteX4" fmla="*/ 0 w 2359305"/>
              <a:gd name="connsiteY4" fmla="*/ 5980883 h 5980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9305" h="5980883">
                <a:moveTo>
                  <a:pt x="0" y="5980883"/>
                </a:moveTo>
                <a:lnTo>
                  <a:pt x="1251176" y="0"/>
                </a:lnTo>
                <a:cubicBezTo>
                  <a:pt x="1288825" y="165674"/>
                  <a:pt x="1509285" y="-74048"/>
                  <a:pt x="1546934" y="91626"/>
                </a:cubicBezTo>
                <a:lnTo>
                  <a:pt x="2359305" y="5980883"/>
                </a:lnTo>
                <a:lnTo>
                  <a:pt x="0" y="5980883"/>
                </a:lnTo>
                <a:close/>
              </a:path>
            </a:pathLst>
          </a:custGeom>
          <a:gradFill>
            <a:gsLst>
              <a:gs pos="10000">
                <a:srgbClr val="9A3E7E"/>
              </a:gs>
              <a:gs pos="77000">
                <a:schemeClr val="bg1">
                  <a:alpha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7" name="Picture 26" descr="A picture containing night sky&#10;&#10;Description automatically generated">
            <a:extLst>
              <a:ext uri="{FF2B5EF4-FFF2-40B4-BE49-F238E27FC236}">
                <a16:creationId xmlns="" xmlns:a16="http://schemas.microsoft.com/office/drawing/2014/main" id="{E1BB11EA-7A48-448B-BB94-4F29F45A8F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47" r="11193"/>
          <a:stretch/>
        </p:blipFill>
        <p:spPr>
          <a:xfrm>
            <a:off x="9091812" y="195150"/>
            <a:ext cx="428978" cy="12070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8DE80A2-2996-4CA9-8411-2B9EA8BEDB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5964" y="679899"/>
            <a:ext cx="4986960" cy="1012024"/>
          </a:xfrm>
          <a:prstGeom prst="rect">
            <a:avLst/>
          </a:prstGeom>
        </p:spPr>
      </p:pic>
      <p:pic>
        <p:nvPicPr>
          <p:cNvPr id="7" name="Picture 6" descr="A picture containing toy, doll, vector graphics&#10;&#10;Description automatically generated">
            <a:extLst>
              <a:ext uri="{FF2B5EF4-FFF2-40B4-BE49-F238E27FC236}">
                <a16:creationId xmlns="" xmlns:a16="http://schemas.microsoft.com/office/drawing/2014/main" id="{392001B9-AE5C-B286-9B69-F19C94421A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233" y="2740754"/>
            <a:ext cx="2737300" cy="4050571"/>
          </a:xfrm>
          <a:prstGeom prst="rect">
            <a:avLst/>
          </a:prstGeom>
        </p:spPr>
      </p:pic>
      <p:pic>
        <p:nvPicPr>
          <p:cNvPr id="8" name="Picture 7" descr="A cartoon of a person holding a sword&#10;&#10;Description automatically generated with low confidence">
            <a:extLst>
              <a:ext uri="{FF2B5EF4-FFF2-40B4-BE49-F238E27FC236}">
                <a16:creationId xmlns="" xmlns:a16="http://schemas.microsoft.com/office/drawing/2014/main" id="{C9A96854-7677-6A12-8A3B-29DA4812BA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0480" y="3205326"/>
            <a:ext cx="5006662" cy="37538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0B5AD83-F8B3-8BC3-4E87-1998EEBA80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1411" y="1332888"/>
            <a:ext cx="9260627" cy="531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651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3" grpId="0" animBg="1"/>
      <p:bldP spid="31" grpId="0" animBg="1"/>
      <p:bldP spid="3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-105410" y="-2273935"/>
            <a:ext cx="12530455" cy="11353800"/>
            <a:chOff x="232" y="1062"/>
            <a:chExt cx="14109" cy="12784"/>
          </a:xfrm>
        </p:grpSpPr>
        <p:sp>
          <p:nvSpPr>
            <p:cNvPr id="37" name="椭圆 36"/>
            <p:cNvSpPr/>
            <p:nvPr/>
          </p:nvSpPr>
          <p:spPr>
            <a:xfrm>
              <a:off x="6020" y="1062"/>
              <a:ext cx="8321" cy="8321"/>
            </a:xfrm>
            <a:prstGeom prst="ellipse">
              <a:avLst/>
            </a:prstGeom>
            <a:solidFill>
              <a:srgbClr val="FFB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232" y="5525"/>
              <a:ext cx="8321" cy="8321"/>
            </a:xfrm>
            <a:prstGeom prst="ellipse">
              <a:avLst/>
            </a:prstGeom>
            <a:solidFill>
              <a:srgbClr val="A4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-389255" y="-291959"/>
            <a:ext cx="12814300" cy="7835265"/>
            <a:chOff x="-613" y="-602"/>
            <a:chExt cx="20180" cy="12339"/>
          </a:xfrm>
        </p:grpSpPr>
        <p:pic>
          <p:nvPicPr>
            <p:cNvPr id="27" name="图片 26" descr="D:\资料\图层 2.png图层 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56" y="713"/>
              <a:ext cx="17687" cy="9498"/>
            </a:xfrm>
            <a:prstGeom prst="rect">
              <a:avLst/>
            </a:prstGeom>
          </p:spPr>
        </p:pic>
        <p:grpSp>
          <p:nvGrpSpPr>
            <p:cNvPr id="28" name="组合 27"/>
            <p:cNvGrpSpPr/>
            <p:nvPr/>
          </p:nvGrpSpPr>
          <p:grpSpPr>
            <a:xfrm>
              <a:off x="-613" y="-602"/>
              <a:ext cx="20180" cy="12339"/>
              <a:chOff x="-28" y="-270"/>
              <a:chExt cx="19556" cy="11965"/>
            </a:xfrm>
          </p:grpSpPr>
          <p:pic>
            <p:nvPicPr>
              <p:cNvPr id="30" name="图片 29" descr="纸张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37" y="8023"/>
                <a:ext cx="3672" cy="3672"/>
              </a:xfrm>
              <a:prstGeom prst="rect">
                <a:avLst/>
              </a:prstGeom>
            </p:spPr>
          </p:pic>
          <p:pic>
            <p:nvPicPr>
              <p:cNvPr id="31" name="图片 30" descr="书本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8" y="0"/>
                <a:ext cx="3055" cy="3055"/>
              </a:xfrm>
              <a:prstGeom prst="rect">
                <a:avLst/>
              </a:prstGeom>
            </p:spPr>
          </p:pic>
          <p:pic>
            <p:nvPicPr>
              <p:cNvPr id="32" name="图片 31" descr="冰激凌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830" y="431"/>
                <a:ext cx="3698" cy="3698"/>
              </a:xfrm>
              <a:prstGeom prst="rect">
                <a:avLst/>
              </a:prstGeom>
            </p:spPr>
          </p:pic>
          <p:pic>
            <p:nvPicPr>
              <p:cNvPr id="33" name="图片 32" descr="笔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05" y="-270"/>
                <a:ext cx="2467" cy="2467"/>
              </a:xfrm>
              <a:prstGeom prst="rect">
                <a:avLst/>
              </a:prstGeom>
            </p:spPr>
          </p:pic>
          <p:pic>
            <p:nvPicPr>
              <p:cNvPr id="34" name="图片 33" descr="草莓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73" y="7407"/>
                <a:ext cx="2698" cy="2698"/>
              </a:xfrm>
              <a:prstGeom prst="rect">
                <a:avLst/>
              </a:prstGeom>
            </p:spPr>
          </p:pic>
        </p:grpSp>
      </p:grpSp>
      <p:pic>
        <p:nvPicPr>
          <p:cNvPr id="3" name="Picture 2" descr="A person wearing a garment&#10;&#10;Description automatically generated with low confidence">
            <a:extLst>
              <a:ext uri="{FF2B5EF4-FFF2-40B4-BE49-F238E27FC236}">
                <a16:creationId xmlns="" xmlns:a16="http://schemas.microsoft.com/office/drawing/2014/main" id="{CF91BA66-919C-43CD-A544-304CBC18974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428" y="2747063"/>
            <a:ext cx="2208280" cy="4085090"/>
          </a:xfrm>
          <a:prstGeom prst="rect">
            <a:avLst/>
          </a:prstGeom>
        </p:spPr>
      </p:pic>
      <p:pic>
        <p:nvPicPr>
          <p:cNvPr id="7" name="Picture 6" descr="A child holding a flag&#10;&#10;Description automatically generated with low confidence">
            <a:extLst>
              <a:ext uri="{FF2B5EF4-FFF2-40B4-BE49-F238E27FC236}">
                <a16:creationId xmlns="" xmlns:a16="http://schemas.microsoft.com/office/drawing/2014/main" id="{812754A9-19D4-4A25-A3BE-C4B5D84320E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573" y="3043559"/>
            <a:ext cx="3936201" cy="373309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6E1326D-672A-4C0B-B5AA-EC59A59949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6172" y="1932702"/>
            <a:ext cx="5523455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6145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33705" y="452988"/>
            <a:ext cx="11231245" cy="6031230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3901342" y="5714365"/>
            <a:ext cx="1082040" cy="189230"/>
            <a:chOff x="11167" y="8133"/>
            <a:chExt cx="1704" cy="298"/>
          </a:xfrm>
        </p:grpSpPr>
        <p:sp>
          <p:nvSpPr>
            <p:cNvPr id="18" name="椭圆 17"/>
            <p:cNvSpPr/>
            <p:nvPr/>
          </p:nvSpPr>
          <p:spPr>
            <a:xfrm>
              <a:off x="11167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1834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2573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988060" y="248920"/>
            <a:ext cx="10124614" cy="6156642"/>
            <a:chOff x="1556" y="392"/>
            <a:chExt cx="15362" cy="9499"/>
          </a:xfrm>
        </p:grpSpPr>
        <p:grpSp>
          <p:nvGrpSpPr>
            <p:cNvPr id="66" name="组合 65"/>
            <p:cNvGrpSpPr/>
            <p:nvPr/>
          </p:nvGrpSpPr>
          <p:grpSpPr>
            <a:xfrm>
              <a:off x="1556" y="431"/>
              <a:ext cx="15362" cy="8286"/>
              <a:chOff x="2107" y="864"/>
              <a:chExt cx="15362" cy="8286"/>
            </a:xfrm>
          </p:grpSpPr>
          <p:pic>
            <p:nvPicPr>
              <p:cNvPr id="67" name="图形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400" y="2456"/>
                <a:ext cx="1010" cy="1250"/>
              </a:xfrm>
              <a:prstGeom prst="rect">
                <a:avLst/>
              </a:prstGeom>
            </p:spPr>
          </p:pic>
          <p:pic>
            <p:nvPicPr>
              <p:cNvPr id="68" name="图形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6578" y="4855"/>
                <a:ext cx="891" cy="1103"/>
              </a:xfrm>
              <a:prstGeom prst="rect">
                <a:avLst/>
              </a:prstGeom>
            </p:spPr>
          </p:pic>
          <p:pic>
            <p:nvPicPr>
              <p:cNvPr id="69" name="图形 10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596" y="7609"/>
                <a:ext cx="1245" cy="1541"/>
              </a:xfrm>
              <a:prstGeom prst="rect">
                <a:avLst/>
              </a:prstGeom>
            </p:spPr>
          </p:pic>
          <p:pic>
            <p:nvPicPr>
              <p:cNvPr id="70" name="图形 15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090" y="864"/>
                <a:ext cx="753" cy="1130"/>
              </a:xfrm>
              <a:prstGeom prst="rect">
                <a:avLst/>
              </a:prstGeom>
            </p:spPr>
          </p:pic>
          <p:pic>
            <p:nvPicPr>
              <p:cNvPr id="71" name="图形 16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107" y="4841"/>
                <a:ext cx="722" cy="1084"/>
              </a:xfrm>
              <a:prstGeom prst="rect">
                <a:avLst/>
              </a:prstGeom>
            </p:spPr>
          </p:pic>
        </p:grpSp>
        <p:pic>
          <p:nvPicPr>
            <p:cNvPr id="73" name="图形 10"/>
            <p:cNvPicPr>
              <a:picLocks noChangeAspect="1"/>
            </p:cNvPicPr>
            <p:nvPr/>
          </p:nvPicPr>
          <p:blipFill>
            <a:blip r:embed="rId3" cstate="screen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842" y="392"/>
              <a:ext cx="1245" cy="1541"/>
            </a:xfrm>
            <a:prstGeom prst="rect">
              <a:avLst/>
            </a:prstGeom>
          </p:spPr>
        </p:pic>
        <p:pic>
          <p:nvPicPr>
            <p:cNvPr id="74" name="图形 10"/>
            <p:cNvPicPr>
              <a:picLocks noChangeAspect="1"/>
            </p:cNvPicPr>
            <p:nvPr/>
          </p:nvPicPr>
          <p:blipFill>
            <a:blip r:embed="rId3" cstate="screen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4580" y="8350"/>
              <a:ext cx="1245" cy="1541"/>
            </a:xfrm>
            <a:prstGeom prst="rect">
              <a:avLst/>
            </a:prstGeom>
          </p:spPr>
        </p:pic>
      </p:grpSp>
      <p:pic>
        <p:nvPicPr>
          <p:cNvPr id="175" name="图片 17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7947" y="1286791"/>
            <a:ext cx="4550567" cy="4616804"/>
          </a:xfrm>
          <a:prstGeom prst="rect">
            <a:avLst/>
          </a:prstGeom>
        </p:spPr>
      </p:pic>
      <p:grpSp>
        <p:nvGrpSpPr>
          <p:cNvPr id="83" name="组合 82"/>
          <p:cNvGrpSpPr/>
          <p:nvPr/>
        </p:nvGrpSpPr>
        <p:grpSpPr>
          <a:xfrm>
            <a:off x="6985" y="15875"/>
            <a:ext cx="12418060" cy="7087870"/>
            <a:chOff x="-28" y="0"/>
            <a:chExt cx="19556" cy="11162"/>
          </a:xfrm>
        </p:grpSpPr>
        <p:pic>
          <p:nvPicPr>
            <p:cNvPr id="84" name="图片 83" descr="橡皮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861" y="6232"/>
              <a:ext cx="2573" cy="2573"/>
            </a:xfrm>
            <a:prstGeom prst="rect">
              <a:avLst/>
            </a:prstGeom>
          </p:spPr>
        </p:pic>
        <p:pic>
          <p:nvPicPr>
            <p:cNvPr id="85" name="图片 84" descr="纸张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813" y="7490"/>
              <a:ext cx="3672" cy="3672"/>
            </a:xfrm>
            <a:prstGeom prst="rect">
              <a:avLst/>
            </a:prstGeom>
          </p:spPr>
        </p:pic>
        <p:pic>
          <p:nvPicPr>
            <p:cNvPr id="87" name="图片 86" descr="书本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28" y="0"/>
              <a:ext cx="3055" cy="3055"/>
            </a:xfrm>
            <a:prstGeom prst="rect">
              <a:avLst/>
            </a:prstGeom>
          </p:spPr>
        </p:pic>
        <p:pic>
          <p:nvPicPr>
            <p:cNvPr id="89" name="图片 88" descr="冰激凌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5830" y="431"/>
              <a:ext cx="3698" cy="3698"/>
            </a:xfrm>
            <a:prstGeom prst="rect">
              <a:avLst/>
            </a:prstGeom>
          </p:spPr>
        </p:pic>
        <p:pic>
          <p:nvPicPr>
            <p:cNvPr id="90" name="图片 89" descr="笔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569" y="226"/>
              <a:ext cx="2467" cy="2467"/>
            </a:xfrm>
            <a:prstGeom prst="rect">
              <a:avLst/>
            </a:prstGeom>
          </p:spPr>
        </p:pic>
        <p:pic>
          <p:nvPicPr>
            <p:cNvPr id="91" name="图片 90" descr="草莓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91" y="7193"/>
              <a:ext cx="2698" cy="2698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B94A6E4-D6D1-1F5E-8EFF-4EEB310DE12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93065" y="1348150"/>
            <a:ext cx="6376969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3726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45FE492-B7F9-C647-2A18-67B8930FD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54086" y="1"/>
            <a:ext cx="19846086" cy="697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07556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椭圆 36"/>
          <p:cNvSpPr/>
          <p:nvPr/>
        </p:nvSpPr>
        <p:spPr>
          <a:xfrm>
            <a:off x="5099650" y="-2330616"/>
            <a:ext cx="7390029" cy="7390095"/>
          </a:xfrm>
          <a:prstGeom prst="ellipse">
            <a:avLst/>
          </a:prstGeom>
          <a:solidFill>
            <a:srgbClr val="FFB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-191155" y="2094841"/>
            <a:ext cx="7390029" cy="7390095"/>
          </a:xfrm>
          <a:prstGeom prst="ellipse">
            <a:avLst/>
          </a:prstGeom>
          <a:solidFill>
            <a:srgbClr val="A4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="" xmlns:a16="http://schemas.microsoft.com/office/drawing/2014/main" id="{C8B5A9B4-B9F7-4A00-910E-9026730C642D}"/>
              </a:ext>
            </a:extLst>
          </p:cNvPr>
          <p:cNvGrpSpPr/>
          <p:nvPr/>
        </p:nvGrpSpPr>
        <p:grpSpPr>
          <a:xfrm>
            <a:off x="3218587" y="187592"/>
            <a:ext cx="695056" cy="442451"/>
            <a:chOff x="3550860" y="468074"/>
            <a:chExt cx="695056" cy="442451"/>
          </a:xfrm>
        </p:grpSpPr>
        <p:sp>
          <p:nvSpPr>
            <p:cNvPr id="85" name="Parallelogram 84">
              <a:extLst>
                <a:ext uri="{FF2B5EF4-FFF2-40B4-BE49-F238E27FC236}">
                  <a16:creationId xmlns="" xmlns:a16="http://schemas.microsoft.com/office/drawing/2014/main" id="{263D3628-E665-400E-9692-9DC5CE0B7620}"/>
                </a:ext>
              </a:extLst>
            </p:cNvPr>
            <p:cNvSpPr/>
            <p:nvPr/>
          </p:nvSpPr>
          <p:spPr>
            <a:xfrm flipH="1">
              <a:off x="3550860" y="468074"/>
              <a:ext cx="695056" cy="442451"/>
            </a:xfrm>
            <a:prstGeom prst="parallelogram">
              <a:avLst>
                <a:gd name="adj" fmla="val 33612"/>
              </a:avLst>
            </a:prstGeom>
            <a:solidFill>
              <a:srgbClr val="DABDDB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pic>
          <p:nvPicPr>
            <p:cNvPr id="86" name="Graphic 85" descr="Add">
              <a:extLst>
                <a:ext uri="{FF2B5EF4-FFF2-40B4-BE49-F238E27FC236}">
                  <a16:creationId xmlns="" xmlns:a16="http://schemas.microsoft.com/office/drawing/2014/main" id="{D7BB8D4C-6A9B-48ED-AE16-FA7AA8154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781019" y="563108"/>
              <a:ext cx="244176" cy="244176"/>
            </a:xfrm>
            <a:prstGeom prst="rect">
              <a:avLst/>
            </a:prstGeom>
          </p:spPr>
        </p:pic>
      </p:grpSp>
      <p:sp>
        <p:nvSpPr>
          <p:cNvPr id="87" name="Freeform: Shape 86">
            <a:extLst>
              <a:ext uri="{FF2B5EF4-FFF2-40B4-BE49-F238E27FC236}">
                <a16:creationId xmlns="" xmlns:a16="http://schemas.microsoft.com/office/drawing/2014/main" id="{1CD04E5C-65D5-4105-B6AC-895DD1F295D1}"/>
              </a:ext>
            </a:extLst>
          </p:cNvPr>
          <p:cNvSpPr/>
          <p:nvPr/>
        </p:nvSpPr>
        <p:spPr>
          <a:xfrm>
            <a:off x="119454" y="187592"/>
            <a:ext cx="12013580" cy="6355844"/>
          </a:xfrm>
          <a:custGeom>
            <a:avLst/>
            <a:gdLst>
              <a:gd name="connsiteX0" fmla="*/ 289689 w 10913807"/>
              <a:gd name="connsiteY0" fmla="*/ 0 h 5722374"/>
              <a:gd name="connsiteX1" fmla="*/ 2640801 w 10913807"/>
              <a:gd name="connsiteY1" fmla="*/ 7706 h 5722374"/>
              <a:gd name="connsiteX2" fmla="*/ 2911764 w 10913807"/>
              <a:gd name="connsiteY2" fmla="*/ 442451 h 5722374"/>
              <a:gd name="connsiteX3" fmla="*/ 10913807 w 10913807"/>
              <a:gd name="connsiteY3" fmla="*/ 442451 h 5722374"/>
              <a:gd name="connsiteX4" fmla="*/ 10913807 w 10913807"/>
              <a:gd name="connsiteY4" fmla="*/ 5722374 h 5722374"/>
              <a:gd name="connsiteX5" fmla="*/ 0 w 10913807"/>
              <a:gd name="connsiteY5" fmla="*/ 5722374 h 5722374"/>
              <a:gd name="connsiteX6" fmla="*/ 0 w 10913807"/>
              <a:gd name="connsiteY6" fmla="*/ 442451 h 5722374"/>
              <a:gd name="connsiteX7" fmla="*/ 289689 w 10913807"/>
              <a:gd name="connsiteY7" fmla="*/ 0 h 5722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13807" h="5722374">
                <a:moveTo>
                  <a:pt x="289689" y="0"/>
                </a:moveTo>
                <a:lnTo>
                  <a:pt x="2640801" y="7706"/>
                </a:lnTo>
                <a:cubicBezTo>
                  <a:pt x="2871067" y="15991"/>
                  <a:pt x="2807773" y="294967"/>
                  <a:pt x="2911764" y="442451"/>
                </a:cubicBezTo>
                <a:lnTo>
                  <a:pt x="10913807" y="442451"/>
                </a:lnTo>
                <a:lnTo>
                  <a:pt x="10913807" y="5722374"/>
                </a:lnTo>
                <a:lnTo>
                  <a:pt x="0" y="5722374"/>
                </a:lnTo>
                <a:lnTo>
                  <a:pt x="0" y="442451"/>
                </a:lnTo>
                <a:cubicBezTo>
                  <a:pt x="123799" y="294967"/>
                  <a:pt x="47043" y="3314"/>
                  <a:pt x="289689" y="0"/>
                </a:cubicBezTo>
                <a:close/>
              </a:path>
            </a:pathLst>
          </a:custGeom>
          <a:solidFill>
            <a:srgbClr val="DABDDB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="" xmlns:a16="http://schemas.microsoft.com/office/drawing/2014/main" id="{51682D97-7E88-4F64-8CAF-F854BC4A41BD}"/>
              </a:ext>
            </a:extLst>
          </p:cNvPr>
          <p:cNvGrpSpPr/>
          <p:nvPr/>
        </p:nvGrpSpPr>
        <p:grpSpPr>
          <a:xfrm>
            <a:off x="119454" y="400050"/>
            <a:ext cx="12013580" cy="6204193"/>
            <a:chOff x="639096" y="849782"/>
            <a:chExt cx="10913807" cy="4984961"/>
          </a:xfrm>
        </p:grpSpPr>
        <p:sp>
          <p:nvSpPr>
            <p:cNvPr id="89" name="Rectangle 88">
              <a:extLst>
                <a:ext uri="{FF2B5EF4-FFF2-40B4-BE49-F238E27FC236}">
                  <a16:creationId xmlns="" xmlns:a16="http://schemas.microsoft.com/office/drawing/2014/main" id="{DF501D5A-7035-476C-9D81-C8DF98413846}"/>
                </a:ext>
              </a:extLst>
            </p:cNvPr>
            <p:cNvSpPr/>
            <p:nvPr/>
          </p:nvSpPr>
          <p:spPr>
            <a:xfrm>
              <a:off x="639096" y="1436914"/>
              <a:ext cx="10913807" cy="439782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="" xmlns:a16="http://schemas.microsoft.com/office/drawing/2014/main" id="{263C2252-C03E-41CE-961A-375F826B8CBE}"/>
                </a:ext>
              </a:extLst>
            </p:cNvPr>
            <p:cNvSpPr/>
            <p:nvPr/>
          </p:nvSpPr>
          <p:spPr>
            <a:xfrm>
              <a:off x="1809750" y="849782"/>
              <a:ext cx="9147742" cy="4734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BCBE9D81-1113-4FE1-9B4C-CE737B1E6B78}"/>
                </a:ext>
              </a:extLst>
            </p:cNvPr>
            <p:cNvSpPr/>
            <p:nvPr/>
          </p:nvSpPr>
          <p:spPr>
            <a:xfrm rot="8099516">
              <a:off x="1382240" y="1036292"/>
              <a:ext cx="267646" cy="266683"/>
            </a:xfrm>
            <a:custGeom>
              <a:avLst/>
              <a:gdLst>
                <a:gd name="connsiteX0" fmla="*/ 196871 w 1483741"/>
                <a:gd name="connsiteY0" fmla="*/ 196871 h 1493861"/>
                <a:gd name="connsiteX1" fmla="*/ 196871 w 1483741"/>
                <a:gd name="connsiteY1" fmla="*/ 201482 h 1493861"/>
                <a:gd name="connsiteX2" fmla="*/ 201453 w 1483741"/>
                <a:gd name="connsiteY2" fmla="*/ 196871 h 1493861"/>
                <a:gd name="connsiteX3" fmla="*/ 0 w 1483741"/>
                <a:gd name="connsiteY3" fmla="*/ 0 h 1493861"/>
                <a:gd name="connsiteX4" fmla="*/ 1352973 w 1483741"/>
                <a:gd name="connsiteY4" fmla="*/ 0 h 1493861"/>
                <a:gd name="connsiteX5" fmla="*/ 1161010 w 1483741"/>
                <a:gd name="connsiteY5" fmla="*/ 196871 h 1493861"/>
                <a:gd name="connsiteX6" fmla="*/ 341678 w 1483741"/>
                <a:gd name="connsiteY6" fmla="*/ 196871 h 1493861"/>
                <a:gd name="connsiteX7" fmla="*/ 1483741 w 1483741"/>
                <a:gd name="connsiteY7" fmla="*/ 1331704 h 1493861"/>
                <a:gd name="connsiteX8" fmla="*/ 1322611 w 1483741"/>
                <a:gd name="connsiteY8" fmla="*/ 1493861 h 1493861"/>
                <a:gd name="connsiteX9" fmla="*/ 196871 w 1483741"/>
                <a:gd name="connsiteY9" fmla="*/ 375248 h 1493861"/>
                <a:gd name="connsiteX10" fmla="*/ 196871 w 1483741"/>
                <a:gd name="connsiteY10" fmla="*/ 1185661 h 1493861"/>
                <a:gd name="connsiteX11" fmla="*/ 0 w 1483741"/>
                <a:gd name="connsiteY11" fmla="*/ 1387566 h 1493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3741" h="1493861">
                  <a:moveTo>
                    <a:pt x="196871" y="196871"/>
                  </a:moveTo>
                  <a:lnTo>
                    <a:pt x="196871" y="201482"/>
                  </a:lnTo>
                  <a:lnTo>
                    <a:pt x="201453" y="196871"/>
                  </a:lnTo>
                  <a:close/>
                  <a:moveTo>
                    <a:pt x="0" y="0"/>
                  </a:moveTo>
                  <a:lnTo>
                    <a:pt x="1352973" y="0"/>
                  </a:lnTo>
                  <a:lnTo>
                    <a:pt x="1161010" y="196871"/>
                  </a:lnTo>
                  <a:lnTo>
                    <a:pt x="341678" y="196871"/>
                  </a:lnTo>
                  <a:lnTo>
                    <a:pt x="1483741" y="1331704"/>
                  </a:lnTo>
                  <a:lnTo>
                    <a:pt x="1322611" y="1493861"/>
                  </a:lnTo>
                  <a:lnTo>
                    <a:pt x="196871" y="375248"/>
                  </a:lnTo>
                  <a:lnTo>
                    <a:pt x="196871" y="1185661"/>
                  </a:lnTo>
                  <a:lnTo>
                    <a:pt x="0" y="138756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893EBA88-FBCD-48CD-93D0-8B1FAFFB6645}"/>
                </a:ext>
              </a:extLst>
            </p:cNvPr>
            <p:cNvSpPr/>
            <p:nvPr/>
          </p:nvSpPr>
          <p:spPr>
            <a:xfrm rot="13500484" flipH="1">
              <a:off x="899639" y="1036292"/>
              <a:ext cx="267646" cy="266683"/>
            </a:xfrm>
            <a:custGeom>
              <a:avLst/>
              <a:gdLst>
                <a:gd name="connsiteX0" fmla="*/ 196871 w 1483741"/>
                <a:gd name="connsiteY0" fmla="*/ 196871 h 1493861"/>
                <a:gd name="connsiteX1" fmla="*/ 196871 w 1483741"/>
                <a:gd name="connsiteY1" fmla="*/ 201482 h 1493861"/>
                <a:gd name="connsiteX2" fmla="*/ 201453 w 1483741"/>
                <a:gd name="connsiteY2" fmla="*/ 196871 h 1493861"/>
                <a:gd name="connsiteX3" fmla="*/ 0 w 1483741"/>
                <a:gd name="connsiteY3" fmla="*/ 0 h 1493861"/>
                <a:gd name="connsiteX4" fmla="*/ 1352973 w 1483741"/>
                <a:gd name="connsiteY4" fmla="*/ 0 h 1493861"/>
                <a:gd name="connsiteX5" fmla="*/ 1161010 w 1483741"/>
                <a:gd name="connsiteY5" fmla="*/ 196871 h 1493861"/>
                <a:gd name="connsiteX6" fmla="*/ 341678 w 1483741"/>
                <a:gd name="connsiteY6" fmla="*/ 196871 h 1493861"/>
                <a:gd name="connsiteX7" fmla="*/ 1483741 w 1483741"/>
                <a:gd name="connsiteY7" fmla="*/ 1331704 h 1493861"/>
                <a:gd name="connsiteX8" fmla="*/ 1322611 w 1483741"/>
                <a:gd name="connsiteY8" fmla="*/ 1493861 h 1493861"/>
                <a:gd name="connsiteX9" fmla="*/ 196871 w 1483741"/>
                <a:gd name="connsiteY9" fmla="*/ 375248 h 1493861"/>
                <a:gd name="connsiteX10" fmla="*/ 196871 w 1483741"/>
                <a:gd name="connsiteY10" fmla="*/ 1185661 h 1493861"/>
                <a:gd name="connsiteX11" fmla="*/ 0 w 1483741"/>
                <a:gd name="connsiteY11" fmla="*/ 1387566 h 1493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3741" h="1493861">
                  <a:moveTo>
                    <a:pt x="196871" y="196871"/>
                  </a:moveTo>
                  <a:lnTo>
                    <a:pt x="196871" y="201482"/>
                  </a:lnTo>
                  <a:lnTo>
                    <a:pt x="201453" y="196871"/>
                  </a:lnTo>
                  <a:close/>
                  <a:moveTo>
                    <a:pt x="0" y="0"/>
                  </a:moveTo>
                  <a:lnTo>
                    <a:pt x="1352973" y="0"/>
                  </a:lnTo>
                  <a:lnTo>
                    <a:pt x="1161010" y="196871"/>
                  </a:lnTo>
                  <a:lnTo>
                    <a:pt x="341678" y="196871"/>
                  </a:lnTo>
                  <a:lnTo>
                    <a:pt x="1483741" y="1331704"/>
                  </a:lnTo>
                  <a:lnTo>
                    <a:pt x="1322611" y="1493861"/>
                  </a:lnTo>
                  <a:lnTo>
                    <a:pt x="196871" y="375248"/>
                  </a:lnTo>
                  <a:lnTo>
                    <a:pt x="196871" y="1185661"/>
                  </a:lnTo>
                  <a:lnTo>
                    <a:pt x="0" y="138756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sp>
          <p:nvSpPr>
            <p:cNvPr id="93" name="Heart 92">
              <a:extLst>
                <a:ext uri="{FF2B5EF4-FFF2-40B4-BE49-F238E27FC236}">
                  <a16:creationId xmlns="" xmlns:a16="http://schemas.microsoft.com/office/drawing/2014/main" id="{30EDBE13-17B5-43BF-98FD-A41CD752068C}"/>
                </a:ext>
              </a:extLst>
            </p:cNvPr>
            <p:cNvSpPr/>
            <p:nvPr/>
          </p:nvSpPr>
          <p:spPr>
            <a:xfrm>
              <a:off x="11015867" y="1013468"/>
              <a:ext cx="377828" cy="307266"/>
            </a:xfrm>
            <a:prstGeom prst="heart">
              <a:avLst/>
            </a:prstGeom>
            <a:solidFill>
              <a:srgbClr val="7030A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227C9029-2DD0-45BA-B58B-8FD3BB161547}"/>
              </a:ext>
            </a:extLst>
          </p:cNvPr>
          <p:cNvSpPr txBox="1"/>
          <p:nvPr/>
        </p:nvSpPr>
        <p:spPr>
          <a:xfrm>
            <a:off x="381808" y="152655"/>
            <a:ext cx="1119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id-ID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id-ID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325EEE39-B085-436D-AA9B-A93C0B71486A}"/>
              </a:ext>
            </a:extLst>
          </p:cNvPr>
          <p:cNvSpPr txBox="1"/>
          <p:nvPr/>
        </p:nvSpPr>
        <p:spPr>
          <a:xfrm>
            <a:off x="1343277" y="459911"/>
            <a:ext cx="10172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 từ in đậm trong mỗi câu sau được dùng để thay cho từ ngữ nào?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6" name="Graphic 95" descr="Close">
            <a:extLst>
              <a:ext uri="{FF2B5EF4-FFF2-40B4-BE49-F238E27FC236}">
                <a16:creationId xmlns="" xmlns:a16="http://schemas.microsoft.com/office/drawing/2014/main" id="{94C49F70-A38D-41F0-8005-7E72834839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4270" y="267795"/>
            <a:ext cx="266374" cy="2663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AD5C506-7923-A9FA-D264-37BA836715C6}"/>
              </a:ext>
            </a:extLst>
          </p:cNvPr>
          <p:cNvSpPr txBox="1"/>
          <p:nvPr/>
        </p:nvSpPr>
        <p:spPr>
          <a:xfrm>
            <a:off x="466725" y="1343025"/>
            <a:ext cx="11582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a. Nắng vàng 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ó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ng. Lúa cũng 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b. Cây tre này cao và thẳng, Các cây kia cũng 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c. Cánh đồng vàng ruộm báo hiệu một vụ mùa bội thu. 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là thành quả lao động vất vả, “một nắng hai sương” của các cô bác nông dân.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45FE492-B7F9-C647-2A18-67B8930FDF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6412" y="3529012"/>
            <a:ext cx="8315325" cy="294322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31D073F1-7D40-999B-47F6-6F4171FDFEDE}"/>
              </a:ext>
            </a:extLst>
          </p:cNvPr>
          <p:cNvGrpSpPr/>
          <p:nvPr/>
        </p:nvGrpSpPr>
        <p:grpSpPr>
          <a:xfrm>
            <a:off x="454204" y="4301364"/>
            <a:ext cx="4278451" cy="2175001"/>
            <a:chOff x="892354" y="3758439"/>
            <a:chExt cx="4278451" cy="2175001"/>
          </a:xfrm>
        </p:grpSpPr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55211CBF-7D9D-3B66-98D3-E9CE77E43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: Rounded Corners 10">
              <a:extLst>
                <a:ext uri="{FF2B5EF4-FFF2-40B4-BE49-F238E27FC236}">
                  <a16:creationId xmlns="" xmlns:a16="http://schemas.microsoft.com/office/drawing/2014/main" id="{365BFAD9-1EA6-AEF0-E441-7FA1C8A3C8A4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95053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椭圆 36"/>
          <p:cNvSpPr/>
          <p:nvPr/>
        </p:nvSpPr>
        <p:spPr>
          <a:xfrm>
            <a:off x="5099650" y="-2330616"/>
            <a:ext cx="7390029" cy="7390095"/>
          </a:xfrm>
          <a:prstGeom prst="ellipse">
            <a:avLst/>
          </a:prstGeom>
          <a:solidFill>
            <a:srgbClr val="FFB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-191155" y="2094841"/>
            <a:ext cx="7390029" cy="7390095"/>
          </a:xfrm>
          <a:prstGeom prst="ellipse">
            <a:avLst/>
          </a:prstGeom>
          <a:solidFill>
            <a:srgbClr val="A4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="" xmlns:a16="http://schemas.microsoft.com/office/drawing/2014/main" id="{C8B5A9B4-B9F7-4A00-910E-9026730C642D}"/>
              </a:ext>
            </a:extLst>
          </p:cNvPr>
          <p:cNvGrpSpPr/>
          <p:nvPr/>
        </p:nvGrpSpPr>
        <p:grpSpPr>
          <a:xfrm>
            <a:off x="3218587" y="187592"/>
            <a:ext cx="695056" cy="442451"/>
            <a:chOff x="3550860" y="468074"/>
            <a:chExt cx="695056" cy="442451"/>
          </a:xfrm>
        </p:grpSpPr>
        <p:sp>
          <p:nvSpPr>
            <p:cNvPr id="85" name="Parallelogram 84">
              <a:extLst>
                <a:ext uri="{FF2B5EF4-FFF2-40B4-BE49-F238E27FC236}">
                  <a16:creationId xmlns="" xmlns:a16="http://schemas.microsoft.com/office/drawing/2014/main" id="{263D3628-E665-400E-9692-9DC5CE0B7620}"/>
                </a:ext>
              </a:extLst>
            </p:cNvPr>
            <p:cNvSpPr/>
            <p:nvPr/>
          </p:nvSpPr>
          <p:spPr>
            <a:xfrm flipH="1">
              <a:off x="3550860" y="468074"/>
              <a:ext cx="695056" cy="442451"/>
            </a:xfrm>
            <a:prstGeom prst="parallelogram">
              <a:avLst>
                <a:gd name="adj" fmla="val 33612"/>
              </a:avLst>
            </a:prstGeom>
            <a:solidFill>
              <a:srgbClr val="DABDDB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pic>
          <p:nvPicPr>
            <p:cNvPr id="86" name="Graphic 85" descr="Add">
              <a:extLst>
                <a:ext uri="{FF2B5EF4-FFF2-40B4-BE49-F238E27FC236}">
                  <a16:creationId xmlns="" xmlns:a16="http://schemas.microsoft.com/office/drawing/2014/main" id="{D7BB8D4C-6A9B-48ED-AE16-FA7AA8154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781019" y="563108"/>
              <a:ext cx="244176" cy="244176"/>
            </a:xfrm>
            <a:prstGeom prst="rect">
              <a:avLst/>
            </a:prstGeom>
          </p:spPr>
        </p:pic>
      </p:grpSp>
      <p:sp>
        <p:nvSpPr>
          <p:cNvPr id="87" name="Freeform: Shape 86">
            <a:extLst>
              <a:ext uri="{FF2B5EF4-FFF2-40B4-BE49-F238E27FC236}">
                <a16:creationId xmlns="" xmlns:a16="http://schemas.microsoft.com/office/drawing/2014/main" id="{1CD04E5C-65D5-4105-B6AC-895DD1F295D1}"/>
              </a:ext>
            </a:extLst>
          </p:cNvPr>
          <p:cNvSpPr/>
          <p:nvPr/>
        </p:nvSpPr>
        <p:spPr>
          <a:xfrm>
            <a:off x="119454" y="187592"/>
            <a:ext cx="12013580" cy="6355844"/>
          </a:xfrm>
          <a:custGeom>
            <a:avLst/>
            <a:gdLst>
              <a:gd name="connsiteX0" fmla="*/ 289689 w 10913807"/>
              <a:gd name="connsiteY0" fmla="*/ 0 h 5722374"/>
              <a:gd name="connsiteX1" fmla="*/ 2640801 w 10913807"/>
              <a:gd name="connsiteY1" fmla="*/ 7706 h 5722374"/>
              <a:gd name="connsiteX2" fmla="*/ 2911764 w 10913807"/>
              <a:gd name="connsiteY2" fmla="*/ 442451 h 5722374"/>
              <a:gd name="connsiteX3" fmla="*/ 10913807 w 10913807"/>
              <a:gd name="connsiteY3" fmla="*/ 442451 h 5722374"/>
              <a:gd name="connsiteX4" fmla="*/ 10913807 w 10913807"/>
              <a:gd name="connsiteY4" fmla="*/ 5722374 h 5722374"/>
              <a:gd name="connsiteX5" fmla="*/ 0 w 10913807"/>
              <a:gd name="connsiteY5" fmla="*/ 5722374 h 5722374"/>
              <a:gd name="connsiteX6" fmla="*/ 0 w 10913807"/>
              <a:gd name="connsiteY6" fmla="*/ 442451 h 5722374"/>
              <a:gd name="connsiteX7" fmla="*/ 289689 w 10913807"/>
              <a:gd name="connsiteY7" fmla="*/ 0 h 5722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13807" h="5722374">
                <a:moveTo>
                  <a:pt x="289689" y="0"/>
                </a:moveTo>
                <a:lnTo>
                  <a:pt x="2640801" y="7706"/>
                </a:lnTo>
                <a:cubicBezTo>
                  <a:pt x="2871067" y="15991"/>
                  <a:pt x="2807773" y="294967"/>
                  <a:pt x="2911764" y="442451"/>
                </a:cubicBezTo>
                <a:lnTo>
                  <a:pt x="10913807" y="442451"/>
                </a:lnTo>
                <a:lnTo>
                  <a:pt x="10913807" y="5722374"/>
                </a:lnTo>
                <a:lnTo>
                  <a:pt x="0" y="5722374"/>
                </a:lnTo>
                <a:lnTo>
                  <a:pt x="0" y="442451"/>
                </a:lnTo>
                <a:cubicBezTo>
                  <a:pt x="123799" y="294967"/>
                  <a:pt x="47043" y="3314"/>
                  <a:pt x="289689" y="0"/>
                </a:cubicBezTo>
                <a:close/>
              </a:path>
            </a:pathLst>
          </a:custGeom>
          <a:solidFill>
            <a:srgbClr val="DABDDB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="" xmlns:a16="http://schemas.microsoft.com/office/drawing/2014/main" id="{51682D97-7E88-4F64-8CAF-F854BC4A41BD}"/>
              </a:ext>
            </a:extLst>
          </p:cNvPr>
          <p:cNvGrpSpPr/>
          <p:nvPr/>
        </p:nvGrpSpPr>
        <p:grpSpPr>
          <a:xfrm>
            <a:off x="119454" y="400050"/>
            <a:ext cx="12013580" cy="6204193"/>
            <a:chOff x="639096" y="849782"/>
            <a:chExt cx="10913807" cy="4984961"/>
          </a:xfrm>
        </p:grpSpPr>
        <p:sp>
          <p:nvSpPr>
            <p:cNvPr id="89" name="Rectangle 88">
              <a:extLst>
                <a:ext uri="{FF2B5EF4-FFF2-40B4-BE49-F238E27FC236}">
                  <a16:creationId xmlns="" xmlns:a16="http://schemas.microsoft.com/office/drawing/2014/main" id="{DF501D5A-7035-476C-9D81-C8DF98413846}"/>
                </a:ext>
              </a:extLst>
            </p:cNvPr>
            <p:cNvSpPr/>
            <p:nvPr/>
          </p:nvSpPr>
          <p:spPr>
            <a:xfrm>
              <a:off x="639096" y="1436914"/>
              <a:ext cx="10913807" cy="439782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="" xmlns:a16="http://schemas.microsoft.com/office/drawing/2014/main" id="{263C2252-C03E-41CE-961A-375F826B8CBE}"/>
                </a:ext>
              </a:extLst>
            </p:cNvPr>
            <p:cNvSpPr/>
            <p:nvPr/>
          </p:nvSpPr>
          <p:spPr>
            <a:xfrm>
              <a:off x="1809750" y="849782"/>
              <a:ext cx="9147742" cy="4734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BCBE9D81-1113-4FE1-9B4C-CE737B1E6B78}"/>
                </a:ext>
              </a:extLst>
            </p:cNvPr>
            <p:cNvSpPr/>
            <p:nvPr/>
          </p:nvSpPr>
          <p:spPr>
            <a:xfrm rot="8099516">
              <a:off x="1382240" y="1036292"/>
              <a:ext cx="267646" cy="266683"/>
            </a:xfrm>
            <a:custGeom>
              <a:avLst/>
              <a:gdLst>
                <a:gd name="connsiteX0" fmla="*/ 196871 w 1483741"/>
                <a:gd name="connsiteY0" fmla="*/ 196871 h 1493861"/>
                <a:gd name="connsiteX1" fmla="*/ 196871 w 1483741"/>
                <a:gd name="connsiteY1" fmla="*/ 201482 h 1493861"/>
                <a:gd name="connsiteX2" fmla="*/ 201453 w 1483741"/>
                <a:gd name="connsiteY2" fmla="*/ 196871 h 1493861"/>
                <a:gd name="connsiteX3" fmla="*/ 0 w 1483741"/>
                <a:gd name="connsiteY3" fmla="*/ 0 h 1493861"/>
                <a:gd name="connsiteX4" fmla="*/ 1352973 w 1483741"/>
                <a:gd name="connsiteY4" fmla="*/ 0 h 1493861"/>
                <a:gd name="connsiteX5" fmla="*/ 1161010 w 1483741"/>
                <a:gd name="connsiteY5" fmla="*/ 196871 h 1493861"/>
                <a:gd name="connsiteX6" fmla="*/ 341678 w 1483741"/>
                <a:gd name="connsiteY6" fmla="*/ 196871 h 1493861"/>
                <a:gd name="connsiteX7" fmla="*/ 1483741 w 1483741"/>
                <a:gd name="connsiteY7" fmla="*/ 1331704 h 1493861"/>
                <a:gd name="connsiteX8" fmla="*/ 1322611 w 1483741"/>
                <a:gd name="connsiteY8" fmla="*/ 1493861 h 1493861"/>
                <a:gd name="connsiteX9" fmla="*/ 196871 w 1483741"/>
                <a:gd name="connsiteY9" fmla="*/ 375248 h 1493861"/>
                <a:gd name="connsiteX10" fmla="*/ 196871 w 1483741"/>
                <a:gd name="connsiteY10" fmla="*/ 1185661 h 1493861"/>
                <a:gd name="connsiteX11" fmla="*/ 0 w 1483741"/>
                <a:gd name="connsiteY11" fmla="*/ 1387566 h 1493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3741" h="1493861">
                  <a:moveTo>
                    <a:pt x="196871" y="196871"/>
                  </a:moveTo>
                  <a:lnTo>
                    <a:pt x="196871" y="201482"/>
                  </a:lnTo>
                  <a:lnTo>
                    <a:pt x="201453" y="196871"/>
                  </a:lnTo>
                  <a:close/>
                  <a:moveTo>
                    <a:pt x="0" y="0"/>
                  </a:moveTo>
                  <a:lnTo>
                    <a:pt x="1352973" y="0"/>
                  </a:lnTo>
                  <a:lnTo>
                    <a:pt x="1161010" y="196871"/>
                  </a:lnTo>
                  <a:lnTo>
                    <a:pt x="341678" y="196871"/>
                  </a:lnTo>
                  <a:lnTo>
                    <a:pt x="1483741" y="1331704"/>
                  </a:lnTo>
                  <a:lnTo>
                    <a:pt x="1322611" y="1493861"/>
                  </a:lnTo>
                  <a:lnTo>
                    <a:pt x="196871" y="375248"/>
                  </a:lnTo>
                  <a:lnTo>
                    <a:pt x="196871" y="1185661"/>
                  </a:lnTo>
                  <a:lnTo>
                    <a:pt x="0" y="138756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893EBA88-FBCD-48CD-93D0-8B1FAFFB6645}"/>
                </a:ext>
              </a:extLst>
            </p:cNvPr>
            <p:cNvSpPr/>
            <p:nvPr/>
          </p:nvSpPr>
          <p:spPr>
            <a:xfrm rot="13500484" flipH="1">
              <a:off x="899639" y="1036292"/>
              <a:ext cx="267646" cy="266683"/>
            </a:xfrm>
            <a:custGeom>
              <a:avLst/>
              <a:gdLst>
                <a:gd name="connsiteX0" fmla="*/ 196871 w 1483741"/>
                <a:gd name="connsiteY0" fmla="*/ 196871 h 1493861"/>
                <a:gd name="connsiteX1" fmla="*/ 196871 w 1483741"/>
                <a:gd name="connsiteY1" fmla="*/ 201482 h 1493861"/>
                <a:gd name="connsiteX2" fmla="*/ 201453 w 1483741"/>
                <a:gd name="connsiteY2" fmla="*/ 196871 h 1493861"/>
                <a:gd name="connsiteX3" fmla="*/ 0 w 1483741"/>
                <a:gd name="connsiteY3" fmla="*/ 0 h 1493861"/>
                <a:gd name="connsiteX4" fmla="*/ 1352973 w 1483741"/>
                <a:gd name="connsiteY4" fmla="*/ 0 h 1493861"/>
                <a:gd name="connsiteX5" fmla="*/ 1161010 w 1483741"/>
                <a:gd name="connsiteY5" fmla="*/ 196871 h 1493861"/>
                <a:gd name="connsiteX6" fmla="*/ 341678 w 1483741"/>
                <a:gd name="connsiteY6" fmla="*/ 196871 h 1493861"/>
                <a:gd name="connsiteX7" fmla="*/ 1483741 w 1483741"/>
                <a:gd name="connsiteY7" fmla="*/ 1331704 h 1493861"/>
                <a:gd name="connsiteX8" fmla="*/ 1322611 w 1483741"/>
                <a:gd name="connsiteY8" fmla="*/ 1493861 h 1493861"/>
                <a:gd name="connsiteX9" fmla="*/ 196871 w 1483741"/>
                <a:gd name="connsiteY9" fmla="*/ 375248 h 1493861"/>
                <a:gd name="connsiteX10" fmla="*/ 196871 w 1483741"/>
                <a:gd name="connsiteY10" fmla="*/ 1185661 h 1493861"/>
                <a:gd name="connsiteX11" fmla="*/ 0 w 1483741"/>
                <a:gd name="connsiteY11" fmla="*/ 1387566 h 1493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3741" h="1493861">
                  <a:moveTo>
                    <a:pt x="196871" y="196871"/>
                  </a:moveTo>
                  <a:lnTo>
                    <a:pt x="196871" y="201482"/>
                  </a:lnTo>
                  <a:lnTo>
                    <a:pt x="201453" y="196871"/>
                  </a:lnTo>
                  <a:close/>
                  <a:moveTo>
                    <a:pt x="0" y="0"/>
                  </a:moveTo>
                  <a:lnTo>
                    <a:pt x="1352973" y="0"/>
                  </a:lnTo>
                  <a:lnTo>
                    <a:pt x="1161010" y="196871"/>
                  </a:lnTo>
                  <a:lnTo>
                    <a:pt x="341678" y="196871"/>
                  </a:lnTo>
                  <a:lnTo>
                    <a:pt x="1483741" y="1331704"/>
                  </a:lnTo>
                  <a:lnTo>
                    <a:pt x="1322611" y="1493861"/>
                  </a:lnTo>
                  <a:lnTo>
                    <a:pt x="196871" y="375248"/>
                  </a:lnTo>
                  <a:lnTo>
                    <a:pt x="196871" y="1185661"/>
                  </a:lnTo>
                  <a:lnTo>
                    <a:pt x="0" y="138756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sp>
          <p:nvSpPr>
            <p:cNvPr id="93" name="Heart 92">
              <a:extLst>
                <a:ext uri="{FF2B5EF4-FFF2-40B4-BE49-F238E27FC236}">
                  <a16:creationId xmlns="" xmlns:a16="http://schemas.microsoft.com/office/drawing/2014/main" id="{30EDBE13-17B5-43BF-98FD-A41CD752068C}"/>
                </a:ext>
              </a:extLst>
            </p:cNvPr>
            <p:cNvSpPr/>
            <p:nvPr/>
          </p:nvSpPr>
          <p:spPr>
            <a:xfrm>
              <a:off x="11015867" y="1013468"/>
              <a:ext cx="377828" cy="307266"/>
            </a:xfrm>
            <a:prstGeom prst="heart">
              <a:avLst/>
            </a:prstGeom>
            <a:solidFill>
              <a:srgbClr val="7030A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227C9029-2DD0-45BA-B58B-8FD3BB161547}"/>
              </a:ext>
            </a:extLst>
          </p:cNvPr>
          <p:cNvSpPr txBox="1"/>
          <p:nvPr/>
        </p:nvSpPr>
        <p:spPr>
          <a:xfrm>
            <a:off x="381808" y="152655"/>
            <a:ext cx="1119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id-ID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id-ID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325EEE39-B085-436D-AA9B-A93C0B71486A}"/>
              </a:ext>
            </a:extLst>
          </p:cNvPr>
          <p:cNvSpPr txBox="1"/>
          <p:nvPr/>
        </p:nvSpPr>
        <p:spPr>
          <a:xfrm>
            <a:off x="1343277" y="459911"/>
            <a:ext cx="10172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 từ in đậm trong mỗi câu sau được dùng để thay cho từ ngữ nào?</a:t>
            </a: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6" name="Graphic 95" descr="Close">
            <a:extLst>
              <a:ext uri="{FF2B5EF4-FFF2-40B4-BE49-F238E27FC236}">
                <a16:creationId xmlns="" xmlns:a16="http://schemas.microsoft.com/office/drawing/2014/main" id="{94C49F70-A38D-41F0-8005-7E72834839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4270" y="267795"/>
            <a:ext cx="266374" cy="2663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AD5C506-7923-A9FA-D264-37BA836715C6}"/>
              </a:ext>
            </a:extLst>
          </p:cNvPr>
          <p:cNvSpPr txBox="1"/>
          <p:nvPr/>
        </p:nvSpPr>
        <p:spPr>
          <a:xfrm>
            <a:off x="466725" y="1343025"/>
            <a:ext cx="11582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a. Nắng vàng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ó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ng. Lúa cũng 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vậy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b. Cây tre này cao và thẳng, Các cây kia cũng 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thế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c. Cánh đồng vàng ruộm báo hiệu một vụ mùa bội thu. 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Đó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là thành quả lao động vất vả, “một nắng hai sương” của các cô bác nông dân.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45FE492-B7F9-C647-2A18-67B8930FDF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6412" y="3529012"/>
            <a:ext cx="8315325" cy="2943225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CE60F7D8-953E-F782-26E8-A7B823F59ACB}"/>
              </a:ext>
            </a:extLst>
          </p:cNvPr>
          <p:cNvCxnSpPr>
            <a:cxnSpLocks/>
          </p:cNvCxnSpPr>
          <p:nvPr/>
        </p:nvCxnSpPr>
        <p:spPr>
          <a:xfrm>
            <a:off x="5191125" y="1828800"/>
            <a:ext cx="5715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07098AB-83BB-9808-5AFF-4E866B79BF02}"/>
              </a:ext>
            </a:extLst>
          </p:cNvPr>
          <p:cNvCxnSpPr>
            <a:cxnSpLocks/>
          </p:cNvCxnSpPr>
          <p:nvPr/>
        </p:nvCxnSpPr>
        <p:spPr>
          <a:xfrm>
            <a:off x="7972425" y="2333625"/>
            <a:ext cx="5715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8F69A828-0E29-1D99-8AE4-C403988ADC55}"/>
              </a:ext>
            </a:extLst>
          </p:cNvPr>
          <p:cNvCxnSpPr>
            <a:cxnSpLocks/>
          </p:cNvCxnSpPr>
          <p:nvPr/>
        </p:nvCxnSpPr>
        <p:spPr>
          <a:xfrm>
            <a:off x="9991725" y="2809875"/>
            <a:ext cx="5715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18DA773B-B233-F0E6-627F-2F96DD58CDF2}"/>
              </a:ext>
            </a:extLst>
          </p:cNvPr>
          <p:cNvCxnSpPr/>
          <p:nvPr/>
        </p:nvCxnSpPr>
        <p:spPr>
          <a:xfrm>
            <a:off x="1943100" y="1866900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941A25A2-2BA6-8A3E-77E6-BA15C29ABC79}"/>
              </a:ext>
            </a:extLst>
          </p:cNvPr>
          <p:cNvCxnSpPr>
            <a:cxnSpLocks/>
          </p:cNvCxnSpPr>
          <p:nvPr/>
        </p:nvCxnSpPr>
        <p:spPr>
          <a:xfrm>
            <a:off x="2905125" y="2333625"/>
            <a:ext cx="218122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F4C6EB0A-F68E-C0F9-79D9-CA4F2DB2E9EA}"/>
              </a:ext>
            </a:extLst>
          </p:cNvPr>
          <p:cNvCxnSpPr>
            <a:cxnSpLocks/>
          </p:cNvCxnSpPr>
          <p:nvPr/>
        </p:nvCxnSpPr>
        <p:spPr>
          <a:xfrm>
            <a:off x="981075" y="2809875"/>
            <a:ext cx="881062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8546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Freeform: Shape 86">
            <a:extLst>
              <a:ext uri="{FF2B5EF4-FFF2-40B4-BE49-F238E27FC236}">
                <a16:creationId xmlns="" xmlns:a16="http://schemas.microsoft.com/office/drawing/2014/main" id="{1CD04E5C-65D5-4105-B6AC-895DD1F295D1}"/>
              </a:ext>
            </a:extLst>
          </p:cNvPr>
          <p:cNvSpPr/>
          <p:nvPr/>
        </p:nvSpPr>
        <p:spPr>
          <a:xfrm>
            <a:off x="119454" y="187592"/>
            <a:ext cx="12013580" cy="6355844"/>
          </a:xfrm>
          <a:custGeom>
            <a:avLst/>
            <a:gdLst>
              <a:gd name="connsiteX0" fmla="*/ 289689 w 10913807"/>
              <a:gd name="connsiteY0" fmla="*/ 0 h 5722374"/>
              <a:gd name="connsiteX1" fmla="*/ 2640801 w 10913807"/>
              <a:gd name="connsiteY1" fmla="*/ 7706 h 5722374"/>
              <a:gd name="connsiteX2" fmla="*/ 2911764 w 10913807"/>
              <a:gd name="connsiteY2" fmla="*/ 442451 h 5722374"/>
              <a:gd name="connsiteX3" fmla="*/ 10913807 w 10913807"/>
              <a:gd name="connsiteY3" fmla="*/ 442451 h 5722374"/>
              <a:gd name="connsiteX4" fmla="*/ 10913807 w 10913807"/>
              <a:gd name="connsiteY4" fmla="*/ 5722374 h 5722374"/>
              <a:gd name="connsiteX5" fmla="*/ 0 w 10913807"/>
              <a:gd name="connsiteY5" fmla="*/ 5722374 h 5722374"/>
              <a:gd name="connsiteX6" fmla="*/ 0 w 10913807"/>
              <a:gd name="connsiteY6" fmla="*/ 442451 h 5722374"/>
              <a:gd name="connsiteX7" fmla="*/ 289689 w 10913807"/>
              <a:gd name="connsiteY7" fmla="*/ 0 h 5722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13807" h="5722374">
                <a:moveTo>
                  <a:pt x="289689" y="0"/>
                </a:moveTo>
                <a:lnTo>
                  <a:pt x="2640801" y="7706"/>
                </a:lnTo>
                <a:cubicBezTo>
                  <a:pt x="2871067" y="15991"/>
                  <a:pt x="2807773" y="294967"/>
                  <a:pt x="2911764" y="442451"/>
                </a:cubicBezTo>
                <a:lnTo>
                  <a:pt x="10913807" y="442451"/>
                </a:lnTo>
                <a:lnTo>
                  <a:pt x="10913807" y="5722374"/>
                </a:lnTo>
                <a:lnTo>
                  <a:pt x="0" y="5722374"/>
                </a:lnTo>
                <a:lnTo>
                  <a:pt x="0" y="442451"/>
                </a:lnTo>
                <a:cubicBezTo>
                  <a:pt x="123799" y="294967"/>
                  <a:pt x="47043" y="3314"/>
                  <a:pt x="289689" y="0"/>
                </a:cubicBezTo>
                <a:close/>
              </a:path>
            </a:pathLst>
          </a:custGeom>
          <a:solidFill>
            <a:srgbClr val="DABDDB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="" xmlns:a16="http://schemas.microsoft.com/office/drawing/2014/main" id="{51682D97-7E88-4F64-8CAF-F854BC4A41BD}"/>
              </a:ext>
            </a:extLst>
          </p:cNvPr>
          <p:cNvGrpSpPr/>
          <p:nvPr/>
        </p:nvGrpSpPr>
        <p:grpSpPr>
          <a:xfrm>
            <a:off x="119454" y="400050"/>
            <a:ext cx="12013580" cy="6204193"/>
            <a:chOff x="639096" y="849782"/>
            <a:chExt cx="10913807" cy="4984961"/>
          </a:xfrm>
        </p:grpSpPr>
        <p:sp>
          <p:nvSpPr>
            <p:cNvPr id="89" name="Rectangle 88">
              <a:extLst>
                <a:ext uri="{FF2B5EF4-FFF2-40B4-BE49-F238E27FC236}">
                  <a16:creationId xmlns="" xmlns:a16="http://schemas.microsoft.com/office/drawing/2014/main" id="{DF501D5A-7035-476C-9D81-C8DF98413846}"/>
                </a:ext>
              </a:extLst>
            </p:cNvPr>
            <p:cNvSpPr/>
            <p:nvPr/>
          </p:nvSpPr>
          <p:spPr>
            <a:xfrm>
              <a:off x="639096" y="1436914"/>
              <a:ext cx="10913807" cy="439782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="" xmlns:a16="http://schemas.microsoft.com/office/drawing/2014/main" id="{263C2252-C03E-41CE-961A-375F826B8CBE}"/>
                </a:ext>
              </a:extLst>
            </p:cNvPr>
            <p:cNvSpPr/>
            <p:nvPr/>
          </p:nvSpPr>
          <p:spPr>
            <a:xfrm>
              <a:off x="1809750" y="849782"/>
              <a:ext cx="9147742" cy="4734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BCBE9D81-1113-4FE1-9B4C-CE737B1E6B78}"/>
                </a:ext>
              </a:extLst>
            </p:cNvPr>
            <p:cNvSpPr/>
            <p:nvPr/>
          </p:nvSpPr>
          <p:spPr>
            <a:xfrm rot="8099516">
              <a:off x="1382240" y="1036292"/>
              <a:ext cx="267646" cy="266683"/>
            </a:xfrm>
            <a:custGeom>
              <a:avLst/>
              <a:gdLst>
                <a:gd name="connsiteX0" fmla="*/ 196871 w 1483741"/>
                <a:gd name="connsiteY0" fmla="*/ 196871 h 1493861"/>
                <a:gd name="connsiteX1" fmla="*/ 196871 w 1483741"/>
                <a:gd name="connsiteY1" fmla="*/ 201482 h 1493861"/>
                <a:gd name="connsiteX2" fmla="*/ 201453 w 1483741"/>
                <a:gd name="connsiteY2" fmla="*/ 196871 h 1493861"/>
                <a:gd name="connsiteX3" fmla="*/ 0 w 1483741"/>
                <a:gd name="connsiteY3" fmla="*/ 0 h 1493861"/>
                <a:gd name="connsiteX4" fmla="*/ 1352973 w 1483741"/>
                <a:gd name="connsiteY4" fmla="*/ 0 h 1493861"/>
                <a:gd name="connsiteX5" fmla="*/ 1161010 w 1483741"/>
                <a:gd name="connsiteY5" fmla="*/ 196871 h 1493861"/>
                <a:gd name="connsiteX6" fmla="*/ 341678 w 1483741"/>
                <a:gd name="connsiteY6" fmla="*/ 196871 h 1493861"/>
                <a:gd name="connsiteX7" fmla="*/ 1483741 w 1483741"/>
                <a:gd name="connsiteY7" fmla="*/ 1331704 h 1493861"/>
                <a:gd name="connsiteX8" fmla="*/ 1322611 w 1483741"/>
                <a:gd name="connsiteY8" fmla="*/ 1493861 h 1493861"/>
                <a:gd name="connsiteX9" fmla="*/ 196871 w 1483741"/>
                <a:gd name="connsiteY9" fmla="*/ 375248 h 1493861"/>
                <a:gd name="connsiteX10" fmla="*/ 196871 w 1483741"/>
                <a:gd name="connsiteY10" fmla="*/ 1185661 h 1493861"/>
                <a:gd name="connsiteX11" fmla="*/ 0 w 1483741"/>
                <a:gd name="connsiteY11" fmla="*/ 1387566 h 1493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3741" h="1493861">
                  <a:moveTo>
                    <a:pt x="196871" y="196871"/>
                  </a:moveTo>
                  <a:lnTo>
                    <a:pt x="196871" y="201482"/>
                  </a:lnTo>
                  <a:lnTo>
                    <a:pt x="201453" y="196871"/>
                  </a:lnTo>
                  <a:close/>
                  <a:moveTo>
                    <a:pt x="0" y="0"/>
                  </a:moveTo>
                  <a:lnTo>
                    <a:pt x="1352973" y="0"/>
                  </a:lnTo>
                  <a:lnTo>
                    <a:pt x="1161010" y="196871"/>
                  </a:lnTo>
                  <a:lnTo>
                    <a:pt x="341678" y="196871"/>
                  </a:lnTo>
                  <a:lnTo>
                    <a:pt x="1483741" y="1331704"/>
                  </a:lnTo>
                  <a:lnTo>
                    <a:pt x="1322611" y="1493861"/>
                  </a:lnTo>
                  <a:lnTo>
                    <a:pt x="196871" y="375248"/>
                  </a:lnTo>
                  <a:lnTo>
                    <a:pt x="196871" y="1185661"/>
                  </a:lnTo>
                  <a:lnTo>
                    <a:pt x="0" y="138756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893EBA88-FBCD-48CD-93D0-8B1FAFFB6645}"/>
                </a:ext>
              </a:extLst>
            </p:cNvPr>
            <p:cNvSpPr/>
            <p:nvPr/>
          </p:nvSpPr>
          <p:spPr>
            <a:xfrm rot="13500484" flipH="1">
              <a:off x="899639" y="1036292"/>
              <a:ext cx="267646" cy="266683"/>
            </a:xfrm>
            <a:custGeom>
              <a:avLst/>
              <a:gdLst>
                <a:gd name="connsiteX0" fmla="*/ 196871 w 1483741"/>
                <a:gd name="connsiteY0" fmla="*/ 196871 h 1493861"/>
                <a:gd name="connsiteX1" fmla="*/ 196871 w 1483741"/>
                <a:gd name="connsiteY1" fmla="*/ 201482 h 1493861"/>
                <a:gd name="connsiteX2" fmla="*/ 201453 w 1483741"/>
                <a:gd name="connsiteY2" fmla="*/ 196871 h 1493861"/>
                <a:gd name="connsiteX3" fmla="*/ 0 w 1483741"/>
                <a:gd name="connsiteY3" fmla="*/ 0 h 1493861"/>
                <a:gd name="connsiteX4" fmla="*/ 1352973 w 1483741"/>
                <a:gd name="connsiteY4" fmla="*/ 0 h 1493861"/>
                <a:gd name="connsiteX5" fmla="*/ 1161010 w 1483741"/>
                <a:gd name="connsiteY5" fmla="*/ 196871 h 1493861"/>
                <a:gd name="connsiteX6" fmla="*/ 341678 w 1483741"/>
                <a:gd name="connsiteY6" fmla="*/ 196871 h 1493861"/>
                <a:gd name="connsiteX7" fmla="*/ 1483741 w 1483741"/>
                <a:gd name="connsiteY7" fmla="*/ 1331704 h 1493861"/>
                <a:gd name="connsiteX8" fmla="*/ 1322611 w 1483741"/>
                <a:gd name="connsiteY8" fmla="*/ 1493861 h 1493861"/>
                <a:gd name="connsiteX9" fmla="*/ 196871 w 1483741"/>
                <a:gd name="connsiteY9" fmla="*/ 375248 h 1493861"/>
                <a:gd name="connsiteX10" fmla="*/ 196871 w 1483741"/>
                <a:gd name="connsiteY10" fmla="*/ 1185661 h 1493861"/>
                <a:gd name="connsiteX11" fmla="*/ 0 w 1483741"/>
                <a:gd name="connsiteY11" fmla="*/ 1387566 h 1493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3741" h="1493861">
                  <a:moveTo>
                    <a:pt x="196871" y="196871"/>
                  </a:moveTo>
                  <a:lnTo>
                    <a:pt x="196871" y="201482"/>
                  </a:lnTo>
                  <a:lnTo>
                    <a:pt x="201453" y="196871"/>
                  </a:lnTo>
                  <a:close/>
                  <a:moveTo>
                    <a:pt x="0" y="0"/>
                  </a:moveTo>
                  <a:lnTo>
                    <a:pt x="1352973" y="0"/>
                  </a:lnTo>
                  <a:lnTo>
                    <a:pt x="1161010" y="196871"/>
                  </a:lnTo>
                  <a:lnTo>
                    <a:pt x="341678" y="196871"/>
                  </a:lnTo>
                  <a:lnTo>
                    <a:pt x="1483741" y="1331704"/>
                  </a:lnTo>
                  <a:lnTo>
                    <a:pt x="1322611" y="1493861"/>
                  </a:lnTo>
                  <a:lnTo>
                    <a:pt x="196871" y="375248"/>
                  </a:lnTo>
                  <a:lnTo>
                    <a:pt x="196871" y="1185661"/>
                  </a:lnTo>
                  <a:lnTo>
                    <a:pt x="0" y="138756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  <p:sp>
          <p:nvSpPr>
            <p:cNvPr id="93" name="Heart 92">
              <a:extLst>
                <a:ext uri="{FF2B5EF4-FFF2-40B4-BE49-F238E27FC236}">
                  <a16:creationId xmlns="" xmlns:a16="http://schemas.microsoft.com/office/drawing/2014/main" id="{30EDBE13-17B5-43BF-98FD-A41CD752068C}"/>
                </a:ext>
              </a:extLst>
            </p:cNvPr>
            <p:cNvSpPr/>
            <p:nvPr/>
          </p:nvSpPr>
          <p:spPr>
            <a:xfrm>
              <a:off x="11015867" y="1013468"/>
              <a:ext cx="377828" cy="307266"/>
            </a:xfrm>
            <a:prstGeom prst="heart">
              <a:avLst/>
            </a:prstGeom>
            <a:solidFill>
              <a:srgbClr val="7030A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53656CD-0FFC-BE33-C3F0-EABE249E58DD}"/>
              </a:ext>
            </a:extLst>
          </p:cNvPr>
          <p:cNvGrpSpPr/>
          <p:nvPr/>
        </p:nvGrpSpPr>
        <p:grpSpPr>
          <a:xfrm>
            <a:off x="495299" y="2656885"/>
            <a:ext cx="3971925" cy="1665108"/>
            <a:chOff x="6448424" y="4218985"/>
            <a:chExt cx="3971925" cy="1665108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025AAE76-21C4-D60C-5975-EDE42DD53E1A}"/>
                </a:ext>
              </a:extLst>
            </p:cNvPr>
            <p:cNvGrpSpPr/>
            <p:nvPr/>
          </p:nvGrpSpPr>
          <p:grpSpPr>
            <a:xfrm>
              <a:off x="6448424" y="4218985"/>
              <a:ext cx="3971925" cy="1665108"/>
              <a:chOff x="4142372" y="766762"/>
              <a:chExt cx="4710364" cy="2775224"/>
            </a:xfrm>
          </p:grpSpPr>
          <p:sp>
            <p:nvSpPr>
              <p:cNvPr id="9" name="Freeform 1286">
                <a:extLst>
                  <a:ext uri="{FF2B5EF4-FFF2-40B4-BE49-F238E27FC236}">
                    <a16:creationId xmlns="" xmlns:a16="http://schemas.microsoft.com/office/drawing/2014/main" id="{640FC5E0-3215-2458-8235-FE25FD76D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8535" y="946496"/>
                <a:ext cx="4564201" cy="2180533"/>
              </a:xfrm>
              <a:custGeom>
                <a:avLst/>
                <a:gdLst>
                  <a:gd name="T0" fmla="*/ 0 w 9680"/>
                  <a:gd name="T1" fmla="*/ 745 h 4929"/>
                  <a:gd name="T2" fmla="*/ 0 w 9680"/>
                  <a:gd name="T3" fmla="*/ 4468 h 4929"/>
                  <a:gd name="T4" fmla="*/ 488 w 9680"/>
                  <a:gd name="T5" fmla="*/ 4891 h 4929"/>
                  <a:gd name="T6" fmla="*/ 4840 w 9680"/>
                  <a:gd name="T7" fmla="*/ 4587 h 4929"/>
                  <a:gd name="T8" fmla="*/ 9192 w 9680"/>
                  <a:gd name="T9" fmla="*/ 4891 h 4929"/>
                  <a:gd name="T10" fmla="*/ 9680 w 9680"/>
                  <a:gd name="T11" fmla="*/ 4468 h 4929"/>
                  <a:gd name="T12" fmla="*/ 9680 w 9680"/>
                  <a:gd name="T13" fmla="*/ 745 h 4929"/>
                  <a:gd name="T14" fmla="*/ 9316 w 9680"/>
                  <a:gd name="T15" fmla="*/ 322 h 4929"/>
                  <a:gd name="T16" fmla="*/ 4840 w 9680"/>
                  <a:gd name="T17" fmla="*/ 0 h 4929"/>
                  <a:gd name="T18" fmla="*/ 364 w 9680"/>
                  <a:gd name="T19" fmla="*/ 322 h 4929"/>
                  <a:gd name="T20" fmla="*/ 0 w 9680"/>
                  <a:gd name="T21" fmla="*/ 745 h 4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680" h="4929">
                    <a:moveTo>
                      <a:pt x="0" y="745"/>
                    </a:moveTo>
                    <a:lnTo>
                      <a:pt x="0" y="4468"/>
                    </a:lnTo>
                    <a:cubicBezTo>
                      <a:pt x="0" y="4728"/>
                      <a:pt x="231" y="4929"/>
                      <a:pt x="488" y="4891"/>
                    </a:cubicBezTo>
                    <a:cubicBezTo>
                      <a:pt x="1854" y="4694"/>
                      <a:pt x="3317" y="4587"/>
                      <a:pt x="4840" y="4587"/>
                    </a:cubicBezTo>
                    <a:cubicBezTo>
                      <a:pt x="6363" y="4587"/>
                      <a:pt x="7826" y="4694"/>
                      <a:pt x="9192" y="4891"/>
                    </a:cubicBezTo>
                    <a:cubicBezTo>
                      <a:pt x="9449" y="4929"/>
                      <a:pt x="9680" y="4728"/>
                      <a:pt x="9680" y="4468"/>
                    </a:cubicBezTo>
                    <a:lnTo>
                      <a:pt x="9680" y="745"/>
                    </a:lnTo>
                    <a:cubicBezTo>
                      <a:pt x="9680" y="533"/>
                      <a:pt x="9525" y="353"/>
                      <a:pt x="9316" y="322"/>
                    </a:cubicBezTo>
                    <a:cubicBezTo>
                      <a:pt x="7915" y="113"/>
                      <a:pt x="6409" y="0"/>
                      <a:pt x="4840" y="0"/>
                    </a:cubicBezTo>
                    <a:cubicBezTo>
                      <a:pt x="3271" y="0"/>
                      <a:pt x="1765" y="113"/>
                      <a:pt x="364" y="322"/>
                    </a:cubicBezTo>
                    <a:cubicBezTo>
                      <a:pt x="155" y="353"/>
                      <a:pt x="0" y="533"/>
                      <a:pt x="0" y="745"/>
                    </a:cubicBezTo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7570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Freeform 1287">
                <a:extLst>
                  <a:ext uri="{FF2B5EF4-FFF2-40B4-BE49-F238E27FC236}">
                    <a16:creationId xmlns="" xmlns:a16="http://schemas.microsoft.com/office/drawing/2014/main" id="{BFF68591-48AC-BE4B-48BF-C59E2F1C1C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1676" y="2677291"/>
                <a:ext cx="4414973" cy="864695"/>
              </a:xfrm>
              <a:custGeom>
                <a:avLst/>
                <a:gdLst>
                  <a:gd name="T0" fmla="*/ 2488 w 9364"/>
                  <a:gd name="T1" fmla="*/ 1959 h 1959"/>
                  <a:gd name="T2" fmla="*/ 2116 w 9364"/>
                  <a:gd name="T3" fmla="*/ 1621 h 1959"/>
                  <a:gd name="T4" fmla="*/ 1884 w 9364"/>
                  <a:gd name="T5" fmla="*/ 1357 h 1959"/>
                  <a:gd name="T6" fmla="*/ 101 w 9364"/>
                  <a:gd name="T7" fmla="*/ 1557 h 1959"/>
                  <a:gd name="T8" fmla="*/ 7 w 9364"/>
                  <a:gd name="T9" fmla="*/ 1487 h 1959"/>
                  <a:gd name="T10" fmla="*/ 77 w 9364"/>
                  <a:gd name="T11" fmla="*/ 1393 h 1959"/>
                  <a:gd name="T12" fmla="*/ 1870 w 9364"/>
                  <a:gd name="T13" fmla="*/ 1192 h 1959"/>
                  <a:gd name="T14" fmla="*/ 2253 w 9364"/>
                  <a:gd name="T15" fmla="*/ 1527 h 1959"/>
                  <a:gd name="T16" fmla="*/ 2487 w 9364"/>
                  <a:gd name="T17" fmla="*/ 1794 h 1959"/>
                  <a:gd name="T18" fmla="*/ 2659 w 9364"/>
                  <a:gd name="T19" fmla="*/ 1506 h 1959"/>
                  <a:gd name="T20" fmla="*/ 2975 w 9364"/>
                  <a:gd name="T21" fmla="*/ 1122 h 1959"/>
                  <a:gd name="T22" fmla="*/ 4441 w 9364"/>
                  <a:gd name="T23" fmla="*/ 1088 h 1959"/>
                  <a:gd name="T24" fmla="*/ 8804 w 9364"/>
                  <a:gd name="T25" fmla="*/ 1393 h 1959"/>
                  <a:gd name="T26" fmla="*/ 9079 w 9364"/>
                  <a:gd name="T27" fmla="*/ 1313 h 1959"/>
                  <a:gd name="T28" fmla="*/ 9198 w 9364"/>
                  <a:gd name="T29" fmla="*/ 1052 h 1959"/>
                  <a:gd name="T30" fmla="*/ 9198 w 9364"/>
                  <a:gd name="T31" fmla="*/ 83 h 1959"/>
                  <a:gd name="T32" fmla="*/ 9281 w 9364"/>
                  <a:gd name="T33" fmla="*/ 0 h 1959"/>
                  <a:gd name="T34" fmla="*/ 9364 w 9364"/>
                  <a:gd name="T35" fmla="*/ 83 h 1959"/>
                  <a:gd name="T36" fmla="*/ 9364 w 9364"/>
                  <a:gd name="T37" fmla="*/ 1052 h 1959"/>
                  <a:gd name="T38" fmla="*/ 9187 w 9364"/>
                  <a:gd name="T39" fmla="*/ 1438 h 1959"/>
                  <a:gd name="T40" fmla="*/ 8780 w 9364"/>
                  <a:gd name="T41" fmla="*/ 1557 h 1959"/>
                  <a:gd name="T42" fmla="*/ 4441 w 9364"/>
                  <a:gd name="T43" fmla="*/ 1254 h 1959"/>
                  <a:gd name="T44" fmla="*/ 2984 w 9364"/>
                  <a:gd name="T45" fmla="*/ 1287 h 1959"/>
                  <a:gd name="T46" fmla="*/ 2809 w 9364"/>
                  <a:gd name="T47" fmla="*/ 1577 h 1959"/>
                  <a:gd name="T48" fmla="*/ 2499 w 9364"/>
                  <a:gd name="T49" fmla="*/ 1959 h 1959"/>
                  <a:gd name="T50" fmla="*/ 2488 w 9364"/>
                  <a:gd name="T51" fmla="*/ 1959 h 19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364" h="1959">
                    <a:moveTo>
                      <a:pt x="2488" y="1959"/>
                    </a:moveTo>
                    <a:cubicBezTo>
                      <a:pt x="2347" y="1959"/>
                      <a:pt x="2235" y="1795"/>
                      <a:pt x="2116" y="1621"/>
                    </a:cubicBezTo>
                    <a:cubicBezTo>
                      <a:pt x="2056" y="1534"/>
                      <a:pt x="1933" y="1353"/>
                      <a:pt x="1884" y="1357"/>
                    </a:cubicBezTo>
                    <a:cubicBezTo>
                      <a:pt x="1281" y="1406"/>
                      <a:pt x="681" y="1473"/>
                      <a:pt x="101" y="1557"/>
                    </a:cubicBezTo>
                    <a:cubicBezTo>
                      <a:pt x="56" y="1564"/>
                      <a:pt x="14" y="1532"/>
                      <a:pt x="7" y="1487"/>
                    </a:cubicBezTo>
                    <a:cubicBezTo>
                      <a:pt x="0" y="1442"/>
                      <a:pt x="32" y="1400"/>
                      <a:pt x="77" y="1393"/>
                    </a:cubicBezTo>
                    <a:cubicBezTo>
                      <a:pt x="661" y="1309"/>
                      <a:pt x="1264" y="1241"/>
                      <a:pt x="1870" y="1192"/>
                    </a:cubicBezTo>
                    <a:cubicBezTo>
                      <a:pt x="2016" y="1180"/>
                      <a:pt x="2131" y="1348"/>
                      <a:pt x="2253" y="1527"/>
                    </a:cubicBezTo>
                    <a:cubicBezTo>
                      <a:pt x="2316" y="1620"/>
                      <a:pt x="2435" y="1793"/>
                      <a:pt x="2487" y="1794"/>
                    </a:cubicBezTo>
                    <a:cubicBezTo>
                      <a:pt x="2532" y="1776"/>
                      <a:pt x="2615" y="1601"/>
                      <a:pt x="2659" y="1506"/>
                    </a:cubicBezTo>
                    <a:cubicBezTo>
                      <a:pt x="2755" y="1303"/>
                      <a:pt x="2838" y="1128"/>
                      <a:pt x="2975" y="1122"/>
                    </a:cubicBezTo>
                    <a:cubicBezTo>
                      <a:pt x="3458" y="1100"/>
                      <a:pt x="3951" y="1088"/>
                      <a:pt x="4441" y="1088"/>
                    </a:cubicBezTo>
                    <a:cubicBezTo>
                      <a:pt x="5934" y="1088"/>
                      <a:pt x="7402" y="1191"/>
                      <a:pt x="8804" y="1393"/>
                    </a:cubicBezTo>
                    <a:cubicBezTo>
                      <a:pt x="8903" y="1407"/>
                      <a:pt x="9003" y="1378"/>
                      <a:pt x="9079" y="1313"/>
                    </a:cubicBezTo>
                    <a:cubicBezTo>
                      <a:pt x="9155" y="1247"/>
                      <a:pt x="9198" y="1152"/>
                      <a:pt x="9198" y="1052"/>
                    </a:cubicBezTo>
                    <a:lnTo>
                      <a:pt x="9198" y="83"/>
                    </a:lnTo>
                    <a:cubicBezTo>
                      <a:pt x="9198" y="37"/>
                      <a:pt x="9235" y="0"/>
                      <a:pt x="9281" y="0"/>
                    </a:cubicBezTo>
                    <a:cubicBezTo>
                      <a:pt x="9327" y="0"/>
                      <a:pt x="9364" y="37"/>
                      <a:pt x="9364" y="83"/>
                    </a:cubicBezTo>
                    <a:lnTo>
                      <a:pt x="9364" y="1052"/>
                    </a:lnTo>
                    <a:cubicBezTo>
                      <a:pt x="9364" y="1200"/>
                      <a:pt x="9300" y="1341"/>
                      <a:pt x="9187" y="1438"/>
                    </a:cubicBezTo>
                    <a:cubicBezTo>
                      <a:pt x="9075" y="1535"/>
                      <a:pt x="8927" y="1578"/>
                      <a:pt x="8780" y="1557"/>
                    </a:cubicBezTo>
                    <a:cubicBezTo>
                      <a:pt x="7387" y="1356"/>
                      <a:pt x="5926" y="1254"/>
                      <a:pt x="4441" y="1254"/>
                    </a:cubicBezTo>
                    <a:cubicBezTo>
                      <a:pt x="3954" y="1254"/>
                      <a:pt x="3464" y="1265"/>
                      <a:pt x="2984" y="1287"/>
                    </a:cubicBezTo>
                    <a:cubicBezTo>
                      <a:pt x="2939" y="1303"/>
                      <a:pt x="2855" y="1481"/>
                      <a:pt x="2809" y="1577"/>
                    </a:cubicBezTo>
                    <a:cubicBezTo>
                      <a:pt x="2714" y="1778"/>
                      <a:pt x="2633" y="1951"/>
                      <a:pt x="2499" y="1959"/>
                    </a:cubicBezTo>
                    <a:cubicBezTo>
                      <a:pt x="2495" y="1959"/>
                      <a:pt x="2492" y="1959"/>
                      <a:pt x="2488" y="1959"/>
                    </a:cubicBezTo>
                  </a:path>
                </a:pathLst>
              </a:custGeom>
              <a:solidFill>
                <a:srgbClr val="066D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7570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Freeform 1288">
                <a:extLst>
                  <a:ext uri="{FF2B5EF4-FFF2-40B4-BE49-F238E27FC236}">
                    <a16:creationId xmlns="" xmlns:a16="http://schemas.microsoft.com/office/drawing/2014/main" id="{574264F6-C737-1362-788A-2606142AA0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2372" y="2701216"/>
                <a:ext cx="80074" cy="116204"/>
              </a:xfrm>
              <a:custGeom>
                <a:avLst/>
                <a:gdLst>
                  <a:gd name="T0" fmla="*/ 83 w 166"/>
                  <a:gd name="T1" fmla="*/ 265 h 265"/>
                  <a:gd name="T2" fmla="*/ 0 w 166"/>
                  <a:gd name="T3" fmla="*/ 182 h 265"/>
                  <a:gd name="T4" fmla="*/ 0 w 166"/>
                  <a:gd name="T5" fmla="*/ 83 h 265"/>
                  <a:gd name="T6" fmla="*/ 83 w 166"/>
                  <a:gd name="T7" fmla="*/ 0 h 265"/>
                  <a:gd name="T8" fmla="*/ 166 w 166"/>
                  <a:gd name="T9" fmla="*/ 83 h 265"/>
                  <a:gd name="T10" fmla="*/ 166 w 166"/>
                  <a:gd name="T11" fmla="*/ 182 h 265"/>
                  <a:gd name="T12" fmla="*/ 83 w 166"/>
                  <a:gd name="T13" fmla="*/ 26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6" h="265">
                    <a:moveTo>
                      <a:pt x="83" y="265"/>
                    </a:moveTo>
                    <a:cubicBezTo>
                      <a:pt x="37" y="265"/>
                      <a:pt x="0" y="228"/>
                      <a:pt x="0" y="182"/>
                    </a:cubicBezTo>
                    <a:lnTo>
                      <a:pt x="0" y="83"/>
                    </a:lnTo>
                    <a:cubicBezTo>
                      <a:pt x="0" y="37"/>
                      <a:pt x="37" y="0"/>
                      <a:pt x="83" y="0"/>
                    </a:cubicBezTo>
                    <a:cubicBezTo>
                      <a:pt x="129" y="0"/>
                      <a:pt x="166" y="37"/>
                      <a:pt x="166" y="83"/>
                    </a:cubicBezTo>
                    <a:lnTo>
                      <a:pt x="166" y="182"/>
                    </a:lnTo>
                    <a:cubicBezTo>
                      <a:pt x="166" y="228"/>
                      <a:pt x="129" y="265"/>
                      <a:pt x="83" y="265"/>
                    </a:cubicBezTo>
                    <a:close/>
                  </a:path>
                </a:pathLst>
              </a:custGeom>
              <a:solidFill>
                <a:srgbClr val="066D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7570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Freeform 1289">
                <a:extLst>
                  <a:ext uri="{FF2B5EF4-FFF2-40B4-BE49-F238E27FC236}">
                    <a16:creationId xmlns="" xmlns:a16="http://schemas.microsoft.com/office/drawing/2014/main" id="{DECBDC73-E7EC-299A-6476-EE0EE8280E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2372" y="777014"/>
                <a:ext cx="1798018" cy="1828505"/>
              </a:xfrm>
              <a:custGeom>
                <a:avLst/>
                <a:gdLst>
                  <a:gd name="T0" fmla="*/ 83 w 3811"/>
                  <a:gd name="T1" fmla="*/ 4133 h 4133"/>
                  <a:gd name="T2" fmla="*/ 0 w 3811"/>
                  <a:gd name="T3" fmla="*/ 4050 h 4133"/>
                  <a:gd name="T4" fmla="*/ 0 w 3811"/>
                  <a:gd name="T5" fmla="*/ 808 h 4133"/>
                  <a:gd name="T6" fmla="*/ 436 w 3811"/>
                  <a:gd name="T7" fmla="*/ 303 h 4133"/>
                  <a:gd name="T8" fmla="*/ 3723 w 3811"/>
                  <a:gd name="T9" fmla="*/ 2 h 4133"/>
                  <a:gd name="T10" fmla="*/ 3809 w 3811"/>
                  <a:gd name="T11" fmla="*/ 82 h 4133"/>
                  <a:gd name="T12" fmla="*/ 3730 w 3811"/>
                  <a:gd name="T13" fmla="*/ 168 h 4133"/>
                  <a:gd name="T14" fmla="*/ 460 w 3811"/>
                  <a:gd name="T15" fmla="*/ 467 h 4133"/>
                  <a:gd name="T16" fmla="*/ 166 w 3811"/>
                  <a:gd name="T17" fmla="*/ 808 h 4133"/>
                  <a:gd name="T18" fmla="*/ 166 w 3811"/>
                  <a:gd name="T19" fmla="*/ 4050 h 4133"/>
                  <a:gd name="T20" fmla="*/ 83 w 3811"/>
                  <a:gd name="T21" fmla="*/ 4133 h 4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11" h="4133">
                    <a:moveTo>
                      <a:pt x="83" y="4133"/>
                    </a:moveTo>
                    <a:cubicBezTo>
                      <a:pt x="37" y="4133"/>
                      <a:pt x="0" y="4096"/>
                      <a:pt x="0" y="4050"/>
                    </a:cubicBezTo>
                    <a:lnTo>
                      <a:pt x="0" y="808"/>
                    </a:lnTo>
                    <a:cubicBezTo>
                      <a:pt x="0" y="557"/>
                      <a:pt x="188" y="340"/>
                      <a:pt x="436" y="303"/>
                    </a:cubicBezTo>
                    <a:cubicBezTo>
                      <a:pt x="1495" y="145"/>
                      <a:pt x="2601" y="44"/>
                      <a:pt x="3723" y="2"/>
                    </a:cubicBezTo>
                    <a:cubicBezTo>
                      <a:pt x="3769" y="0"/>
                      <a:pt x="3808" y="36"/>
                      <a:pt x="3809" y="82"/>
                    </a:cubicBezTo>
                    <a:cubicBezTo>
                      <a:pt x="3811" y="128"/>
                      <a:pt x="3775" y="166"/>
                      <a:pt x="3730" y="168"/>
                    </a:cubicBezTo>
                    <a:cubicBezTo>
                      <a:pt x="2613" y="210"/>
                      <a:pt x="1513" y="310"/>
                      <a:pt x="460" y="467"/>
                    </a:cubicBezTo>
                    <a:cubicBezTo>
                      <a:pt x="293" y="492"/>
                      <a:pt x="166" y="639"/>
                      <a:pt x="166" y="808"/>
                    </a:cubicBezTo>
                    <a:lnTo>
                      <a:pt x="166" y="4050"/>
                    </a:lnTo>
                    <a:cubicBezTo>
                      <a:pt x="166" y="4096"/>
                      <a:pt x="129" y="4133"/>
                      <a:pt x="83" y="4133"/>
                    </a:cubicBezTo>
                  </a:path>
                </a:pathLst>
              </a:custGeom>
              <a:solidFill>
                <a:srgbClr val="066D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7570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Freeform 1290">
                <a:extLst>
                  <a:ext uri="{FF2B5EF4-FFF2-40B4-BE49-F238E27FC236}">
                    <a16:creationId xmlns="" xmlns:a16="http://schemas.microsoft.com/office/drawing/2014/main" id="{D8500B28-F936-72E7-DD84-6D2AF59EBB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1494" y="766762"/>
                <a:ext cx="353053" cy="75191"/>
              </a:xfrm>
              <a:custGeom>
                <a:avLst/>
                <a:gdLst>
                  <a:gd name="T0" fmla="*/ 83 w 750"/>
                  <a:gd name="T1" fmla="*/ 171 h 171"/>
                  <a:gd name="T2" fmla="*/ 0 w 750"/>
                  <a:gd name="T3" fmla="*/ 90 h 171"/>
                  <a:gd name="T4" fmla="*/ 82 w 750"/>
                  <a:gd name="T5" fmla="*/ 5 h 171"/>
                  <a:gd name="T6" fmla="*/ 667 w 750"/>
                  <a:gd name="T7" fmla="*/ 0 h 171"/>
                  <a:gd name="T8" fmla="*/ 750 w 750"/>
                  <a:gd name="T9" fmla="*/ 83 h 171"/>
                  <a:gd name="T10" fmla="*/ 667 w 750"/>
                  <a:gd name="T11" fmla="*/ 166 h 171"/>
                  <a:gd name="T12" fmla="*/ 85 w 750"/>
                  <a:gd name="T13" fmla="*/ 171 h 171"/>
                  <a:gd name="T14" fmla="*/ 83 w 750"/>
                  <a:gd name="T15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0" h="171">
                    <a:moveTo>
                      <a:pt x="83" y="171"/>
                    </a:moveTo>
                    <a:cubicBezTo>
                      <a:pt x="38" y="171"/>
                      <a:pt x="1" y="135"/>
                      <a:pt x="0" y="90"/>
                    </a:cubicBezTo>
                    <a:cubicBezTo>
                      <a:pt x="0" y="44"/>
                      <a:pt x="36" y="6"/>
                      <a:pt x="82" y="5"/>
                    </a:cubicBezTo>
                    <a:cubicBezTo>
                      <a:pt x="276" y="2"/>
                      <a:pt x="472" y="0"/>
                      <a:pt x="667" y="0"/>
                    </a:cubicBezTo>
                    <a:cubicBezTo>
                      <a:pt x="712" y="0"/>
                      <a:pt x="750" y="37"/>
                      <a:pt x="750" y="83"/>
                    </a:cubicBezTo>
                    <a:cubicBezTo>
                      <a:pt x="750" y="129"/>
                      <a:pt x="712" y="166"/>
                      <a:pt x="667" y="166"/>
                    </a:cubicBezTo>
                    <a:cubicBezTo>
                      <a:pt x="473" y="166"/>
                      <a:pt x="278" y="168"/>
                      <a:pt x="85" y="171"/>
                    </a:cubicBezTo>
                    <a:lnTo>
                      <a:pt x="83" y="171"/>
                    </a:lnTo>
                  </a:path>
                </a:pathLst>
              </a:custGeom>
              <a:solidFill>
                <a:srgbClr val="066D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7570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Freeform 1291">
                <a:extLst>
                  <a:ext uri="{FF2B5EF4-FFF2-40B4-BE49-F238E27FC236}">
                    <a16:creationId xmlns="" xmlns:a16="http://schemas.microsoft.com/office/drawing/2014/main" id="{BD5457F2-F38B-F9E0-8E4A-148F645FE8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87961" y="1105120"/>
                <a:ext cx="371251" cy="297347"/>
              </a:xfrm>
              <a:custGeom>
                <a:avLst/>
                <a:gdLst>
                  <a:gd name="T0" fmla="*/ 557 w 782"/>
                  <a:gd name="T1" fmla="*/ 340 h 667"/>
                  <a:gd name="T2" fmla="*/ 561 w 782"/>
                  <a:gd name="T3" fmla="*/ 360 h 667"/>
                  <a:gd name="T4" fmla="*/ 568 w 782"/>
                  <a:gd name="T5" fmla="*/ 364 h 667"/>
                  <a:gd name="T6" fmla="*/ 583 w 782"/>
                  <a:gd name="T7" fmla="*/ 361 h 667"/>
                  <a:gd name="T8" fmla="*/ 616 w 782"/>
                  <a:gd name="T9" fmla="*/ 357 h 667"/>
                  <a:gd name="T10" fmla="*/ 736 w 782"/>
                  <a:gd name="T11" fmla="*/ 394 h 667"/>
                  <a:gd name="T12" fmla="*/ 782 w 782"/>
                  <a:gd name="T13" fmla="*/ 505 h 667"/>
                  <a:gd name="T14" fmla="*/ 731 w 782"/>
                  <a:gd name="T15" fmla="*/ 626 h 667"/>
                  <a:gd name="T16" fmla="*/ 610 w 782"/>
                  <a:gd name="T17" fmla="*/ 667 h 667"/>
                  <a:gd name="T18" fmla="*/ 486 w 782"/>
                  <a:gd name="T19" fmla="*/ 620 h 667"/>
                  <a:gd name="T20" fmla="*/ 432 w 782"/>
                  <a:gd name="T21" fmla="*/ 489 h 667"/>
                  <a:gd name="T22" fmla="*/ 509 w 782"/>
                  <a:gd name="T23" fmla="*/ 244 h 667"/>
                  <a:gd name="T24" fmla="*/ 698 w 782"/>
                  <a:gd name="T25" fmla="*/ 30 h 667"/>
                  <a:gd name="T26" fmla="*/ 751 w 782"/>
                  <a:gd name="T27" fmla="*/ 0 h 667"/>
                  <a:gd name="T28" fmla="*/ 767 w 782"/>
                  <a:gd name="T29" fmla="*/ 15 h 667"/>
                  <a:gd name="T30" fmla="*/ 752 w 782"/>
                  <a:gd name="T31" fmla="*/ 39 h 667"/>
                  <a:gd name="T32" fmla="*/ 603 w 782"/>
                  <a:gd name="T33" fmla="*/ 207 h 667"/>
                  <a:gd name="T34" fmla="*/ 557 w 782"/>
                  <a:gd name="T35" fmla="*/ 340 h 667"/>
                  <a:gd name="T36" fmla="*/ 126 w 782"/>
                  <a:gd name="T37" fmla="*/ 340 h 667"/>
                  <a:gd name="T38" fmla="*/ 129 w 782"/>
                  <a:gd name="T39" fmla="*/ 360 h 667"/>
                  <a:gd name="T40" fmla="*/ 137 w 782"/>
                  <a:gd name="T41" fmla="*/ 364 h 667"/>
                  <a:gd name="T42" fmla="*/ 151 w 782"/>
                  <a:gd name="T43" fmla="*/ 361 h 667"/>
                  <a:gd name="T44" fmla="*/ 184 w 782"/>
                  <a:gd name="T45" fmla="*/ 357 h 667"/>
                  <a:gd name="T46" fmla="*/ 304 w 782"/>
                  <a:gd name="T47" fmla="*/ 394 h 667"/>
                  <a:gd name="T48" fmla="*/ 350 w 782"/>
                  <a:gd name="T49" fmla="*/ 505 h 667"/>
                  <a:gd name="T50" fmla="*/ 300 w 782"/>
                  <a:gd name="T51" fmla="*/ 626 h 667"/>
                  <a:gd name="T52" fmla="*/ 179 w 782"/>
                  <a:gd name="T53" fmla="*/ 667 h 667"/>
                  <a:gd name="T54" fmla="*/ 55 w 782"/>
                  <a:gd name="T55" fmla="*/ 620 h 667"/>
                  <a:gd name="T56" fmla="*/ 0 w 782"/>
                  <a:gd name="T57" fmla="*/ 489 h 667"/>
                  <a:gd name="T58" fmla="*/ 77 w 782"/>
                  <a:gd name="T59" fmla="*/ 244 h 667"/>
                  <a:gd name="T60" fmla="*/ 266 w 782"/>
                  <a:gd name="T61" fmla="*/ 30 h 667"/>
                  <a:gd name="T62" fmla="*/ 319 w 782"/>
                  <a:gd name="T63" fmla="*/ 0 h 667"/>
                  <a:gd name="T64" fmla="*/ 335 w 782"/>
                  <a:gd name="T65" fmla="*/ 15 h 667"/>
                  <a:gd name="T66" fmla="*/ 321 w 782"/>
                  <a:gd name="T67" fmla="*/ 39 h 667"/>
                  <a:gd name="T68" fmla="*/ 171 w 782"/>
                  <a:gd name="T69" fmla="*/ 207 h 667"/>
                  <a:gd name="T70" fmla="*/ 126 w 782"/>
                  <a:gd name="T71" fmla="*/ 34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82" h="667">
                    <a:moveTo>
                      <a:pt x="557" y="340"/>
                    </a:moveTo>
                    <a:cubicBezTo>
                      <a:pt x="557" y="350"/>
                      <a:pt x="559" y="356"/>
                      <a:pt x="561" y="360"/>
                    </a:cubicBezTo>
                    <a:lnTo>
                      <a:pt x="568" y="364"/>
                    </a:lnTo>
                    <a:lnTo>
                      <a:pt x="583" y="361"/>
                    </a:lnTo>
                    <a:cubicBezTo>
                      <a:pt x="595" y="358"/>
                      <a:pt x="606" y="357"/>
                      <a:pt x="616" y="357"/>
                    </a:cubicBezTo>
                    <a:cubicBezTo>
                      <a:pt x="666" y="357"/>
                      <a:pt x="706" y="369"/>
                      <a:pt x="736" y="394"/>
                    </a:cubicBezTo>
                    <a:cubicBezTo>
                      <a:pt x="766" y="419"/>
                      <a:pt x="782" y="456"/>
                      <a:pt x="782" y="505"/>
                    </a:cubicBezTo>
                    <a:cubicBezTo>
                      <a:pt x="782" y="558"/>
                      <a:pt x="765" y="598"/>
                      <a:pt x="731" y="626"/>
                    </a:cubicBezTo>
                    <a:cubicBezTo>
                      <a:pt x="698" y="653"/>
                      <a:pt x="658" y="667"/>
                      <a:pt x="610" y="667"/>
                    </a:cubicBezTo>
                    <a:cubicBezTo>
                      <a:pt x="564" y="667"/>
                      <a:pt x="523" y="651"/>
                      <a:pt x="486" y="620"/>
                    </a:cubicBezTo>
                    <a:cubicBezTo>
                      <a:pt x="450" y="589"/>
                      <a:pt x="432" y="546"/>
                      <a:pt x="432" y="489"/>
                    </a:cubicBezTo>
                    <a:cubicBezTo>
                      <a:pt x="432" y="412"/>
                      <a:pt x="458" y="330"/>
                      <a:pt x="509" y="244"/>
                    </a:cubicBezTo>
                    <a:cubicBezTo>
                      <a:pt x="561" y="158"/>
                      <a:pt x="624" y="86"/>
                      <a:pt x="698" y="30"/>
                    </a:cubicBezTo>
                    <a:cubicBezTo>
                      <a:pt x="726" y="10"/>
                      <a:pt x="743" y="0"/>
                      <a:pt x="751" y="0"/>
                    </a:cubicBezTo>
                    <a:cubicBezTo>
                      <a:pt x="761" y="6"/>
                      <a:pt x="767" y="10"/>
                      <a:pt x="767" y="15"/>
                    </a:cubicBezTo>
                    <a:cubicBezTo>
                      <a:pt x="767" y="22"/>
                      <a:pt x="762" y="30"/>
                      <a:pt x="752" y="39"/>
                    </a:cubicBezTo>
                    <a:cubicBezTo>
                      <a:pt x="683" y="102"/>
                      <a:pt x="633" y="158"/>
                      <a:pt x="603" y="207"/>
                    </a:cubicBezTo>
                    <a:cubicBezTo>
                      <a:pt x="573" y="256"/>
                      <a:pt x="557" y="300"/>
                      <a:pt x="557" y="340"/>
                    </a:cubicBezTo>
                    <a:close/>
                    <a:moveTo>
                      <a:pt x="126" y="340"/>
                    </a:moveTo>
                    <a:cubicBezTo>
                      <a:pt x="126" y="350"/>
                      <a:pt x="127" y="356"/>
                      <a:pt x="129" y="360"/>
                    </a:cubicBezTo>
                    <a:lnTo>
                      <a:pt x="137" y="364"/>
                    </a:lnTo>
                    <a:lnTo>
                      <a:pt x="151" y="361"/>
                    </a:lnTo>
                    <a:cubicBezTo>
                      <a:pt x="163" y="358"/>
                      <a:pt x="174" y="357"/>
                      <a:pt x="184" y="357"/>
                    </a:cubicBezTo>
                    <a:cubicBezTo>
                      <a:pt x="234" y="357"/>
                      <a:pt x="274" y="369"/>
                      <a:pt x="304" y="394"/>
                    </a:cubicBezTo>
                    <a:cubicBezTo>
                      <a:pt x="335" y="419"/>
                      <a:pt x="350" y="456"/>
                      <a:pt x="350" y="505"/>
                    </a:cubicBezTo>
                    <a:cubicBezTo>
                      <a:pt x="350" y="558"/>
                      <a:pt x="333" y="598"/>
                      <a:pt x="300" y="626"/>
                    </a:cubicBezTo>
                    <a:cubicBezTo>
                      <a:pt x="266" y="653"/>
                      <a:pt x="226" y="667"/>
                      <a:pt x="179" y="667"/>
                    </a:cubicBezTo>
                    <a:cubicBezTo>
                      <a:pt x="132" y="667"/>
                      <a:pt x="91" y="651"/>
                      <a:pt x="55" y="620"/>
                    </a:cubicBezTo>
                    <a:cubicBezTo>
                      <a:pt x="18" y="589"/>
                      <a:pt x="0" y="546"/>
                      <a:pt x="0" y="489"/>
                    </a:cubicBezTo>
                    <a:cubicBezTo>
                      <a:pt x="0" y="412"/>
                      <a:pt x="26" y="330"/>
                      <a:pt x="77" y="244"/>
                    </a:cubicBezTo>
                    <a:cubicBezTo>
                      <a:pt x="129" y="158"/>
                      <a:pt x="192" y="86"/>
                      <a:pt x="266" y="30"/>
                    </a:cubicBezTo>
                    <a:cubicBezTo>
                      <a:pt x="294" y="10"/>
                      <a:pt x="311" y="0"/>
                      <a:pt x="319" y="0"/>
                    </a:cubicBezTo>
                    <a:cubicBezTo>
                      <a:pt x="330" y="6"/>
                      <a:pt x="335" y="10"/>
                      <a:pt x="335" y="15"/>
                    </a:cubicBezTo>
                    <a:cubicBezTo>
                      <a:pt x="335" y="22"/>
                      <a:pt x="330" y="30"/>
                      <a:pt x="321" y="39"/>
                    </a:cubicBezTo>
                    <a:cubicBezTo>
                      <a:pt x="251" y="102"/>
                      <a:pt x="202" y="158"/>
                      <a:pt x="171" y="207"/>
                    </a:cubicBezTo>
                    <a:cubicBezTo>
                      <a:pt x="141" y="256"/>
                      <a:pt x="126" y="300"/>
                      <a:pt x="126" y="340"/>
                    </a:cubicBezTo>
                  </a:path>
                </a:pathLst>
              </a:custGeom>
              <a:solidFill>
                <a:srgbClr val="066D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7570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Freeform 1292">
                <a:extLst>
                  <a:ext uri="{FF2B5EF4-FFF2-40B4-BE49-F238E27FC236}">
                    <a16:creationId xmlns="" xmlns:a16="http://schemas.microsoft.com/office/drawing/2014/main" id="{A475C219-7A63-6077-735C-58C715AA01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46057" y="2745646"/>
                <a:ext cx="371251" cy="293928"/>
              </a:xfrm>
              <a:custGeom>
                <a:avLst/>
                <a:gdLst>
                  <a:gd name="T0" fmla="*/ 224 w 781"/>
                  <a:gd name="T1" fmla="*/ 326 h 666"/>
                  <a:gd name="T2" fmla="*/ 220 w 781"/>
                  <a:gd name="T3" fmla="*/ 307 h 666"/>
                  <a:gd name="T4" fmla="*/ 213 w 781"/>
                  <a:gd name="T5" fmla="*/ 303 h 666"/>
                  <a:gd name="T6" fmla="*/ 198 w 781"/>
                  <a:gd name="T7" fmla="*/ 306 h 666"/>
                  <a:gd name="T8" fmla="*/ 166 w 781"/>
                  <a:gd name="T9" fmla="*/ 310 h 666"/>
                  <a:gd name="T10" fmla="*/ 45 w 781"/>
                  <a:gd name="T11" fmla="*/ 273 h 666"/>
                  <a:gd name="T12" fmla="*/ 0 w 781"/>
                  <a:gd name="T13" fmla="*/ 162 h 666"/>
                  <a:gd name="T14" fmla="*/ 50 w 781"/>
                  <a:gd name="T15" fmla="*/ 41 h 666"/>
                  <a:gd name="T16" fmla="*/ 171 w 781"/>
                  <a:gd name="T17" fmla="*/ 0 h 666"/>
                  <a:gd name="T18" fmla="*/ 295 w 781"/>
                  <a:gd name="T19" fmla="*/ 46 h 666"/>
                  <a:gd name="T20" fmla="*/ 350 w 781"/>
                  <a:gd name="T21" fmla="*/ 177 h 666"/>
                  <a:gd name="T22" fmla="*/ 272 w 781"/>
                  <a:gd name="T23" fmla="*/ 423 h 666"/>
                  <a:gd name="T24" fmla="*/ 84 w 781"/>
                  <a:gd name="T25" fmla="*/ 636 h 666"/>
                  <a:gd name="T26" fmla="*/ 31 w 781"/>
                  <a:gd name="T27" fmla="*/ 666 h 666"/>
                  <a:gd name="T28" fmla="*/ 14 w 781"/>
                  <a:gd name="T29" fmla="*/ 652 h 666"/>
                  <a:gd name="T30" fmla="*/ 29 w 781"/>
                  <a:gd name="T31" fmla="*/ 627 h 666"/>
                  <a:gd name="T32" fmla="*/ 178 w 781"/>
                  <a:gd name="T33" fmla="*/ 459 h 666"/>
                  <a:gd name="T34" fmla="*/ 224 w 781"/>
                  <a:gd name="T35" fmla="*/ 326 h 666"/>
                  <a:gd name="T36" fmla="*/ 656 w 781"/>
                  <a:gd name="T37" fmla="*/ 326 h 666"/>
                  <a:gd name="T38" fmla="*/ 652 w 781"/>
                  <a:gd name="T39" fmla="*/ 307 h 666"/>
                  <a:gd name="T40" fmla="*/ 645 w 781"/>
                  <a:gd name="T41" fmla="*/ 303 h 666"/>
                  <a:gd name="T42" fmla="*/ 630 w 781"/>
                  <a:gd name="T43" fmla="*/ 306 h 666"/>
                  <a:gd name="T44" fmla="*/ 597 w 781"/>
                  <a:gd name="T45" fmla="*/ 310 h 666"/>
                  <a:gd name="T46" fmla="*/ 477 w 781"/>
                  <a:gd name="T47" fmla="*/ 273 h 666"/>
                  <a:gd name="T48" fmla="*/ 432 w 781"/>
                  <a:gd name="T49" fmla="*/ 162 h 666"/>
                  <a:gd name="T50" fmla="*/ 482 w 781"/>
                  <a:gd name="T51" fmla="*/ 41 h 666"/>
                  <a:gd name="T52" fmla="*/ 603 w 781"/>
                  <a:gd name="T53" fmla="*/ 0 h 666"/>
                  <a:gd name="T54" fmla="*/ 727 w 781"/>
                  <a:gd name="T55" fmla="*/ 46 h 666"/>
                  <a:gd name="T56" fmla="*/ 781 w 781"/>
                  <a:gd name="T57" fmla="*/ 177 h 666"/>
                  <a:gd name="T58" fmla="*/ 704 w 781"/>
                  <a:gd name="T59" fmla="*/ 423 h 666"/>
                  <a:gd name="T60" fmla="*/ 515 w 781"/>
                  <a:gd name="T61" fmla="*/ 636 h 666"/>
                  <a:gd name="T62" fmla="*/ 462 w 781"/>
                  <a:gd name="T63" fmla="*/ 666 h 666"/>
                  <a:gd name="T64" fmla="*/ 446 w 781"/>
                  <a:gd name="T65" fmla="*/ 652 h 666"/>
                  <a:gd name="T66" fmla="*/ 461 w 781"/>
                  <a:gd name="T67" fmla="*/ 627 h 666"/>
                  <a:gd name="T68" fmla="*/ 610 w 781"/>
                  <a:gd name="T69" fmla="*/ 459 h 666"/>
                  <a:gd name="T70" fmla="*/ 656 w 781"/>
                  <a:gd name="T71" fmla="*/ 326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81" h="666">
                    <a:moveTo>
                      <a:pt x="224" y="326"/>
                    </a:moveTo>
                    <a:cubicBezTo>
                      <a:pt x="224" y="317"/>
                      <a:pt x="223" y="310"/>
                      <a:pt x="220" y="307"/>
                    </a:cubicBezTo>
                    <a:lnTo>
                      <a:pt x="213" y="303"/>
                    </a:lnTo>
                    <a:lnTo>
                      <a:pt x="198" y="306"/>
                    </a:lnTo>
                    <a:cubicBezTo>
                      <a:pt x="186" y="308"/>
                      <a:pt x="175" y="310"/>
                      <a:pt x="166" y="310"/>
                    </a:cubicBezTo>
                    <a:cubicBezTo>
                      <a:pt x="116" y="310"/>
                      <a:pt x="76" y="297"/>
                      <a:pt x="45" y="273"/>
                    </a:cubicBezTo>
                    <a:cubicBezTo>
                      <a:pt x="15" y="248"/>
                      <a:pt x="0" y="211"/>
                      <a:pt x="0" y="162"/>
                    </a:cubicBezTo>
                    <a:cubicBezTo>
                      <a:pt x="0" y="109"/>
                      <a:pt x="16" y="69"/>
                      <a:pt x="50" y="41"/>
                    </a:cubicBezTo>
                    <a:cubicBezTo>
                      <a:pt x="83" y="13"/>
                      <a:pt x="124" y="0"/>
                      <a:pt x="171" y="0"/>
                    </a:cubicBezTo>
                    <a:cubicBezTo>
                      <a:pt x="217" y="0"/>
                      <a:pt x="258" y="15"/>
                      <a:pt x="295" y="46"/>
                    </a:cubicBezTo>
                    <a:cubicBezTo>
                      <a:pt x="331" y="77"/>
                      <a:pt x="350" y="121"/>
                      <a:pt x="350" y="177"/>
                    </a:cubicBezTo>
                    <a:cubicBezTo>
                      <a:pt x="350" y="255"/>
                      <a:pt x="324" y="337"/>
                      <a:pt x="272" y="423"/>
                    </a:cubicBezTo>
                    <a:cubicBezTo>
                      <a:pt x="221" y="509"/>
                      <a:pt x="158" y="580"/>
                      <a:pt x="84" y="636"/>
                    </a:cubicBezTo>
                    <a:cubicBezTo>
                      <a:pt x="56" y="656"/>
                      <a:pt x="38" y="666"/>
                      <a:pt x="31" y="666"/>
                    </a:cubicBezTo>
                    <a:cubicBezTo>
                      <a:pt x="20" y="661"/>
                      <a:pt x="14" y="656"/>
                      <a:pt x="14" y="652"/>
                    </a:cubicBezTo>
                    <a:cubicBezTo>
                      <a:pt x="14" y="645"/>
                      <a:pt x="19" y="637"/>
                      <a:pt x="29" y="627"/>
                    </a:cubicBezTo>
                    <a:cubicBezTo>
                      <a:pt x="98" y="564"/>
                      <a:pt x="148" y="508"/>
                      <a:pt x="178" y="459"/>
                    </a:cubicBezTo>
                    <a:cubicBezTo>
                      <a:pt x="209" y="410"/>
                      <a:pt x="224" y="366"/>
                      <a:pt x="224" y="326"/>
                    </a:cubicBezTo>
                    <a:close/>
                    <a:moveTo>
                      <a:pt x="656" y="326"/>
                    </a:moveTo>
                    <a:cubicBezTo>
                      <a:pt x="656" y="317"/>
                      <a:pt x="654" y="310"/>
                      <a:pt x="652" y="307"/>
                    </a:cubicBezTo>
                    <a:lnTo>
                      <a:pt x="645" y="303"/>
                    </a:lnTo>
                    <a:lnTo>
                      <a:pt x="630" y="306"/>
                    </a:lnTo>
                    <a:cubicBezTo>
                      <a:pt x="618" y="308"/>
                      <a:pt x="607" y="310"/>
                      <a:pt x="597" y="310"/>
                    </a:cubicBezTo>
                    <a:cubicBezTo>
                      <a:pt x="548" y="310"/>
                      <a:pt x="507" y="297"/>
                      <a:pt x="477" y="273"/>
                    </a:cubicBezTo>
                    <a:cubicBezTo>
                      <a:pt x="447" y="248"/>
                      <a:pt x="432" y="211"/>
                      <a:pt x="432" y="162"/>
                    </a:cubicBezTo>
                    <a:cubicBezTo>
                      <a:pt x="432" y="109"/>
                      <a:pt x="448" y="69"/>
                      <a:pt x="482" y="41"/>
                    </a:cubicBezTo>
                    <a:cubicBezTo>
                      <a:pt x="515" y="13"/>
                      <a:pt x="555" y="0"/>
                      <a:pt x="603" y="0"/>
                    </a:cubicBezTo>
                    <a:cubicBezTo>
                      <a:pt x="649" y="0"/>
                      <a:pt x="690" y="15"/>
                      <a:pt x="727" y="46"/>
                    </a:cubicBezTo>
                    <a:cubicBezTo>
                      <a:pt x="763" y="77"/>
                      <a:pt x="781" y="121"/>
                      <a:pt x="781" y="177"/>
                    </a:cubicBezTo>
                    <a:cubicBezTo>
                      <a:pt x="781" y="255"/>
                      <a:pt x="755" y="337"/>
                      <a:pt x="704" y="423"/>
                    </a:cubicBezTo>
                    <a:cubicBezTo>
                      <a:pt x="652" y="509"/>
                      <a:pt x="589" y="580"/>
                      <a:pt x="515" y="636"/>
                    </a:cubicBezTo>
                    <a:cubicBezTo>
                      <a:pt x="487" y="656"/>
                      <a:pt x="470" y="666"/>
                      <a:pt x="462" y="666"/>
                    </a:cubicBezTo>
                    <a:cubicBezTo>
                      <a:pt x="452" y="661"/>
                      <a:pt x="446" y="656"/>
                      <a:pt x="446" y="652"/>
                    </a:cubicBezTo>
                    <a:cubicBezTo>
                      <a:pt x="446" y="645"/>
                      <a:pt x="451" y="637"/>
                      <a:pt x="461" y="627"/>
                    </a:cubicBezTo>
                    <a:cubicBezTo>
                      <a:pt x="530" y="564"/>
                      <a:pt x="580" y="508"/>
                      <a:pt x="610" y="459"/>
                    </a:cubicBezTo>
                    <a:cubicBezTo>
                      <a:pt x="640" y="410"/>
                      <a:pt x="656" y="366"/>
                      <a:pt x="656" y="326"/>
                    </a:cubicBezTo>
                  </a:path>
                </a:pathLst>
              </a:custGeom>
              <a:solidFill>
                <a:srgbClr val="066D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7570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4BF47C00-3AB0-F55F-DDEF-B3F298973334}"/>
                </a:ext>
              </a:extLst>
            </p:cNvPr>
            <p:cNvSpPr txBox="1"/>
            <p:nvPr/>
          </p:nvSpPr>
          <p:spPr>
            <a:xfrm>
              <a:off x="6877049" y="4629150"/>
              <a:ext cx="33432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vậy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thế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đó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Arrow: Right 19">
            <a:extLst>
              <a:ext uri="{FF2B5EF4-FFF2-40B4-BE49-F238E27FC236}">
                <a16:creationId xmlns="" xmlns:a16="http://schemas.microsoft.com/office/drawing/2014/main" id="{4F0D6E2E-113C-5D61-632E-4122259255ED}"/>
              </a:ext>
            </a:extLst>
          </p:cNvPr>
          <p:cNvSpPr/>
          <p:nvPr/>
        </p:nvSpPr>
        <p:spPr>
          <a:xfrm>
            <a:off x="4810125" y="3009900"/>
            <a:ext cx="1590675" cy="9048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E46F2F50-E8D3-7376-2B5E-B1B91E349848}"/>
              </a:ext>
            </a:extLst>
          </p:cNvPr>
          <p:cNvGrpSpPr/>
          <p:nvPr/>
        </p:nvGrpSpPr>
        <p:grpSpPr>
          <a:xfrm>
            <a:off x="6486525" y="2594536"/>
            <a:ext cx="5138749" cy="1707028"/>
            <a:chOff x="6486525" y="2594536"/>
            <a:chExt cx="5138749" cy="1707028"/>
          </a:xfrm>
        </p:grpSpPr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3807AB9F-ECB5-0CD4-C2E4-51727674C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86525" y="2594536"/>
              <a:ext cx="5138749" cy="1707028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61FDAD58-7D34-E450-A68F-A54D6DB1CA9B}"/>
                </a:ext>
              </a:extLst>
            </p:cNvPr>
            <p:cNvSpPr txBox="1"/>
            <p:nvPr/>
          </p:nvSpPr>
          <p:spPr>
            <a:xfrm>
              <a:off x="7467600" y="3048000"/>
              <a:ext cx="36671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ĐẠI TỪ THAY THẾ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8549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椭圆 36"/>
          <p:cNvSpPr/>
          <p:nvPr/>
        </p:nvSpPr>
        <p:spPr>
          <a:xfrm>
            <a:off x="5092292" y="-59356"/>
            <a:ext cx="7390029" cy="7390095"/>
          </a:xfrm>
          <a:prstGeom prst="ellipse">
            <a:avLst/>
          </a:prstGeom>
          <a:solidFill>
            <a:srgbClr val="FFB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141793" y="224396"/>
            <a:ext cx="6488343" cy="640920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5" name="图片 81" descr="D:\资料\图层 2.png图层 2">
            <a:extLst>
              <a:ext uri="{FF2B5EF4-FFF2-40B4-BE49-F238E27FC236}">
                <a16:creationId xmlns="" xmlns:a16="http://schemas.microsoft.com/office/drawing/2014/main" id="{4FD5B5C7-0708-449B-9605-B13951EA6E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18962" y="413385"/>
            <a:ext cx="11231245" cy="64446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82B46E1-A7D9-40B7-82BA-DE11776CA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147">
            <a:off x="1730639" y="-1022139"/>
            <a:ext cx="9877730" cy="8102255"/>
          </a:xfrm>
          <a:prstGeom prst="rect">
            <a:avLst/>
          </a:prstGeom>
        </p:spPr>
      </p:pic>
      <p:pic>
        <p:nvPicPr>
          <p:cNvPr id="4" name="Picture 3" descr="A cartoon of a person holding a sword&#10;&#10;Description automatically generated with low confidence">
            <a:extLst>
              <a:ext uri="{FF2B5EF4-FFF2-40B4-BE49-F238E27FC236}">
                <a16:creationId xmlns="" xmlns:a16="http://schemas.microsoft.com/office/drawing/2014/main" id="{63D6506F-AFCA-BC31-B5DC-D1FF58DF98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0480" y="3205326"/>
            <a:ext cx="5006662" cy="37538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FA04543-B7F7-95FE-C2D3-424B89B18B75}"/>
              </a:ext>
            </a:extLst>
          </p:cNvPr>
          <p:cNvSpPr txBox="1"/>
          <p:nvPr/>
        </p:nvSpPr>
        <p:spPr>
          <a:xfrm>
            <a:off x="3467099" y="2257425"/>
            <a:ext cx="6315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</a:rPr>
              <a:t>Các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từ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dùng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để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thay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thế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gọi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là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đại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từ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thay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thế</a:t>
            </a:r>
            <a:r>
              <a:rPr lang="en-US" sz="48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BEA8ECC-C8E7-5A88-853E-8E7149B58E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152" y="390526"/>
            <a:ext cx="4357047" cy="187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629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985</Words>
  <Application>Microsoft Office PowerPoint</Application>
  <PresentationFormat>Widescreen</PresentationFormat>
  <Paragraphs>152</Paragraphs>
  <Slides>30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微软雅黑</vt:lpstr>
      <vt:lpstr>宋体</vt:lpstr>
      <vt:lpstr>Arial</vt:lpstr>
      <vt:lpstr>Arial Rounded MT Bold</vt:lpstr>
      <vt:lpstr>Calibri</vt:lpstr>
      <vt:lpstr>Calibri Light</vt:lpstr>
      <vt:lpstr>Cambria</vt:lpstr>
      <vt:lpstr>Cutewritten</vt:lpstr>
      <vt:lpstr>SVN-Gretoon</vt:lpstr>
      <vt:lpstr>Times New Roman</vt:lpstr>
      <vt:lpstr>UTM Gradoo</vt:lpstr>
      <vt:lpstr>UTM Showcard</vt:lpstr>
      <vt:lpstr>字魂50号-白鸽天行体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14</cp:revision>
  <dcterms:created xsi:type="dcterms:W3CDTF">2024-08-12T02:00:41Z</dcterms:created>
  <dcterms:modified xsi:type="dcterms:W3CDTF">2024-08-14T01:12:38Z</dcterms:modified>
</cp:coreProperties>
</file>