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2"/>
  </p:notesMasterIdLst>
  <p:sldIdLst>
    <p:sldId id="293" r:id="rId4"/>
    <p:sldId id="298" r:id="rId5"/>
    <p:sldId id="291" r:id="rId6"/>
    <p:sldId id="294" r:id="rId7"/>
    <p:sldId id="299" r:id="rId8"/>
    <p:sldId id="295" r:id="rId9"/>
    <p:sldId id="315" r:id="rId10"/>
    <p:sldId id="300" r:id="rId11"/>
    <p:sldId id="320" r:id="rId12"/>
    <p:sldId id="317" r:id="rId13"/>
    <p:sldId id="286" r:id="rId14"/>
    <p:sldId id="321" r:id="rId15"/>
    <p:sldId id="322" r:id="rId16"/>
    <p:sldId id="313" r:id="rId17"/>
    <p:sldId id="318" r:id="rId18"/>
    <p:sldId id="319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3" y="3110407"/>
            <a:ext cx="7614564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E2682-C40C-124C-D0F7-A04F7001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EE81C02-8F4B-7A94-3DAB-BC4B73C8F73A}"/>
              </a:ext>
            </a:extLst>
          </p:cNvPr>
          <p:cNvSpPr/>
          <p:nvPr/>
        </p:nvSpPr>
        <p:spPr>
          <a:xfrm>
            <a:off x="585731" y="345688"/>
            <a:ext cx="11020538" cy="6129302"/>
          </a:xfrm>
          <a:custGeom>
            <a:avLst/>
            <a:gdLst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29302" fill="none" extrusionOk="0">
                <a:moveTo>
                  <a:pt x="0" y="573703"/>
                </a:moveTo>
                <a:cubicBezTo>
                  <a:pt x="-80908" y="243770"/>
                  <a:pt x="298994" y="34462"/>
                  <a:pt x="573703" y="0"/>
                </a:cubicBezTo>
                <a:cubicBezTo>
                  <a:pt x="3944956" y="287121"/>
                  <a:pt x="7808716" y="495315"/>
                  <a:pt x="10446835" y="0"/>
                </a:cubicBezTo>
                <a:cubicBezTo>
                  <a:pt x="10805073" y="63757"/>
                  <a:pt x="11067501" y="314382"/>
                  <a:pt x="11020538" y="573703"/>
                </a:cubicBezTo>
                <a:cubicBezTo>
                  <a:pt x="10949311" y="1874309"/>
                  <a:pt x="11109136" y="5007946"/>
                  <a:pt x="11020538" y="5555599"/>
                </a:cubicBezTo>
                <a:cubicBezTo>
                  <a:pt x="10929126" y="5887457"/>
                  <a:pt x="10712514" y="6093997"/>
                  <a:pt x="10446835" y="6129302"/>
                </a:cubicBezTo>
                <a:cubicBezTo>
                  <a:pt x="8309772" y="6245482"/>
                  <a:pt x="3899407" y="6036301"/>
                  <a:pt x="573703" y="6129302"/>
                </a:cubicBezTo>
                <a:cubicBezTo>
                  <a:pt x="260279" y="6082989"/>
                  <a:pt x="-71091" y="5913957"/>
                  <a:pt x="0" y="5555599"/>
                </a:cubicBezTo>
                <a:cubicBezTo>
                  <a:pt x="42876" y="4730657"/>
                  <a:pt x="61077" y="1481838"/>
                  <a:pt x="0" y="573703"/>
                </a:cubicBezTo>
                <a:close/>
              </a:path>
              <a:path w="11020538" h="6129302" stroke="0" extrusionOk="0">
                <a:moveTo>
                  <a:pt x="0" y="573703"/>
                </a:moveTo>
                <a:cubicBezTo>
                  <a:pt x="-14972" y="312319"/>
                  <a:pt x="257872" y="-7426"/>
                  <a:pt x="573703" y="0"/>
                </a:cubicBezTo>
                <a:cubicBezTo>
                  <a:pt x="2620532" y="240320"/>
                  <a:pt x="6919930" y="-55181"/>
                  <a:pt x="10446835" y="0"/>
                </a:cubicBezTo>
                <a:cubicBezTo>
                  <a:pt x="10730206" y="60890"/>
                  <a:pt x="10974942" y="329624"/>
                  <a:pt x="11020538" y="573703"/>
                </a:cubicBezTo>
                <a:cubicBezTo>
                  <a:pt x="11062529" y="1843437"/>
                  <a:pt x="11157345" y="4824999"/>
                  <a:pt x="11020538" y="5555599"/>
                </a:cubicBezTo>
                <a:cubicBezTo>
                  <a:pt x="11092770" y="5910569"/>
                  <a:pt x="10774669" y="6114897"/>
                  <a:pt x="10446835" y="6129302"/>
                </a:cubicBezTo>
                <a:cubicBezTo>
                  <a:pt x="5968530" y="6304832"/>
                  <a:pt x="4693608" y="6031110"/>
                  <a:pt x="573703" y="6129302"/>
                </a:cubicBezTo>
                <a:cubicBezTo>
                  <a:pt x="274102" y="6128529"/>
                  <a:pt x="-18146" y="5848123"/>
                  <a:pt x="0" y="5555599"/>
                </a:cubicBezTo>
                <a:cubicBezTo>
                  <a:pt x="63656" y="4813238"/>
                  <a:pt x="-38777" y="1317326"/>
                  <a:pt x="0" y="573703"/>
                </a:cubicBezTo>
                <a:close/>
              </a:path>
              <a:path w="11020538" h="6129302" fill="none" stroke="0" extrusionOk="0">
                <a:moveTo>
                  <a:pt x="0" y="573703"/>
                </a:moveTo>
                <a:cubicBezTo>
                  <a:pt x="-31952" y="249008"/>
                  <a:pt x="235892" y="45581"/>
                  <a:pt x="573703" y="0"/>
                </a:cubicBezTo>
                <a:cubicBezTo>
                  <a:pt x="4346015" y="237472"/>
                  <a:pt x="7241922" y="60209"/>
                  <a:pt x="10446835" y="0"/>
                </a:cubicBezTo>
                <a:cubicBezTo>
                  <a:pt x="10788616" y="51188"/>
                  <a:pt x="11036202" y="320880"/>
                  <a:pt x="11020538" y="573703"/>
                </a:cubicBezTo>
                <a:cubicBezTo>
                  <a:pt x="10863652" y="1940136"/>
                  <a:pt x="11176592" y="5054266"/>
                  <a:pt x="11020538" y="5555599"/>
                </a:cubicBezTo>
                <a:cubicBezTo>
                  <a:pt x="11021549" y="5884647"/>
                  <a:pt x="10765617" y="6112256"/>
                  <a:pt x="10446835" y="6129302"/>
                </a:cubicBezTo>
                <a:cubicBezTo>
                  <a:pt x="8393711" y="6213182"/>
                  <a:pt x="3876542" y="6432097"/>
                  <a:pt x="573703" y="6129302"/>
                </a:cubicBezTo>
                <a:cubicBezTo>
                  <a:pt x="257518" y="6103711"/>
                  <a:pt x="-37490" y="5906410"/>
                  <a:pt x="0" y="5555599"/>
                </a:cubicBezTo>
                <a:cubicBezTo>
                  <a:pt x="204555" y="4770034"/>
                  <a:pt x="92378" y="1449714"/>
                  <a:pt x="0" y="57370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573703 h 6129302"/>
                      <a:gd name="connsiteX1" fmla="*/ 573703 w 11020538"/>
                      <a:gd name="connsiteY1" fmla="*/ 0 h 6129302"/>
                      <a:gd name="connsiteX2" fmla="*/ 10446835 w 11020538"/>
                      <a:gd name="connsiteY2" fmla="*/ 0 h 6129302"/>
                      <a:gd name="connsiteX3" fmla="*/ 11020538 w 11020538"/>
                      <a:gd name="connsiteY3" fmla="*/ 573703 h 6129302"/>
                      <a:gd name="connsiteX4" fmla="*/ 11020538 w 11020538"/>
                      <a:gd name="connsiteY4" fmla="*/ 5555599 h 6129302"/>
                      <a:gd name="connsiteX5" fmla="*/ 10446835 w 11020538"/>
                      <a:gd name="connsiteY5" fmla="*/ 6129302 h 6129302"/>
                      <a:gd name="connsiteX6" fmla="*/ 573703 w 11020538"/>
                      <a:gd name="connsiteY6" fmla="*/ 6129302 h 6129302"/>
                      <a:gd name="connsiteX7" fmla="*/ 0 w 11020538"/>
                      <a:gd name="connsiteY7" fmla="*/ 5555599 h 6129302"/>
                      <a:gd name="connsiteX8" fmla="*/ 0 w 11020538"/>
                      <a:gd name="connsiteY8" fmla="*/ 573703 h 6129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6129302" fill="none" extrusionOk="0">
                        <a:moveTo>
                          <a:pt x="0" y="573703"/>
                        </a:moveTo>
                        <a:cubicBezTo>
                          <a:pt x="-26062" y="252641"/>
                          <a:pt x="288464" y="25850"/>
                          <a:pt x="573703" y="0"/>
                        </a:cubicBezTo>
                        <a:cubicBezTo>
                          <a:pt x="3840047" y="130954"/>
                          <a:pt x="7765099" y="43574"/>
                          <a:pt x="10446835" y="0"/>
                        </a:cubicBezTo>
                        <a:cubicBezTo>
                          <a:pt x="10793694" y="46229"/>
                          <a:pt x="11042842" y="284177"/>
                          <a:pt x="11020538" y="573703"/>
                        </a:cubicBezTo>
                        <a:cubicBezTo>
                          <a:pt x="10870099" y="1943663"/>
                          <a:pt x="11106417" y="5020736"/>
                          <a:pt x="11020538" y="5555599"/>
                        </a:cubicBezTo>
                        <a:cubicBezTo>
                          <a:pt x="10977823" y="5879460"/>
                          <a:pt x="10758928" y="6126022"/>
                          <a:pt x="10446835" y="6129302"/>
                        </a:cubicBezTo>
                        <a:cubicBezTo>
                          <a:pt x="8859426" y="6284499"/>
                          <a:pt x="4025003" y="6292322"/>
                          <a:pt x="573703" y="6129302"/>
                        </a:cubicBezTo>
                        <a:cubicBezTo>
                          <a:pt x="258239" y="6110589"/>
                          <a:pt x="-22508" y="5885589"/>
                          <a:pt x="0" y="5555599"/>
                        </a:cubicBezTo>
                        <a:cubicBezTo>
                          <a:pt x="64656" y="4691713"/>
                          <a:pt x="-17807" y="1423221"/>
                          <a:pt x="0" y="573703"/>
                        </a:cubicBezTo>
                        <a:close/>
                      </a:path>
                      <a:path w="11020538" h="6129302" stroke="0" extrusionOk="0">
                        <a:moveTo>
                          <a:pt x="0" y="573703"/>
                        </a:moveTo>
                        <a:cubicBezTo>
                          <a:pt x="-12319" y="249258"/>
                          <a:pt x="225537" y="11754"/>
                          <a:pt x="573703" y="0"/>
                        </a:cubicBezTo>
                        <a:cubicBezTo>
                          <a:pt x="2688208" y="132882"/>
                          <a:pt x="7478234" y="-84951"/>
                          <a:pt x="10446835" y="0"/>
                        </a:cubicBezTo>
                        <a:cubicBezTo>
                          <a:pt x="10720668" y="42005"/>
                          <a:pt x="11010793" y="310718"/>
                          <a:pt x="11020538" y="573703"/>
                        </a:cubicBezTo>
                        <a:cubicBezTo>
                          <a:pt x="11040725" y="1968126"/>
                          <a:pt x="11173018" y="4825886"/>
                          <a:pt x="11020538" y="5555599"/>
                        </a:cubicBezTo>
                        <a:cubicBezTo>
                          <a:pt x="11052956" y="5876292"/>
                          <a:pt x="10783204" y="6089126"/>
                          <a:pt x="10446835" y="6129302"/>
                        </a:cubicBezTo>
                        <a:cubicBezTo>
                          <a:pt x="6012312" y="6216941"/>
                          <a:pt x="4712836" y="6056623"/>
                          <a:pt x="573703" y="6129302"/>
                        </a:cubicBezTo>
                        <a:cubicBezTo>
                          <a:pt x="256186" y="6122916"/>
                          <a:pt x="-15908" y="5894554"/>
                          <a:pt x="0" y="5555599"/>
                        </a:cubicBezTo>
                        <a:cubicBezTo>
                          <a:pt x="-38581" y="4748829"/>
                          <a:pt x="63341" y="1294917"/>
                          <a:pt x="0" y="57370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34FBC5-7702-8166-9E11-C4F3AFF7FBB6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59F30-FA85-3160-FA22-325AD4246779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04033B-3096-ED9C-47F5-429B04EA61A4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CC8C64-EDCB-9B01-E331-A49E938192FC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AC617C-C90D-E9D7-A0E2-5782C07A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208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D121F0-A408-2E30-F684-CD16363D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319222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FEBDC37-84BC-25D2-6776-4D46BF65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418230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A97F9E5-0A1B-9E11-F197-A214F070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515755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D9E7A9-5BD7-89A5-AFA5-54D46A3D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68" y="1690108"/>
            <a:ext cx="2895851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4A45A-6747-D33A-DD11-6B86C5238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046" y="496761"/>
            <a:ext cx="39383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50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24" grpId="0"/>
          <p:bldP spid="24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1783793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/>
              <a:t>Mở rộng vốn từ về đất nước Việt Nam; </a:t>
            </a:r>
          </a:p>
          <a:p>
            <a:r>
              <a:rPr lang="vi-VN" sz="3200" dirty="0"/>
              <a:t>Biết 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1923664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260833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5" y="2514600"/>
            <a:ext cx="1815176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4972050" y="2483644"/>
            <a:ext cx="2855331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972050" y="5486400"/>
            <a:ext cx="3000375" cy="1215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483</Words>
  <Application>Microsoft Macintosh PowerPoint</Application>
  <PresentationFormat>Widescreen</PresentationFormat>
  <Paragraphs>54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Calibri</vt:lpstr>
      <vt:lpstr>Cambria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Dang</cp:lastModifiedBy>
  <cp:revision>21</cp:revision>
  <dcterms:created xsi:type="dcterms:W3CDTF">2023-01-29T11:38:57Z</dcterms:created>
  <dcterms:modified xsi:type="dcterms:W3CDTF">2025-04-10T16:47:36Z</dcterms:modified>
</cp:coreProperties>
</file>