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7" r:id="rId4"/>
    <p:sldMasterId id="2147483709" r:id="rId5"/>
  </p:sldMasterIdLst>
  <p:notesMasterIdLst>
    <p:notesMasterId r:id="rId22"/>
  </p:notesMasterIdLst>
  <p:sldIdLst>
    <p:sldId id="256" r:id="rId6"/>
    <p:sldId id="289" r:id="rId7"/>
    <p:sldId id="257" r:id="rId8"/>
    <p:sldId id="268" r:id="rId9"/>
    <p:sldId id="269" r:id="rId10"/>
    <p:sldId id="270" r:id="rId11"/>
    <p:sldId id="272" r:id="rId12"/>
    <p:sldId id="274" r:id="rId13"/>
    <p:sldId id="288" r:id="rId14"/>
    <p:sldId id="284" r:id="rId15"/>
    <p:sldId id="286" r:id="rId16"/>
    <p:sldId id="287" r:id="rId17"/>
    <p:sldId id="277" r:id="rId18"/>
    <p:sldId id="278" r:id="rId19"/>
    <p:sldId id="280"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0" autoAdjust="0"/>
    <p:restoredTop sz="94660"/>
  </p:normalViewPr>
  <p:slideViewPr>
    <p:cSldViewPr snapToGrid="0">
      <p:cViewPr varScale="1">
        <p:scale>
          <a:sx n="79" d="100"/>
          <a:sy n="79" d="100"/>
        </p:scale>
        <p:origin x="144"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077BC-F655-41F4-8B8D-8AC0883F8518}"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F7D48-38FF-4CB1-AFD5-B0A3BE7BEDFB}" type="slidenum">
              <a:rPr lang="en-US" smtClean="0"/>
              <a:t>‹#›</a:t>
            </a:fld>
            <a:endParaRPr lang="en-US"/>
          </a:p>
        </p:txBody>
      </p:sp>
    </p:spTree>
    <p:extLst>
      <p:ext uri="{BB962C8B-B14F-4D97-AF65-F5344CB8AC3E}">
        <p14:creationId xmlns:p14="http://schemas.microsoft.com/office/powerpoint/2010/main" val="776437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t>2</a:t>
            </a:fld>
            <a:endParaRPr lang="zh-CN" altLang="en-US"/>
          </a:p>
        </p:txBody>
      </p:sp>
    </p:spTree>
    <p:extLst>
      <p:ext uri="{BB962C8B-B14F-4D97-AF65-F5344CB8AC3E}">
        <p14:creationId xmlns:p14="http://schemas.microsoft.com/office/powerpoint/2010/main" val="263431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7704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hỗ dành sẵn cho Hình ảnh của Bản chiếu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Chỗ dành sẵn cho Ghi ch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Chỗ dành sẵn cho Số hiệu Bản chiếu 3"/>
          <p:cNvSpPr>
            <a:spLocks noGrp="1"/>
          </p:cNvSpPr>
          <p:nvPr>
            <p:ph type="sldNum" sz="quarter" idx="5"/>
          </p:nvPr>
        </p:nvSpPr>
        <p:spPr/>
        <p:txBody>
          <a:bodyPr/>
          <a:lstStyle/>
          <a:p>
            <a:pPr>
              <a:defRPr/>
            </a:pPr>
            <a:fld id="{1561ADA6-D148-4669-8429-ACF635F57408}" type="slidenum">
              <a:rPr lang="zh-CN" altLang="en-US" smtClean="0"/>
              <a:pPr>
                <a:defRPr/>
              </a:pPr>
              <a:t>10</a:t>
            </a:fld>
            <a:endParaRPr lang="zh-CN" altLang="en-US"/>
          </a:p>
        </p:txBody>
      </p:sp>
    </p:spTree>
    <p:extLst>
      <p:ext uri="{BB962C8B-B14F-4D97-AF65-F5344CB8AC3E}">
        <p14:creationId xmlns:p14="http://schemas.microsoft.com/office/powerpoint/2010/main" val="252677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hỗ dành sẵn cho Hình ảnh của Bản chiếu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Chỗ dành sẵn cho Ghi ch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Chỗ dành sẵn cho Số hiệu Bản chiếu 3"/>
          <p:cNvSpPr>
            <a:spLocks noGrp="1"/>
          </p:cNvSpPr>
          <p:nvPr>
            <p:ph type="sldNum" sz="quarter" idx="5"/>
          </p:nvPr>
        </p:nvSpPr>
        <p:spPr/>
        <p:txBody>
          <a:bodyPr/>
          <a:lstStyle/>
          <a:p>
            <a:pPr>
              <a:defRPr/>
            </a:pPr>
            <a:fld id="{1561ADA6-D148-4669-8429-ACF635F57408}" type="slidenum">
              <a:rPr lang="zh-CN" altLang="en-US" smtClean="0"/>
              <a:pPr>
                <a:defRPr/>
              </a:pPr>
              <a:t>11</a:t>
            </a:fld>
            <a:endParaRPr lang="zh-CN" altLang="en-US"/>
          </a:p>
        </p:txBody>
      </p:sp>
    </p:spTree>
    <p:extLst>
      <p:ext uri="{BB962C8B-B14F-4D97-AF65-F5344CB8AC3E}">
        <p14:creationId xmlns:p14="http://schemas.microsoft.com/office/powerpoint/2010/main" val="51733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hỗ dành sẵn cho Hình ảnh của Bản chiếu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Chỗ dành sẵn cho Ghi ch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Chỗ dành sẵn cho Số hiệu Bản chiếu 3"/>
          <p:cNvSpPr>
            <a:spLocks noGrp="1"/>
          </p:cNvSpPr>
          <p:nvPr>
            <p:ph type="sldNum" sz="quarter" idx="5"/>
          </p:nvPr>
        </p:nvSpPr>
        <p:spPr/>
        <p:txBody>
          <a:bodyPr/>
          <a:lstStyle/>
          <a:p>
            <a:pPr>
              <a:defRPr/>
            </a:pPr>
            <a:fld id="{1561ADA6-D148-4669-8429-ACF635F57408}" type="slidenum">
              <a:rPr lang="zh-CN" altLang="en-US" smtClean="0"/>
              <a:pPr>
                <a:defRPr/>
              </a:pPr>
              <a:t>12</a:t>
            </a:fld>
            <a:endParaRPr lang="zh-CN" altLang="en-US"/>
          </a:p>
        </p:txBody>
      </p:sp>
    </p:spTree>
    <p:extLst>
      <p:ext uri="{BB962C8B-B14F-4D97-AF65-F5344CB8AC3E}">
        <p14:creationId xmlns:p14="http://schemas.microsoft.com/office/powerpoint/2010/main" val="333692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84808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913979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95177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603228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3825237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t>2024/10/29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973388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59" name="Google Shape;159;p8"/>
          <p:cNvGrpSpPr/>
          <p:nvPr/>
        </p:nvGrpSpPr>
        <p:grpSpPr>
          <a:xfrm>
            <a:off x="0" y="3428993"/>
            <a:ext cx="12192000" cy="3413707"/>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0" name="Google Shape;190;p8"/>
          <p:cNvSpPr txBox="1">
            <a:spLocks noGrp="1"/>
          </p:cNvSpPr>
          <p:nvPr>
            <p:ph type="title"/>
          </p:nvPr>
        </p:nvSpPr>
        <p:spPr>
          <a:xfrm>
            <a:off x="1850800" y="1967400"/>
            <a:ext cx="8490400" cy="3126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666">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91" name="Google Shape;191;p8"/>
          <p:cNvGrpSpPr/>
          <p:nvPr/>
        </p:nvGrpSpPr>
        <p:grpSpPr>
          <a:xfrm>
            <a:off x="-914018" y="3751600"/>
            <a:ext cx="2113081" cy="1036432"/>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89588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52074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336809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113040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166443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515116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3847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2935947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578226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65436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185487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394507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265811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7418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0248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58151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8328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950967" y="518167"/>
            <a:ext cx="102812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1281018" y="3628067"/>
            <a:ext cx="2113081" cy="1036432"/>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1" name="Google Shape;481;p21"/>
          <p:cNvGrpSpPr/>
          <p:nvPr/>
        </p:nvGrpSpPr>
        <p:grpSpPr>
          <a:xfrm>
            <a:off x="11314916" y="2408933"/>
            <a:ext cx="2113081" cy="1036432"/>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6109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97A8DC3-B6CD-4AAA-866D-6138F83DEEF7}"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126343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31"/>
        <p:cNvGrpSpPr/>
        <p:nvPr/>
      </p:nvGrpSpPr>
      <p:grpSpPr>
        <a:xfrm>
          <a:off x="0" y="0"/>
          <a:ext cx="0" cy="0"/>
          <a:chOff x="0" y="0"/>
          <a:chExt cx="0" cy="0"/>
        </a:xfrm>
      </p:grpSpPr>
      <p:sp>
        <p:nvSpPr>
          <p:cNvPr id="633" name="Google Shape;633;p30"/>
          <p:cNvSpPr/>
          <p:nvPr/>
        </p:nvSpPr>
        <p:spPr>
          <a:xfrm>
            <a:off x="0" y="0"/>
            <a:ext cx="12192000" cy="1604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34" name="Google Shape;634;p30"/>
          <p:cNvGrpSpPr/>
          <p:nvPr/>
        </p:nvGrpSpPr>
        <p:grpSpPr>
          <a:xfrm>
            <a:off x="6725849" y="6041800"/>
            <a:ext cx="2113081" cy="1036432"/>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7" name="Google Shape;637;p30"/>
          <p:cNvGrpSpPr/>
          <p:nvPr/>
        </p:nvGrpSpPr>
        <p:grpSpPr>
          <a:xfrm>
            <a:off x="-1172118" y="2910784"/>
            <a:ext cx="2113081" cy="1036432"/>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0" name="Google Shape;640;p30"/>
          <p:cNvGrpSpPr/>
          <p:nvPr/>
        </p:nvGrpSpPr>
        <p:grpSpPr>
          <a:xfrm>
            <a:off x="11092282" y="3772617"/>
            <a:ext cx="2113081" cy="1036432"/>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35360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5493"/>
            <a:ext cx="12192000" cy="6858000"/>
          </a:xfrm>
          <a:prstGeom prst="rect">
            <a:avLst/>
          </a:prstGeom>
          <a:noFill/>
          <a:ln>
            <a:noFill/>
          </a:ln>
        </p:spPr>
      </p:pic>
      <p:grpSp>
        <p:nvGrpSpPr>
          <p:cNvPr id="10" name="Google Shape;10;p2"/>
          <p:cNvGrpSpPr/>
          <p:nvPr/>
        </p:nvGrpSpPr>
        <p:grpSpPr>
          <a:xfrm>
            <a:off x="0" y="3444493"/>
            <a:ext cx="12192000" cy="3413707"/>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1" name="Google Shape;41;p2"/>
          <p:cNvSpPr txBox="1">
            <a:spLocks noGrp="1"/>
          </p:cNvSpPr>
          <p:nvPr>
            <p:ph type="ctrTitle"/>
          </p:nvPr>
        </p:nvSpPr>
        <p:spPr>
          <a:xfrm>
            <a:off x="2321000" y="1584951"/>
            <a:ext cx="7550000" cy="2999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7066">
                <a:solidFill>
                  <a:schemeClr val="lt1"/>
                </a:solidFill>
                <a:latin typeface="Bowlby One"/>
                <a:ea typeface="Bowlby One"/>
                <a:cs typeface="Bowlby One"/>
                <a:sym typeface="Bowlby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321000" y="4635447"/>
            <a:ext cx="7550000" cy="6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43" name="Google Shape;43;p2"/>
          <p:cNvGrpSpPr/>
          <p:nvPr/>
        </p:nvGrpSpPr>
        <p:grpSpPr>
          <a:xfrm>
            <a:off x="4910982" y="6215967"/>
            <a:ext cx="2113081" cy="1036432"/>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44285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48" y="0"/>
            <a:ext cx="1146048" cy="1146048"/>
          </a:xfrm>
          <a:prstGeom prst="ellipse">
            <a:avLst/>
          </a:prstGeom>
          <a:ln>
            <a:noFill/>
          </a:ln>
          <a:effectLst>
            <a:softEdge rad="112500"/>
          </a:effectLst>
        </p:spPr>
      </p:pic>
    </p:spTree>
    <p:extLst>
      <p:ext uri="{BB962C8B-B14F-4D97-AF65-F5344CB8AC3E}">
        <p14:creationId xmlns:p14="http://schemas.microsoft.com/office/powerpoint/2010/main" val="2723331755"/>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3739657565"/>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3840852863"/>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1600151613"/>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283700572"/>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2888287119"/>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2575026754"/>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3909006461"/>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A8DC3-B6CD-4AAA-866D-6138F83DEEF7}"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4251267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1774268653"/>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4074282048"/>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2B2CC72C-31F2-46CE-9F75-EABF6E07736C}" type="datetimeFigureOut">
              <a:rPr lang="zh-CN" altLang="en-US" sz="1867" kern="0" smtClean="0">
                <a:solidFill>
                  <a:srgbClr val="000000"/>
                </a:solidFill>
                <a:latin typeface="Arial"/>
                <a:cs typeface="Arial"/>
                <a:sym typeface="Arial"/>
              </a:rPr>
              <a:pPr defTabSz="1219170">
                <a:buClr>
                  <a:srgbClr val="000000"/>
                </a:buClr>
              </a:pPr>
              <a:t>2024/10/29</a:t>
            </a:fld>
            <a:endParaRPr lang="zh-CN" altLang="en-US" sz="1867" kern="0">
              <a:solidFill>
                <a:srgbClr val="000000"/>
              </a:solidFill>
              <a:latin typeface="Arial"/>
              <a:cs typeface="Arial"/>
              <a:sym typeface="Arial"/>
            </a:endParaRPr>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latin typeface="Arial"/>
              <a:cs typeface="Arial"/>
              <a:sym typeface="Arial"/>
            </a:endParaRPr>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00FE4598-2C28-4FCD-9C11-EB7DF6EB9726}" type="slidenum">
              <a:rPr lang="zh-CN" altLang="en-US" sz="1867" kern="0" smtClean="0">
                <a:solidFill>
                  <a:srgbClr val="000000"/>
                </a:solidFill>
                <a:latin typeface="Arial"/>
                <a:cs typeface="Arial"/>
                <a:sym typeface="Arial"/>
              </a:rPr>
              <a:pPr defTabSz="1219170">
                <a:buClr>
                  <a:srgbClr val="000000"/>
                </a:buClr>
              </a:pPr>
              <a:t>‹#›</a:t>
            </a:fld>
            <a:endParaRPr lang="zh-CN" altLang="en-US" sz="1867" kern="0">
              <a:solidFill>
                <a:srgbClr val="000000"/>
              </a:solidFill>
              <a:latin typeface="Arial"/>
              <a:cs typeface="Arial"/>
              <a:sym typeface="Arial"/>
            </a:endParaRPr>
          </a:p>
        </p:txBody>
      </p:sp>
    </p:spTree>
    <p:extLst>
      <p:ext uri="{BB962C8B-B14F-4D97-AF65-F5344CB8AC3E}">
        <p14:creationId xmlns:p14="http://schemas.microsoft.com/office/powerpoint/2010/main" val="3786636280"/>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48" y="0"/>
            <a:ext cx="1146048" cy="1146048"/>
          </a:xfrm>
          <a:prstGeom prst="ellipse">
            <a:avLst/>
          </a:prstGeom>
          <a:ln>
            <a:noFill/>
          </a:ln>
          <a:effectLst>
            <a:softEdge rad="112500"/>
          </a:effectLst>
        </p:spPr>
      </p:pic>
    </p:spTree>
    <p:extLst>
      <p:ext uri="{BB962C8B-B14F-4D97-AF65-F5344CB8AC3E}">
        <p14:creationId xmlns:p14="http://schemas.microsoft.com/office/powerpoint/2010/main" val="3197299185"/>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36689778"/>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494673542"/>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558665776"/>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5069020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953131967"/>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023155216"/>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A8DC3-B6CD-4AAA-866D-6138F83DEEF7}"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08409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085818632"/>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591483585"/>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314224900"/>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970408909"/>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48" y="0"/>
            <a:ext cx="1146048" cy="1146048"/>
          </a:xfrm>
          <a:prstGeom prst="ellipse">
            <a:avLst/>
          </a:prstGeom>
          <a:ln>
            <a:noFill/>
          </a:ln>
          <a:effectLst>
            <a:softEdge rad="112500"/>
          </a:effectLst>
        </p:spPr>
      </p:pic>
    </p:spTree>
    <p:extLst>
      <p:ext uri="{BB962C8B-B14F-4D97-AF65-F5344CB8AC3E}">
        <p14:creationId xmlns:p14="http://schemas.microsoft.com/office/powerpoint/2010/main" val="1048868893"/>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92202895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96551779"/>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210046079"/>
      </p:ext>
    </p:extLst>
  </p:cSld>
  <p:clrMapOvr>
    <a:masterClrMapping/>
  </p:clrMapOvr>
  <p:transition spd="slow" advClick="0" advTm="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06153848"/>
      </p:ext>
    </p:extLst>
  </p:cSld>
  <p:clrMapOvr>
    <a:masterClrMapping/>
  </p:clrMapOvr>
  <p:transition spd="slow" advClick="0" advTm="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946639115"/>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A8DC3-B6CD-4AAA-866D-6138F83DEEF7}"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32247923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494159543"/>
      </p:ext>
    </p:extLst>
  </p:cSld>
  <p:clrMapOvr>
    <a:masterClrMapping/>
  </p:clrMapOvr>
  <p:transition spd="slow" advClick="0" advTm="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208945499"/>
      </p:ext>
    </p:extLst>
  </p:cSld>
  <p:clrMapOvr>
    <a:masterClrMapping/>
  </p:clrMapOvr>
  <p:transition spd="slow" advClick="0" advTm="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217243979"/>
      </p:ext>
    </p:extLst>
  </p:cSld>
  <p:clrMapOvr>
    <a:masterClrMapping/>
  </p:clrMapOvr>
  <p:transition spd="slow" advClick="0" advTm="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623526310"/>
      </p:ext>
    </p:extLst>
  </p:cSld>
  <p:clrMapOvr>
    <a:masterClrMapping/>
  </p:clrMapOvr>
  <p:transition spd="slow" advClick="0" advTm="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20038235"/>
      </p:ext>
    </p:extLst>
  </p:cSld>
  <p:clrMapOvr>
    <a:masterClrMapping/>
  </p:clrMapOvr>
  <p:transition spd="slow" advClick="0"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A8DC3-B6CD-4AAA-866D-6138F83DEEF7}"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26478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7A8DC3-B6CD-4AAA-866D-6138F83DEEF7}"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68803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7A8DC3-B6CD-4AAA-866D-6138F83DEEF7}"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8EF8F-030B-4CE6-8916-7ED7CC4FC8E9}" type="slidenum">
              <a:rPr lang="en-US" smtClean="0"/>
              <a:t>‹#›</a:t>
            </a:fld>
            <a:endParaRPr lang="en-US"/>
          </a:p>
        </p:txBody>
      </p:sp>
    </p:spTree>
    <p:extLst>
      <p:ext uri="{BB962C8B-B14F-4D97-AF65-F5344CB8AC3E}">
        <p14:creationId xmlns:p14="http://schemas.microsoft.com/office/powerpoint/2010/main" val="17130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7.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7.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A8DC3-B6CD-4AAA-866D-6138F83DEEF7}" type="datetimeFigureOut">
              <a:rPr lang="en-US" smtClean="0"/>
              <a:t>10/29/2024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8EF8F-030B-4CE6-8916-7ED7CC4FC8E9}" type="slidenum">
              <a:rPr lang="en-US" smtClean="0"/>
              <a:t>‹#›</a:t>
            </a:fld>
            <a:endParaRPr lang="en-US"/>
          </a:p>
        </p:txBody>
      </p:sp>
    </p:spTree>
    <p:extLst>
      <p:ext uri="{BB962C8B-B14F-4D97-AF65-F5344CB8AC3E}">
        <p14:creationId xmlns:p14="http://schemas.microsoft.com/office/powerpoint/2010/main" val="3126476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674225-3A43-9D71-1854-9FCCA3961649}"/>
              </a:ext>
            </a:extLst>
          </p:cNvPr>
          <p:cNvPicPr>
            <a:picLocks noChangeAspect="1"/>
          </p:cNvPicPr>
          <p:nvPr userDrawn="1"/>
        </p:nvPicPr>
        <p:blipFill>
          <a:blip r:embed="rId21"/>
          <a:stretch>
            <a:fillRect/>
          </a:stretch>
        </p:blipFill>
        <p:spPr>
          <a:xfrm>
            <a:off x="-1999046" y="1"/>
            <a:ext cx="1759889" cy="1759889"/>
          </a:xfrm>
          <a:prstGeom prst="rect">
            <a:avLst/>
          </a:prstGeom>
        </p:spPr>
      </p:pic>
    </p:spTree>
    <p:extLst>
      <p:ext uri="{BB962C8B-B14F-4D97-AF65-F5344CB8AC3E}">
        <p14:creationId xmlns:p14="http://schemas.microsoft.com/office/powerpoint/2010/main" val="524915338"/>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 id="2147483677" r:id="rId15"/>
    <p:sldLayoutId id="2147483678" r:id="rId16"/>
    <p:sldLayoutId id="2147483680" r:id="rId17"/>
    <p:sldLayoutId id="2147483681" r:id="rId18"/>
    <p:sldLayoutId id="214748368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999046" y="1"/>
            <a:ext cx="1759889" cy="1759889"/>
          </a:xfrm>
          <a:prstGeom prst="rect">
            <a:avLst/>
          </a:prstGeom>
        </p:spPr>
      </p:pic>
    </p:spTree>
    <p:extLst>
      <p:ext uri="{BB962C8B-B14F-4D97-AF65-F5344CB8AC3E}">
        <p14:creationId xmlns:p14="http://schemas.microsoft.com/office/powerpoint/2010/main" val="33890527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advClick="0" advTm="0">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1898916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advClick="0" advTm="0">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buClr>
                <a:srgbClr val="000000"/>
              </a:buClr>
            </a:pPr>
            <a:fld id="{2B2CC72C-31F2-46CE-9F75-EABF6E07736C}" type="datetimeFigureOut">
              <a:rPr lang="zh-CN" altLang="en-US" kern="0" smtClean="0">
                <a:solidFill>
                  <a:prstClr val="black">
                    <a:tint val="75000"/>
                  </a:prstClr>
                </a:solidFill>
                <a:latin typeface="Arial"/>
                <a:cs typeface="Arial"/>
                <a:sym typeface="Arial"/>
              </a:rPr>
              <a:pPr defTabSz="1219170">
                <a:buClr>
                  <a:srgbClr val="000000"/>
                </a:buClr>
              </a:pPr>
              <a:t>2024/10/29</a:t>
            </a:fld>
            <a:endParaRPr lang="zh-CN" altLang="en-US" kern="0">
              <a:solidFill>
                <a:prstClr val="black">
                  <a:tint val="75000"/>
                </a:prstClr>
              </a:solidFill>
              <a:latin typeface="Arial"/>
              <a:cs typeface="Arial"/>
              <a:sym typeface="Arial"/>
            </a:endParaRPr>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buClr>
                <a:srgbClr val="000000"/>
              </a:buClr>
            </a:pPr>
            <a:endParaRPr lang="zh-CN" altLang="en-US" kern="0">
              <a:solidFill>
                <a:prstClr val="black">
                  <a:tint val="75000"/>
                </a:prstClr>
              </a:solidFill>
              <a:latin typeface="Arial"/>
              <a:cs typeface="Arial"/>
              <a:sym typeface="Arial"/>
            </a:endParaRPr>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buClr>
                <a:srgbClr val="000000"/>
              </a:buClr>
            </a:pPr>
            <a:fld id="{00FE4598-2C28-4FCD-9C11-EB7DF6EB9726}" type="slidenum">
              <a:rPr lang="zh-CN" altLang="en-US" kern="0" smtClean="0">
                <a:solidFill>
                  <a:prstClr val="black">
                    <a:tint val="75000"/>
                  </a:prstClr>
                </a:solidFill>
                <a:latin typeface="Arial"/>
                <a:cs typeface="Arial"/>
                <a:sym typeface="Arial"/>
              </a:rPr>
              <a:pPr defTabSz="1219170">
                <a:buClr>
                  <a:srgbClr val="000000"/>
                </a:buClr>
              </a:pPr>
              <a:t>‹#›</a:t>
            </a:fld>
            <a:endParaRPr lang="zh-CN"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2145243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advClick="0" advTm="0">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video" Target="../media/media3.mp4"/><Relationship Id="rId7" Type="http://schemas.openxmlformats.org/officeDocument/2006/relationships/audio" Target="../media/audio2.wav"/><Relationship Id="rId12" Type="http://schemas.openxmlformats.org/officeDocument/2006/relationships/image" Target="../media/image33.png"/><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audio" Target="../media/audio3.wav"/><Relationship Id="rId5" Type="http://schemas.openxmlformats.org/officeDocument/2006/relationships/notesSlide" Target="../notesSlides/notesSlide3.xml"/><Relationship Id="rId10" Type="http://schemas.openxmlformats.org/officeDocument/2006/relationships/image" Target="../media/image32.jpeg"/><Relationship Id="rId4" Type="http://schemas.openxmlformats.org/officeDocument/2006/relationships/slideLayout" Target="../slideLayouts/slideLayout14.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video" Target="../media/media3.mp4"/><Relationship Id="rId7" Type="http://schemas.openxmlformats.org/officeDocument/2006/relationships/audio" Target="../media/audio2.wav"/><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32.jpeg"/><Relationship Id="rId5" Type="http://schemas.openxmlformats.org/officeDocument/2006/relationships/notesSlide" Target="../notesSlides/notesSlide4.xml"/><Relationship Id="rId10" Type="http://schemas.openxmlformats.org/officeDocument/2006/relationships/image" Target="../media/image33.png"/><Relationship Id="rId4" Type="http://schemas.openxmlformats.org/officeDocument/2006/relationships/slideLayout" Target="../slideLayouts/slideLayout14.xml"/><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video" Target="../media/media3.mp4"/><Relationship Id="rId7" Type="http://schemas.openxmlformats.org/officeDocument/2006/relationships/audio" Target="../media/audio2.wav"/><Relationship Id="rId12" Type="http://schemas.openxmlformats.org/officeDocument/2006/relationships/image" Target="../media/image33.png"/><Relationship Id="rId2" Type="http://schemas.microsoft.com/office/2007/relationships/media" Target="../media/media3.mp4"/><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audio" Target="../media/audio3.wav"/><Relationship Id="rId5" Type="http://schemas.openxmlformats.org/officeDocument/2006/relationships/notesSlide" Target="../notesSlides/notesSlide5.xml"/><Relationship Id="rId10" Type="http://schemas.openxmlformats.org/officeDocument/2006/relationships/image" Target="../media/image32.jpeg"/><Relationship Id="rId4" Type="http://schemas.openxmlformats.org/officeDocument/2006/relationships/slideLayout" Target="../slideLayouts/slideLayout14.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7.png"/><Relationship Id="rId18" Type="http://schemas.openxmlformats.org/officeDocument/2006/relationships/image" Target="../media/image58.svg"/><Relationship Id="rId3" Type="http://schemas.openxmlformats.org/officeDocument/2006/relationships/image" Target="../media/image19.png"/><Relationship Id="rId21" Type="http://schemas.openxmlformats.org/officeDocument/2006/relationships/image" Target="../media/image40.png"/><Relationship Id="rId7" Type="http://schemas.openxmlformats.org/officeDocument/2006/relationships/image" Target="../media/image34.png"/><Relationship Id="rId12" Type="http://schemas.openxmlformats.org/officeDocument/2006/relationships/image" Target="../media/image47.svg"/><Relationship Id="rId17"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56.svg"/><Relationship Id="rId20" Type="http://schemas.openxmlformats.org/officeDocument/2006/relationships/image" Target="../media/image45.svg"/><Relationship Id="rId1" Type="http://schemas.openxmlformats.org/officeDocument/2006/relationships/slideLayout" Target="../slideLayouts/slideLayout44.xml"/><Relationship Id="rId6" Type="http://schemas.openxmlformats.org/officeDocument/2006/relationships/image" Target="../media/image36.svg"/><Relationship Id="rId11" Type="http://schemas.openxmlformats.org/officeDocument/2006/relationships/image" Target="../media/image36.png"/><Relationship Id="rId5" Type="http://schemas.openxmlformats.org/officeDocument/2006/relationships/image" Target="../media/image20.png"/><Relationship Id="rId15" Type="http://schemas.openxmlformats.org/officeDocument/2006/relationships/image" Target="../media/image38.png"/><Relationship Id="rId23" Type="http://schemas.openxmlformats.org/officeDocument/2006/relationships/image" Target="../media/image41.png"/><Relationship Id="rId10" Type="http://schemas.openxmlformats.org/officeDocument/2006/relationships/image" Target="../media/image52.svg"/><Relationship Id="rId19" Type="http://schemas.openxmlformats.org/officeDocument/2006/relationships/image" Target="../media/image25.png"/><Relationship Id="rId4" Type="http://schemas.openxmlformats.org/officeDocument/2006/relationships/image" Target="../media/image34.svg"/><Relationship Id="rId9" Type="http://schemas.openxmlformats.org/officeDocument/2006/relationships/image" Target="../media/image35.png"/><Relationship Id="rId14" Type="http://schemas.openxmlformats.org/officeDocument/2006/relationships/image" Target="../media/image54.svg"/><Relationship Id="rId22" Type="http://schemas.openxmlformats.org/officeDocument/2006/relationships/image" Target="../media/image60.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42.sv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36.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6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2.pn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42.sv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36.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2.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4.xml"/><Relationship Id="rId1" Type="http://schemas.openxmlformats.org/officeDocument/2006/relationships/audio" Target="file:///D:\rung%20chuog%20vang\rung%20chuong.mp3" TargetMode="Externa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57665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8">
            <a:lum/>
          </a:blip>
          <a:srcRect/>
          <a:stretch>
            <a:fillRect t="-12000" b="-12000"/>
          </a:stretch>
        </a:blipFill>
        <a:effectLst/>
      </p:bgPr>
    </p:bg>
    <p:spTree>
      <p:nvGrpSpPr>
        <p:cNvPr id="1" name=""/>
        <p:cNvGrpSpPr/>
        <p:nvPr/>
      </p:nvGrpSpPr>
      <p:grpSpPr>
        <a:xfrm>
          <a:off x="0" y="0"/>
          <a:ext cx="0" cy="0"/>
          <a:chOff x="0" y="0"/>
          <a:chExt cx="0" cy="0"/>
        </a:xfrm>
      </p:grpSpPr>
      <p:sp>
        <p:nvSpPr>
          <p:cNvPr id="37" name="AutoShape 51"/>
          <p:cNvSpPr>
            <a:spLocks noChangeArrowheads="1"/>
          </p:cNvSpPr>
          <p:nvPr/>
        </p:nvSpPr>
        <p:spPr bwMode="auto">
          <a:xfrm>
            <a:off x="1907610" y="949108"/>
            <a:ext cx="8729032" cy="18002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3600" b="1">
              <a:latin typeface="Times New Roman" pitchFamily="18" charset="0"/>
              <a:cs typeface="Times New Roman" pitchFamily="18" charset="0"/>
            </a:endParaRPr>
          </a:p>
        </p:txBody>
      </p:sp>
      <p:grpSp>
        <p:nvGrpSpPr>
          <p:cNvPr id="39941" name="Group 51"/>
          <p:cNvGrpSpPr>
            <a:grpSpLocks/>
          </p:cNvGrpSpPr>
          <p:nvPr/>
        </p:nvGrpSpPr>
        <p:grpSpPr bwMode="auto">
          <a:xfrm>
            <a:off x="669487" y="28356"/>
            <a:ext cx="321471"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3996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a:endParaRPr>
            </a:p>
          </p:txBody>
        </p:sp>
        <p:sp>
          <p:nvSpPr>
            <p:cNvPr id="14" name="Rectangle 13"/>
            <p:cNvSpPr/>
            <p:nvPr/>
          </p:nvSpPr>
          <p:spPr bwMode="auto">
            <a:xfrm>
              <a:off x="324013"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564" y="4584963"/>
            <a:ext cx="593607"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69505" y="4357575"/>
            <a:ext cx="149913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870727" y="4452031"/>
            <a:ext cx="817999"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latin typeface=".VnTime"/>
            </a:endParaRPr>
          </a:p>
        </p:txBody>
      </p:sp>
      <p:sp>
        <p:nvSpPr>
          <p:cNvPr id="1044" name="WordArt 226"/>
          <p:cNvSpPr>
            <a:spLocks noChangeArrowheads="1" noChangeShapeType="1" noTextEdit="1"/>
          </p:cNvSpPr>
          <p:nvPr/>
        </p:nvSpPr>
        <p:spPr bwMode="auto">
          <a:xfrm>
            <a:off x="1072656" y="4548451"/>
            <a:ext cx="461517" cy="387350"/>
          </a:xfrm>
          <a:prstGeom prst="rect">
            <a:avLst/>
          </a:prstGeom>
        </p:spPr>
        <p:txBody>
          <a:bodyPr wrap="none" fromWordArt="1">
            <a:prstTxWarp prst="textInflate">
              <a:avLst>
                <a:gd name="adj" fmla="val 20000"/>
              </a:avLst>
            </a:prstTxWarp>
          </a:bodyPr>
          <a:lstStyle/>
          <a:p>
            <a:pPr algn="ctr"/>
            <a:r>
              <a:rPr lang="vi-VN" sz="3600" kern="10" dirty="0">
                <a:ln w="9525">
                  <a:solidFill>
                    <a:srgbClr val="FFFF00"/>
                  </a:solidFill>
                  <a:round/>
                  <a:headEnd/>
                  <a:tailEnd/>
                </a:ln>
                <a:solidFill>
                  <a:srgbClr val="FFFF00"/>
                </a:solidFill>
                <a:latin typeface=".VnTimeH"/>
              </a:rPr>
              <a:t>B</a:t>
            </a:r>
            <a:endParaRPr lang="en-US" sz="3600" kern="10" dirty="0">
              <a:ln w="9525">
                <a:solidFill>
                  <a:srgbClr val="FFFF00"/>
                </a:solidFill>
                <a:round/>
                <a:headEnd/>
                <a:tailEnd/>
              </a:ln>
              <a:solidFill>
                <a:srgbClr val="FFFF00"/>
              </a:solidFill>
              <a:latin typeface=".VnTimeH"/>
            </a:endParaRPr>
          </a:p>
        </p:txBody>
      </p:sp>
      <p:sp>
        <p:nvSpPr>
          <p:cNvPr id="4" name="AutoShape 51"/>
          <p:cNvSpPr>
            <a:spLocks noChangeArrowheads="1"/>
          </p:cNvSpPr>
          <p:nvPr/>
        </p:nvSpPr>
        <p:spPr bwMode="auto">
          <a:xfrm>
            <a:off x="2268640" y="4094420"/>
            <a:ext cx="4782658" cy="129541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Aft>
                <a:spcPts val="800"/>
              </a:spcAft>
            </a:pPr>
            <a:r>
              <a:rPr lang="en-US" sz="3200" b="1" dirty="0" err="1" smtClean="0">
                <a:solidFill>
                  <a:srgbClr val="FFFF00"/>
                </a:solidFill>
                <a:latin typeface="Times New Roman" pitchFamily="18" charset="0"/>
                <a:cs typeface="Times New Roman" pitchFamily="18" charset="0"/>
              </a:rPr>
              <a:t>Đúng</a:t>
            </a:r>
            <a:endParaRPr lang="en-US" sz="3200" b="1" dirty="0" smtClean="0">
              <a:solidFill>
                <a:srgbClr val="FFFF00"/>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996" y="2986568"/>
            <a:ext cx="595197"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58330" y="2722509"/>
            <a:ext cx="150072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717977" y="2838396"/>
            <a:ext cx="817999" cy="56991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altLang="en-US" sz="4400" b="1" dirty="0">
                <a:solidFill>
                  <a:srgbClr val="FFFF00"/>
                </a:solidFill>
                <a:latin typeface=".VnTime"/>
              </a:rPr>
              <a:t>A</a:t>
            </a:r>
            <a:endParaRPr lang="en-US" altLang="en-US" sz="4400" b="1" dirty="0">
              <a:solidFill>
                <a:srgbClr val="FFFF00"/>
              </a:solidFill>
              <a:latin typeface=".VnTime"/>
            </a:endParaRPr>
          </a:p>
        </p:txBody>
      </p:sp>
      <p:sp>
        <p:nvSpPr>
          <p:cNvPr id="39956" name="Hình Chữ nhật 46"/>
          <p:cNvSpPr>
            <a:spLocks noChangeArrowheads="1"/>
          </p:cNvSpPr>
          <p:nvPr/>
        </p:nvSpPr>
        <p:spPr bwMode="auto">
          <a:xfrm>
            <a:off x="1205216" y="383441"/>
            <a:ext cx="8678372" cy="1523494"/>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marL="514350" indent="-514350" algn="just">
              <a:buAutoNum type="alphaLcPeriod"/>
            </a:pPr>
            <a:r>
              <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                               5,4</a:t>
            </a:r>
          </a:p>
          <a:p>
            <a:pPr algn="just"/>
            <a:endPar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endParaRPr>
          </a:p>
          <a:p>
            <a:pPr algn="just"/>
            <a:r>
              <a:rPr lang="en-US" altLang="en-US" sz="2900" b="1" dirty="0" smtClean="0">
                <a:solidFill>
                  <a:srgbClr val="FF0000"/>
                </a:solidFill>
                <a:latin typeface="Times New Roman" pitchFamily="18" charset="0"/>
                <a:cs typeface="Times New Roman" pitchFamily="18" charset="0"/>
              </a:rPr>
              <a:t> </a:t>
            </a:r>
            <a:endParaRPr lang="en-US" altLang="en-US" sz="2900" b="1" dirty="0">
              <a:solidFill>
                <a:srgbClr val="FF0000"/>
              </a:solidFill>
              <a:latin typeface="Times New Roman" pitchFamily="18" charset="0"/>
              <a:cs typeface="Times New Roman" pitchFamily="18" charset="0"/>
            </a:endParaRPr>
          </a:p>
        </p:txBody>
      </p:sp>
      <p:sp>
        <p:nvSpPr>
          <p:cNvPr id="3" name="AutoShape 51"/>
          <p:cNvSpPr>
            <a:spLocks noChangeArrowheads="1"/>
          </p:cNvSpPr>
          <p:nvPr/>
        </p:nvSpPr>
        <p:spPr bwMode="auto">
          <a:xfrm>
            <a:off x="2159055" y="2449034"/>
            <a:ext cx="4811305" cy="122869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just"/>
            <a:r>
              <a:rPr lang="en-US" sz="3200" b="1" dirty="0" err="1" smtClean="0">
                <a:solidFill>
                  <a:srgbClr val="FFFF00"/>
                </a:solidFill>
                <a:latin typeface="Times New Roman" pitchFamily="18" charset="0"/>
                <a:cs typeface="Times New Roman" pitchFamily="18" charset="0"/>
              </a:rPr>
              <a:t>Sai</a:t>
            </a:r>
            <a:endParaRPr lang="en-US" sz="3200" b="1" dirty="0">
              <a:solidFill>
                <a:srgbClr val="FFFF00"/>
              </a:solidFill>
              <a:latin typeface="Times New Roman" pitchFamily="18" charset="0"/>
              <a:cs typeface="Times New Roman" pitchFamily="18" charset="0"/>
            </a:endParaRPr>
          </a:p>
        </p:txBody>
      </p:sp>
      <p:pic>
        <p:nvPicPr>
          <p:cNvPr id="29" name="đồng hồ đếm ngược-11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40516" t="14738" r="24901" b="19336"/>
          <a:stretch/>
        </p:blipFill>
        <p:spPr>
          <a:xfrm>
            <a:off x="10825009" y="0"/>
            <a:ext cx="1149927" cy="1233054"/>
          </a:xfrm>
          <a:prstGeom prst="rect">
            <a:avLst/>
          </a:prstGeom>
        </p:spPr>
      </p:pic>
      <p:sp>
        <p:nvSpPr>
          <p:cNvPr id="23" name="Rectangle 22">
            <a:extLst>
              <a:ext uri="{FF2B5EF4-FFF2-40B4-BE49-F238E27FC236}">
                <a16:creationId xmlns:a16="http://schemas.microsoft.com/office/drawing/2014/main" id="{59B9AD0A-7305-7993-A800-B0C84B763082}"/>
              </a:ext>
            </a:extLst>
          </p:cNvPr>
          <p:cNvSpPr>
            <a:spLocks noChangeArrowheads="1"/>
          </p:cNvSpPr>
          <p:nvPr/>
        </p:nvSpPr>
        <p:spPr bwMode="auto">
          <a:xfrm>
            <a:off x="3978661" y="483269"/>
            <a:ext cx="632857" cy="77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p>
            <a:pPr defTabSz="1219170">
              <a:buClr>
                <a:srgbClr val="000000"/>
              </a:buClr>
            </a:pPr>
            <a:r>
              <a:rPr lang="en-US" altLang="en-US" sz="40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a:t>
            </a:r>
            <a:endParaRPr lang="en-US" altLang="en-US" sz="40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4" name="TextBox 23">
            <a:extLst>
              <a:ext uri="{FF2B5EF4-FFF2-40B4-BE49-F238E27FC236}">
                <a16:creationId xmlns:a16="http://schemas.microsoft.com/office/drawing/2014/main" id="{2955B7C1-2333-A81B-5191-F480E671C521}"/>
              </a:ext>
            </a:extLst>
          </p:cNvPr>
          <p:cNvSpPr txBox="1">
            <a:spLocks noChangeArrowheads="1"/>
          </p:cNvSpPr>
          <p:nvPr/>
        </p:nvSpPr>
        <p:spPr bwMode="auto">
          <a:xfrm>
            <a:off x="4403735" y="709911"/>
            <a:ext cx="910177"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rPr>
              <a:t>3,9</a:t>
            </a:r>
          </a:p>
        </p:txBody>
      </p:sp>
      <p:cxnSp>
        <p:nvCxnSpPr>
          <p:cNvPr id="27" name="Straight Connector 26">
            <a:extLst>
              <a:ext uri="{FF2B5EF4-FFF2-40B4-BE49-F238E27FC236}">
                <a16:creationId xmlns:a16="http://schemas.microsoft.com/office/drawing/2014/main" id="{3EE3105C-3545-25F4-9A56-F56B87467EE9}"/>
              </a:ext>
            </a:extLst>
          </p:cNvPr>
          <p:cNvCxnSpPr>
            <a:cxnSpLocks/>
          </p:cNvCxnSpPr>
          <p:nvPr/>
        </p:nvCxnSpPr>
        <p:spPr>
          <a:xfrm>
            <a:off x="4403733" y="1377693"/>
            <a:ext cx="109703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955B7C1-2333-A81B-5191-F480E671C521}"/>
              </a:ext>
            </a:extLst>
          </p:cNvPr>
          <p:cNvSpPr txBox="1">
            <a:spLocks noChangeArrowheads="1"/>
          </p:cNvSpPr>
          <p:nvPr/>
        </p:nvSpPr>
        <p:spPr bwMode="auto">
          <a:xfrm>
            <a:off x="4403734" y="1302117"/>
            <a:ext cx="11538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8,13</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spTree>
    <p:custDataLst>
      <p:tags r:id="rId1"/>
    </p:custDataLst>
    <p:extLst>
      <p:ext uri="{BB962C8B-B14F-4D97-AF65-F5344CB8AC3E}">
        <p14:creationId xmlns:p14="http://schemas.microsoft.com/office/powerpoint/2010/main" val="3459725384"/>
      </p:ext>
    </p:extLst>
  </p:cSld>
  <p:clrMapOvr>
    <a:masterClrMapping/>
  </p:clrMapOvr>
  <p:transition spd="slow">
    <p:wip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Jet Fighter 2-DVD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1198"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23" presetClass="emph" presetSubtype="0" fill="hold" grpId="0" nodeType="clickEffect">
                                  <p:stCondLst>
                                    <p:cond delay="0"/>
                                  </p:stCondLst>
                                  <p:iterate type="lt">
                                    <p:tmPct val="0"/>
                                  </p:iterate>
                                  <p:childTnLst>
                                    <p:animClr clrSpc="hsl" dir="cw">
                                      <p:cBhvr override="childStyle">
                                        <p:cTn id="16" dur="500" fill="hold"/>
                                        <p:tgtEl>
                                          <p:spTgt spid="3"/>
                                        </p:tgtEl>
                                        <p:attrNameLst>
                                          <p:attrName>style.color</p:attrName>
                                        </p:attrNameLst>
                                      </p:cBhvr>
                                      <p:by>
                                        <p:hsl h="10842353" s="0" l="0"/>
                                      </p:by>
                                    </p:animClr>
                                    <p:animClr clrSpc="hsl" dir="cw">
                                      <p:cBhvr>
                                        <p:cTn id="17" dur="500" fill="hold"/>
                                        <p:tgtEl>
                                          <p:spTgt spid="3"/>
                                        </p:tgtEl>
                                        <p:attrNameLst>
                                          <p:attrName>fillcolor</p:attrName>
                                        </p:attrNameLst>
                                      </p:cBhvr>
                                      <p:by>
                                        <p:hsl h="10842353" s="0" l="0"/>
                                      </p:by>
                                    </p:animClr>
                                    <p:animClr clrSpc="hsl" dir="cw">
                                      <p:cBhvr>
                                        <p:cTn id="18" dur="500" fill="hold"/>
                                        <p:tgtEl>
                                          <p:spTgt spid="3"/>
                                        </p:tgtEl>
                                        <p:attrNameLst>
                                          <p:attrName>stroke.color</p:attrName>
                                        </p:attrNameLst>
                                      </p:cBhvr>
                                      <p:by>
                                        <p:hsl h="10842353" s="0" l="0"/>
                                      </p:by>
                                    </p:animClr>
                                    <p:set>
                                      <p:cBhvr>
                                        <p:cTn id="19" dur="500" fill="hold"/>
                                        <p:tgtEl>
                                          <p:spTgt spid="3"/>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9"/>
                </p:tgtEl>
              </p:cMediaNode>
            </p:video>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2000" b="-12000"/>
          </a:stretch>
        </a:blipFill>
        <a:effectLst/>
      </p:bgPr>
    </p:bg>
    <p:spTree>
      <p:nvGrpSpPr>
        <p:cNvPr id="1" name=""/>
        <p:cNvGrpSpPr/>
        <p:nvPr/>
      </p:nvGrpSpPr>
      <p:grpSpPr>
        <a:xfrm>
          <a:off x="0" y="0"/>
          <a:ext cx="0" cy="0"/>
          <a:chOff x="0" y="0"/>
          <a:chExt cx="0" cy="0"/>
        </a:xfrm>
      </p:grpSpPr>
      <p:sp>
        <p:nvSpPr>
          <p:cNvPr id="37" name="AutoShape 51"/>
          <p:cNvSpPr>
            <a:spLocks noChangeArrowheads="1"/>
          </p:cNvSpPr>
          <p:nvPr/>
        </p:nvSpPr>
        <p:spPr bwMode="auto">
          <a:xfrm>
            <a:off x="1907606" y="935040"/>
            <a:ext cx="8729032" cy="18002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3600" b="1">
              <a:latin typeface="Times New Roman" pitchFamily="18" charset="0"/>
              <a:cs typeface="Times New Roman" pitchFamily="18" charset="0"/>
            </a:endParaRPr>
          </a:p>
        </p:txBody>
      </p:sp>
      <p:grpSp>
        <p:nvGrpSpPr>
          <p:cNvPr id="39941" name="Group 51"/>
          <p:cNvGrpSpPr>
            <a:grpSpLocks/>
          </p:cNvGrpSpPr>
          <p:nvPr/>
        </p:nvGrpSpPr>
        <p:grpSpPr bwMode="auto">
          <a:xfrm>
            <a:off x="578043" y="14288"/>
            <a:ext cx="358117" cy="6858000"/>
            <a:chOff x="111470" y="-322943"/>
            <a:chExt cx="355713" cy="7180943"/>
          </a:xfrm>
        </p:grpSpPr>
        <p:sp>
          <p:nvSpPr>
            <p:cNvPr id="10" name="Rectangle 9"/>
            <p:cNvSpPr/>
            <p:nvPr/>
          </p:nvSpPr>
          <p:spPr bwMode="auto">
            <a:xfrm>
              <a:off x="111470"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3996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a:endParaRPr>
            </a:p>
          </p:txBody>
        </p:sp>
        <p:sp>
          <p:nvSpPr>
            <p:cNvPr id="14" name="Rectangle 13"/>
            <p:cNvSpPr/>
            <p:nvPr/>
          </p:nvSpPr>
          <p:spPr bwMode="auto">
            <a:xfrm>
              <a:off x="207235"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016" y="4563617"/>
            <a:ext cx="593607"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1"/>
          <p:cNvSpPr>
            <a:spLocks noChangeArrowheads="1"/>
          </p:cNvSpPr>
          <p:nvPr/>
        </p:nvSpPr>
        <p:spPr bwMode="auto">
          <a:xfrm>
            <a:off x="2013134" y="2350672"/>
            <a:ext cx="5727070" cy="118871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3200" b="1" dirty="0">
                <a:solidFill>
                  <a:srgbClr val="FFFF00"/>
                </a:solidFill>
                <a:latin typeface="Times New Roman" pitchFamily="18" charset="0"/>
                <a:cs typeface="Times New Roman" pitchFamily="18" charset="0"/>
              </a:rPr>
              <a:t> </a:t>
            </a:r>
            <a:r>
              <a:rPr lang="en-US" sz="3200" b="1" dirty="0" smtClean="0">
                <a:solidFill>
                  <a:srgbClr val="FFFF00"/>
                </a:solidFill>
                <a:latin typeface="Times New Roman" pitchFamily="18" charset="0"/>
                <a:cs typeface="Times New Roman" pitchFamily="18" charset="0"/>
              </a:rPr>
              <a:t>     </a:t>
            </a:r>
            <a:r>
              <a:rPr lang="en-US" sz="4400" b="1" dirty="0" err="1" smtClean="0">
                <a:solidFill>
                  <a:srgbClr val="FFFF00"/>
                </a:solidFill>
                <a:latin typeface="Times New Roman" pitchFamily="18" charset="0"/>
                <a:cs typeface="Times New Roman" pitchFamily="18" charset="0"/>
              </a:rPr>
              <a:t>Sai</a:t>
            </a:r>
            <a:endParaRPr lang="en-US" sz="4400" b="1" dirty="0">
              <a:solidFill>
                <a:srgbClr val="FFFF00"/>
              </a:solidFill>
              <a:latin typeface="Times New Roman" pitchFamily="18" charset="0"/>
              <a:cs typeface="Times New Roman" pitchFamily="18" charset="0"/>
            </a:endParaRPr>
          </a:p>
        </p:txBody>
      </p:sp>
      <p:sp>
        <p:nvSpPr>
          <p:cNvPr id="3" name="AutoShape 51"/>
          <p:cNvSpPr>
            <a:spLocks noChangeArrowheads="1"/>
          </p:cNvSpPr>
          <p:nvPr/>
        </p:nvSpPr>
        <p:spPr bwMode="auto">
          <a:xfrm>
            <a:off x="2098723" y="4060248"/>
            <a:ext cx="5641482" cy="135757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sz="2800" b="1" dirty="0">
                <a:solidFill>
                  <a:srgbClr val="FFFF00"/>
                </a:solidFill>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     </a:t>
            </a:r>
            <a:r>
              <a:rPr lang="en-US" sz="4000" b="1" dirty="0" err="1" smtClean="0">
                <a:solidFill>
                  <a:srgbClr val="FFFF00"/>
                </a:solidFill>
                <a:latin typeface="Times New Roman" pitchFamily="18" charset="0"/>
                <a:cs typeface="Times New Roman" pitchFamily="18" charset="0"/>
              </a:rPr>
              <a:t>Đúng</a:t>
            </a:r>
            <a:endParaRPr lang="en-US" sz="4000" dirty="0">
              <a:solidFill>
                <a:srgbClr val="FFFF00"/>
              </a:solidFill>
              <a:latin typeface="Times New Roman" pitchFamily="18" charset="0"/>
              <a:cs typeface="Times New Roman" pitchFamily="18" charset="0"/>
            </a:endParaRPr>
          </a:p>
        </p:txBody>
      </p:sp>
      <p:pic>
        <p:nvPicPr>
          <p:cNvPr id="29" name="đồng hồ đếm ngược-11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0"/>
          <a:srcRect l="40516" t="14738" r="24901" b="19336"/>
          <a:stretch/>
        </p:blipFill>
        <p:spPr>
          <a:xfrm>
            <a:off x="10828391" y="49214"/>
            <a:ext cx="1363609" cy="1462183"/>
          </a:xfrm>
          <a:prstGeom prst="rect">
            <a:avLst/>
          </a:prstGeom>
        </p:spPr>
      </p:pic>
      <p:pic>
        <p:nvPicPr>
          <p:cNvPr id="26" name="Picture 25" descr="Classicmode"/>
          <p:cNvPicPr>
            <a:picLocks noChangeAspect="1" noChangeArrowheads="1"/>
          </p:cNvPicPr>
          <p:nvPr/>
        </p:nvPicPr>
        <p:blipFill>
          <a:blip r:embed="rId11">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007882" y="4314420"/>
            <a:ext cx="149913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WordArt 226"/>
          <p:cNvSpPr>
            <a:spLocks noChangeArrowheads="1" noChangeShapeType="1" noTextEdit="1"/>
          </p:cNvSpPr>
          <p:nvPr/>
        </p:nvSpPr>
        <p:spPr bwMode="auto">
          <a:xfrm>
            <a:off x="1242908" y="4527105"/>
            <a:ext cx="461517"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pic>
        <p:nvPicPr>
          <p:cNvPr id="28"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041" y="2863994"/>
            <a:ext cx="593607"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Hình Chữ nhật 46"/>
          <p:cNvSpPr>
            <a:spLocks noChangeArrowheads="1"/>
          </p:cNvSpPr>
          <p:nvPr/>
        </p:nvSpPr>
        <p:spPr bwMode="auto">
          <a:xfrm>
            <a:off x="1041648" y="90434"/>
            <a:ext cx="7994776" cy="1523494"/>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b.                               2,45</a:t>
            </a:r>
          </a:p>
          <a:p>
            <a:pPr algn="just"/>
            <a:endPar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endParaRPr>
          </a:p>
          <a:p>
            <a:pPr algn="just"/>
            <a:r>
              <a:rPr lang="en-US" altLang="en-US" sz="2900" b="1" dirty="0" smtClean="0">
                <a:solidFill>
                  <a:srgbClr val="FF0000"/>
                </a:solidFill>
                <a:latin typeface="Times New Roman" pitchFamily="18" charset="0"/>
                <a:cs typeface="Times New Roman" pitchFamily="18" charset="0"/>
              </a:rPr>
              <a:t> </a:t>
            </a:r>
            <a:endParaRPr lang="en-US" altLang="en-US" sz="2900" b="1" dirty="0">
              <a:solidFill>
                <a:srgbClr val="FF0000"/>
              </a:solidFill>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59B9AD0A-7305-7993-A800-B0C84B763082}"/>
              </a:ext>
            </a:extLst>
          </p:cNvPr>
          <p:cNvSpPr>
            <a:spLocks noChangeArrowheads="1"/>
          </p:cNvSpPr>
          <p:nvPr/>
        </p:nvSpPr>
        <p:spPr bwMode="auto">
          <a:xfrm>
            <a:off x="3772599" y="245994"/>
            <a:ext cx="632857" cy="77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p>
            <a:pPr defTabSz="1219170">
              <a:buClr>
                <a:srgbClr val="000000"/>
              </a:buClr>
            </a:pPr>
            <a:r>
              <a:rPr lang="en-US" altLang="en-US" sz="40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a:t>
            </a:r>
            <a:endParaRPr lang="en-US" altLang="en-US" sz="40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5" name="TextBox 24">
            <a:extLst>
              <a:ext uri="{FF2B5EF4-FFF2-40B4-BE49-F238E27FC236}">
                <a16:creationId xmlns:a16="http://schemas.microsoft.com/office/drawing/2014/main" id="{2955B7C1-2333-A81B-5191-F480E671C521}"/>
              </a:ext>
            </a:extLst>
          </p:cNvPr>
          <p:cNvSpPr txBox="1">
            <a:spLocks noChangeArrowheads="1"/>
          </p:cNvSpPr>
          <p:nvPr/>
        </p:nvSpPr>
        <p:spPr bwMode="auto">
          <a:xfrm>
            <a:off x="4060004" y="628812"/>
            <a:ext cx="11538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4,37</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sp>
        <p:nvSpPr>
          <p:cNvPr id="30" name="TextBox 29">
            <a:extLst>
              <a:ext uri="{FF2B5EF4-FFF2-40B4-BE49-F238E27FC236}">
                <a16:creationId xmlns:a16="http://schemas.microsoft.com/office/drawing/2014/main" id="{2955B7C1-2333-A81B-5191-F480E671C521}"/>
              </a:ext>
            </a:extLst>
          </p:cNvPr>
          <p:cNvSpPr txBox="1">
            <a:spLocks noChangeArrowheads="1"/>
          </p:cNvSpPr>
          <p:nvPr/>
        </p:nvSpPr>
        <p:spPr bwMode="auto">
          <a:xfrm>
            <a:off x="4060004" y="1055630"/>
            <a:ext cx="13719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6,82</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cxnSp>
        <p:nvCxnSpPr>
          <p:cNvPr id="31" name="Straight Connector 30">
            <a:extLst>
              <a:ext uri="{FF2B5EF4-FFF2-40B4-BE49-F238E27FC236}">
                <a16:creationId xmlns:a16="http://schemas.microsoft.com/office/drawing/2014/main" id="{2E9699DB-2017-8F2D-9606-646F98F6F36A}"/>
              </a:ext>
            </a:extLst>
          </p:cNvPr>
          <p:cNvCxnSpPr>
            <a:cxnSpLocks/>
          </p:cNvCxnSpPr>
          <p:nvPr/>
        </p:nvCxnSpPr>
        <p:spPr>
          <a:xfrm flipV="1">
            <a:off x="3882928" y="1146220"/>
            <a:ext cx="1330910" cy="381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descr="Classicmode"/>
          <p:cNvPicPr>
            <a:picLocks noChangeAspect="1" noChangeArrowheads="1"/>
          </p:cNvPicPr>
          <p:nvPr/>
        </p:nvPicPr>
        <p:blipFill>
          <a:blip r:embed="rId11">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34833" y="2584525"/>
            <a:ext cx="149913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WordArt 226"/>
          <p:cNvSpPr>
            <a:spLocks noChangeArrowheads="1" noChangeShapeType="1" noTextEdit="1"/>
          </p:cNvSpPr>
          <p:nvPr/>
        </p:nvSpPr>
        <p:spPr bwMode="auto">
          <a:xfrm>
            <a:off x="1079208" y="2827482"/>
            <a:ext cx="461517"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A</a:t>
            </a:r>
          </a:p>
        </p:txBody>
      </p:sp>
    </p:spTree>
    <p:custDataLst>
      <p:tags r:id="rId1"/>
    </p:custDataLst>
    <p:extLst>
      <p:ext uri="{BB962C8B-B14F-4D97-AF65-F5344CB8AC3E}">
        <p14:creationId xmlns:p14="http://schemas.microsoft.com/office/powerpoint/2010/main" val="3910272922"/>
      </p:ext>
    </p:extLst>
  </p:cSld>
  <p:clrMapOvr>
    <a:masterClrMapping/>
  </p:clrMapOvr>
  <p:transition spd="slow">
    <p:wip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Jet Fighter 2-DVD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1198"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23" presetClass="emph" presetSubtype="0" fill="hold" grpId="0" nodeType="clickEffect">
                                  <p:stCondLst>
                                    <p:cond delay="0"/>
                                  </p:stCondLst>
                                  <p:iterate type="lt">
                                    <p:tmPct val="0"/>
                                  </p:iterate>
                                  <p:childTnLst>
                                    <p:animClr clrSpc="hsl" dir="cw">
                                      <p:cBhvr override="childStyle">
                                        <p:cTn id="16" dur="500" fill="hold"/>
                                        <p:tgtEl>
                                          <p:spTgt spid="3"/>
                                        </p:tgtEl>
                                        <p:attrNameLst>
                                          <p:attrName>style.color</p:attrName>
                                        </p:attrNameLst>
                                      </p:cBhvr>
                                      <p:by>
                                        <p:hsl h="10842353" s="0" l="0"/>
                                      </p:by>
                                    </p:animClr>
                                    <p:animClr clrSpc="hsl" dir="cw">
                                      <p:cBhvr>
                                        <p:cTn id="17" dur="500" fill="hold"/>
                                        <p:tgtEl>
                                          <p:spTgt spid="3"/>
                                        </p:tgtEl>
                                        <p:attrNameLst>
                                          <p:attrName>fillcolor</p:attrName>
                                        </p:attrNameLst>
                                      </p:cBhvr>
                                      <p:by>
                                        <p:hsl h="10842353" s="0" l="0"/>
                                      </p:by>
                                    </p:animClr>
                                    <p:animClr clrSpc="hsl" dir="cw">
                                      <p:cBhvr>
                                        <p:cTn id="18" dur="500" fill="hold"/>
                                        <p:tgtEl>
                                          <p:spTgt spid="3"/>
                                        </p:tgtEl>
                                        <p:attrNameLst>
                                          <p:attrName>stroke.color</p:attrName>
                                        </p:attrNameLst>
                                      </p:cBhvr>
                                      <p:by>
                                        <p:hsl h="10842353" s="0" l="0"/>
                                      </p:by>
                                    </p:animClr>
                                    <p:set>
                                      <p:cBhvr>
                                        <p:cTn id="19" dur="500" fill="hold"/>
                                        <p:tgtEl>
                                          <p:spTgt spid="3"/>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9"/>
                </p:tgtEl>
              </p:cMediaNode>
            </p:video>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2000" b="-12000"/>
          </a:stretch>
        </a:blipFill>
        <a:effectLst/>
      </p:bgPr>
    </p:bg>
    <p:spTree>
      <p:nvGrpSpPr>
        <p:cNvPr id="1" name=""/>
        <p:cNvGrpSpPr/>
        <p:nvPr/>
      </p:nvGrpSpPr>
      <p:grpSpPr>
        <a:xfrm>
          <a:off x="0" y="0"/>
          <a:ext cx="0" cy="0"/>
          <a:chOff x="0" y="0"/>
          <a:chExt cx="0" cy="0"/>
        </a:xfrm>
      </p:grpSpPr>
      <p:sp>
        <p:nvSpPr>
          <p:cNvPr id="37" name="AutoShape 51"/>
          <p:cNvSpPr>
            <a:spLocks noChangeArrowheads="1"/>
          </p:cNvSpPr>
          <p:nvPr/>
        </p:nvSpPr>
        <p:spPr bwMode="auto">
          <a:xfrm>
            <a:off x="1907610" y="949108"/>
            <a:ext cx="8729032" cy="18002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3600" b="1">
              <a:latin typeface="Times New Roman" pitchFamily="18" charset="0"/>
              <a:cs typeface="Times New Roman" pitchFamily="18" charset="0"/>
            </a:endParaRPr>
          </a:p>
        </p:txBody>
      </p:sp>
      <p:grpSp>
        <p:nvGrpSpPr>
          <p:cNvPr id="39941" name="Group 51"/>
          <p:cNvGrpSpPr>
            <a:grpSpLocks/>
          </p:cNvGrpSpPr>
          <p:nvPr/>
        </p:nvGrpSpPr>
        <p:grpSpPr bwMode="auto">
          <a:xfrm>
            <a:off x="669487" y="28356"/>
            <a:ext cx="321471"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3996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en-US" altLang="en-US" sz="2000">
                <a:latin typeface=".VnTime"/>
              </a:endParaRPr>
            </a:p>
          </p:txBody>
        </p:sp>
        <p:sp>
          <p:nvSpPr>
            <p:cNvPr id="14" name="Rectangle 13"/>
            <p:cNvSpPr/>
            <p:nvPr/>
          </p:nvSpPr>
          <p:spPr bwMode="auto">
            <a:xfrm>
              <a:off x="324013"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564" y="4584963"/>
            <a:ext cx="593607"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69505" y="4357575"/>
            <a:ext cx="149913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p:cNvPr>
          <p:cNvSpPr>
            <a:spLocks noChangeArrowheads="1"/>
          </p:cNvSpPr>
          <p:nvPr/>
        </p:nvSpPr>
        <p:spPr bwMode="auto">
          <a:xfrm>
            <a:off x="870727" y="4452031"/>
            <a:ext cx="817999"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a:latin typeface=".VnTime"/>
            </a:endParaRPr>
          </a:p>
        </p:txBody>
      </p:sp>
      <p:sp>
        <p:nvSpPr>
          <p:cNvPr id="1044" name="WordArt 226"/>
          <p:cNvSpPr>
            <a:spLocks noChangeArrowheads="1" noChangeShapeType="1" noTextEdit="1"/>
          </p:cNvSpPr>
          <p:nvPr/>
        </p:nvSpPr>
        <p:spPr bwMode="auto">
          <a:xfrm>
            <a:off x="1072656" y="4548451"/>
            <a:ext cx="461517" cy="387350"/>
          </a:xfrm>
          <a:prstGeom prst="rect">
            <a:avLst/>
          </a:prstGeom>
        </p:spPr>
        <p:txBody>
          <a:bodyPr wrap="none" fromWordArt="1">
            <a:prstTxWarp prst="textInflate">
              <a:avLst>
                <a:gd name="adj" fmla="val 20000"/>
              </a:avLst>
            </a:prstTxWarp>
          </a:bodyPr>
          <a:lstStyle/>
          <a:p>
            <a:pPr algn="ctr"/>
            <a:r>
              <a:rPr lang="vi-VN" sz="3600" kern="10" dirty="0">
                <a:ln w="9525">
                  <a:solidFill>
                    <a:srgbClr val="FFFF00"/>
                  </a:solidFill>
                  <a:round/>
                  <a:headEnd/>
                  <a:tailEnd/>
                </a:ln>
                <a:solidFill>
                  <a:srgbClr val="FFFF00"/>
                </a:solidFill>
                <a:latin typeface=".VnTimeH"/>
              </a:rPr>
              <a:t>B</a:t>
            </a:r>
            <a:endParaRPr lang="en-US" sz="3600" kern="10" dirty="0">
              <a:ln w="9525">
                <a:solidFill>
                  <a:srgbClr val="FFFF00"/>
                </a:solidFill>
                <a:round/>
                <a:headEnd/>
                <a:tailEnd/>
              </a:ln>
              <a:solidFill>
                <a:srgbClr val="FFFF00"/>
              </a:solidFill>
              <a:latin typeface=".VnTimeH"/>
            </a:endParaRPr>
          </a:p>
        </p:txBody>
      </p:sp>
      <p:sp>
        <p:nvSpPr>
          <p:cNvPr id="4" name="AutoShape 51"/>
          <p:cNvSpPr>
            <a:spLocks noChangeArrowheads="1"/>
          </p:cNvSpPr>
          <p:nvPr/>
        </p:nvSpPr>
        <p:spPr bwMode="auto">
          <a:xfrm>
            <a:off x="2268640" y="4094420"/>
            <a:ext cx="4782658" cy="1295412"/>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spcAft>
                <a:spcPts val="800"/>
              </a:spcAft>
            </a:pPr>
            <a:r>
              <a:rPr lang="en-US" sz="3200" b="1" dirty="0" err="1" smtClean="0">
                <a:solidFill>
                  <a:srgbClr val="FFFF00"/>
                </a:solidFill>
                <a:latin typeface="Times New Roman" pitchFamily="18" charset="0"/>
                <a:cs typeface="Times New Roman" pitchFamily="18" charset="0"/>
              </a:rPr>
              <a:t>Đúng</a:t>
            </a:r>
            <a:endParaRPr lang="en-US" sz="3200" b="1" dirty="0" smtClean="0">
              <a:solidFill>
                <a:srgbClr val="FFFF00"/>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996" y="2986568"/>
            <a:ext cx="595197"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0">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58330" y="2722509"/>
            <a:ext cx="150072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p:cNvPr>
          <p:cNvSpPr>
            <a:spLocks noChangeArrowheads="1"/>
          </p:cNvSpPr>
          <p:nvPr/>
        </p:nvSpPr>
        <p:spPr bwMode="auto">
          <a:xfrm>
            <a:off x="717977" y="2838396"/>
            <a:ext cx="817999" cy="56991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altLang="en-US" sz="4400" b="1" dirty="0">
                <a:solidFill>
                  <a:srgbClr val="FFFF00"/>
                </a:solidFill>
                <a:latin typeface=".VnTime"/>
              </a:rPr>
              <a:t>A</a:t>
            </a:r>
            <a:endParaRPr lang="en-US" altLang="en-US" sz="4400" b="1" dirty="0">
              <a:solidFill>
                <a:srgbClr val="FFFF00"/>
              </a:solidFill>
              <a:latin typeface=".VnTime"/>
            </a:endParaRPr>
          </a:p>
        </p:txBody>
      </p:sp>
      <p:sp>
        <p:nvSpPr>
          <p:cNvPr id="39956" name="Hình Chữ nhật 46"/>
          <p:cNvSpPr>
            <a:spLocks noChangeArrowheads="1"/>
          </p:cNvSpPr>
          <p:nvPr/>
        </p:nvSpPr>
        <p:spPr bwMode="auto">
          <a:xfrm>
            <a:off x="1205216" y="383441"/>
            <a:ext cx="7911890" cy="1523494"/>
          </a:xfrm>
          <a:prstGeom prst="rect">
            <a:avLst/>
          </a:prstGeom>
          <a:ln/>
          <a:extLst/>
        </p:spPr>
        <p:style>
          <a:lnRef idx="0">
            <a:schemeClr val="accent4"/>
          </a:lnRef>
          <a:fillRef idx="3">
            <a:schemeClr val="accent4"/>
          </a:fillRef>
          <a:effectRef idx="3">
            <a:schemeClr val="accent4"/>
          </a:effectRef>
          <a:fontRef idx="minor">
            <a:schemeClr val="lt1"/>
          </a:fontRef>
        </p:style>
        <p:txBody>
          <a:bodyPr wrap="square">
            <a:spAutoFit/>
          </a:bodyPr>
          <a:lstStyle/>
          <a:p>
            <a:pPr marL="514350" indent="-514350" algn="just">
              <a:buAutoNum type="alphaLcPeriod"/>
            </a:pPr>
            <a:r>
              <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                               6,53</a:t>
            </a:r>
          </a:p>
          <a:p>
            <a:pPr algn="just"/>
            <a:endParaRPr lang="en-US" altLang="en-US" sz="32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endParaRPr>
          </a:p>
          <a:p>
            <a:pPr algn="just"/>
            <a:r>
              <a:rPr lang="en-US" altLang="en-US" sz="2900" b="1" dirty="0" smtClean="0">
                <a:solidFill>
                  <a:srgbClr val="FF0000"/>
                </a:solidFill>
                <a:latin typeface="Times New Roman" pitchFamily="18" charset="0"/>
                <a:cs typeface="Times New Roman" pitchFamily="18" charset="0"/>
              </a:rPr>
              <a:t> </a:t>
            </a:r>
            <a:endParaRPr lang="en-US" altLang="en-US" sz="2900" b="1" dirty="0">
              <a:solidFill>
                <a:srgbClr val="FF0000"/>
              </a:solidFill>
              <a:latin typeface="Times New Roman" pitchFamily="18" charset="0"/>
              <a:cs typeface="Times New Roman" pitchFamily="18" charset="0"/>
            </a:endParaRPr>
          </a:p>
        </p:txBody>
      </p:sp>
      <p:sp>
        <p:nvSpPr>
          <p:cNvPr id="3" name="AutoShape 51"/>
          <p:cNvSpPr>
            <a:spLocks noChangeArrowheads="1"/>
          </p:cNvSpPr>
          <p:nvPr/>
        </p:nvSpPr>
        <p:spPr bwMode="auto">
          <a:xfrm>
            <a:off x="2130409" y="2432702"/>
            <a:ext cx="4811305" cy="122869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just"/>
            <a:r>
              <a:rPr lang="en-US" sz="3200" b="1" dirty="0" err="1" smtClean="0">
                <a:solidFill>
                  <a:srgbClr val="FFFF00"/>
                </a:solidFill>
                <a:latin typeface="Times New Roman" pitchFamily="18" charset="0"/>
                <a:cs typeface="Times New Roman" pitchFamily="18" charset="0"/>
              </a:rPr>
              <a:t>Sai</a:t>
            </a:r>
            <a:endParaRPr lang="en-US" sz="3200" b="1" dirty="0">
              <a:solidFill>
                <a:srgbClr val="FFFF00"/>
              </a:solidFill>
              <a:latin typeface="Times New Roman" pitchFamily="18" charset="0"/>
              <a:cs typeface="Times New Roman" pitchFamily="18" charset="0"/>
            </a:endParaRPr>
          </a:p>
        </p:txBody>
      </p:sp>
      <p:pic>
        <p:nvPicPr>
          <p:cNvPr id="29" name="đồng hồ đếm ngược-11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40516" t="14738" r="24901" b="19336"/>
          <a:stretch/>
        </p:blipFill>
        <p:spPr>
          <a:xfrm>
            <a:off x="10825009" y="0"/>
            <a:ext cx="1149927" cy="1233054"/>
          </a:xfrm>
          <a:prstGeom prst="rect">
            <a:avLst/>
          </a:prstGeom>
        </p:spPr>
      </p:pic>
      <p:sp>
        <p:nvSpPr>
          <p:cNvPr id="23" name="Rectangle 22">
            <a:extLst>
              <a:ext uri="{FF2B5EF4-FFF2-40B4-BE49-F238E27FC236}">
                <a16:creationId xmlns:a16="http://schemas.microsoft.com/office/drawing/2014/main" id="{59B9AD0A-7305-7993-A800-B0C84B763082}"/>
              </a:ext>
            </a:extLst>
          </p:cNvPr>
          <p:cNvSpPr>
            <a:spLocks noChangeArrowheads="1"/>
          </p:cNvSpPr>
          <p:nvPr/>
        </p:nvSpPr>
        <p:spPr bwMode="auto">
          <a:xfrm>
            <a:off x="3978661" y="483269"/>
            <a:ext cx="632857" cy="77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p>
            <a:pPr defTabSz="1219170">
              <a:buClr>
                <a:srgbClr val="000000"/>
              </a:buClr>
            </a:pPr>
            <a:r>
              <a:rPr lang="en-US" altLang="en-US" sz="4000"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a:t>
            </a:r>
            <a:endParaRPr lang="en-US" altLang="en-US" sz="40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4" name="TextBox 23">
            <a:extLst>
              <a:ext uri="{FF2B5EF4-FFF2-40B4-BE49-F238E27FC236}">
                <a16:creationId xmlns:a16="http://schemas.microsoft.com/office/drawing/2014/main" id="{2955B7C1-2333-A81B-5191-F480E671C521}"/>
              </a:ext>
            </a:extLst>
          </p:cNvPr>
          <p:cNvSpPr txBox="1">
            <a:spLocks noChangeArrowheads="1"/>
          </p:cNvSpPr>
          <p:nvPr/>
        </p:nvSpPr>
        <p:spPr bwMode="auto">
          <a:xfrm>
            <a:off x="4403735" y="709911"/>
            <a:ext cx="11538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12,8</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cxnSp>
        <p:nvCxnSpPr>
          <p:cNvPr id="27" name="Straight Connector 26">
            <a:extLst>
              <a:ext uri="{FF2B5EF4-FFF2-40B4-BE49-F238E27FC236}">
                <a16:creationId xmlns:a16="http://schemas.microsoft.com/office/drawing/2014/main" id="{3EE3105C-3545-25F4-9A56-F56B87467EE9}"/>
              </a:ext>
            </a:extLst>
          </p:cNvPr>
          <p:cNvCxnSpPr>
            <a:cxnSpLocks/>
          </p:cNvCxnSpPr>
          <p:nvPr/>
        </p:nvCxnSpPr>
        <p:spPr>
          <a:xfrm>
            <a:off x="4403733" y="1377693"/>
            <a:ext cx="109703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955B7C1-2333-A81B-5191-F480E671C521}"/>
              </a:ext>
            </a:extLst>
          </p:cNvPr>
          <p:cNvSpPr txBox="1">
            <a:spLocks noChangeArrowheads="1"/>
          </p:cNvSpPr>
          <p:nvPr/>
        </p:nvSpPr>
        <p:spPr bwMode="auto">
          <a:xfrm>
            <a:off x="4403734" y="1302117"/>
            <a:ext cx="1153834" cy="6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556" tIns="81277" rIns="162556" bIns="8127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1219170">
              <a:buClr>
                <a:srgbClr val="000000"/>
              </a:buClr>
            </a:pPr>
            <a:r>
              <a:rPr lang="en-US" altLang="en-US" b="1" kern="0" dirty="0" smtClean="0">
                <a:solidFill>
                  <a:srgbClr val="000000"/>
                </a:solidFill>
                <a:latin typeface="Cambria" panose="02040503050406030204" pitchFamily="18" charset="0"/>
                <a:ea typeface="Cambria" panose="02040503050406030204" pitchFamily="18" charset="0"/>
                <a:cs typeface="Times New Roman" pitchFamily="18" charset="0"/>
                <a:sym typeface="Arial"/>
              </a:rPr>
              <a:t>78,1</a:t>
            </a:r>
            <a:endParaRPr lang="en-US" altLang="en-US" b="1" kern="0" dirty="0">
              <a:solidFill>
                <a:srgbClr val="000000"/>
              </a:solidFill>
              <a:latin typeface="Cambria" panose="02040503050406030204" pitchFamily="18" charset="0"/>
              <a:ea typeface="Cambria" panose="02040503050406030204" pitchFamily="18" charset="0"/>
              <a:cs typeface="Times New Roman" pitchFamily="18" charset="0"/>
              <a:sym typeface="Arial"/>
            </a:endParaRPr>
          </a:p>
        </p:txBody>
      </p:sp>
    </p:spTree>
    <p:custDataLst>
      <p:tags r:id="rId1"/>
    </p:custDataLst>
    <p:extLst>
      <p:ext uri="{BB962C8B-B14F-4D97-AF65-F5344CB8AC3E}">
        <p14:creationId xmlns:p14="http://schemas.microsoft.com/office/powerpoint/2010/main" val="3219680915"/>
      </p:ext>
    </p:extLst>
  </p:cSld>
  <p:clrMapOvr>
    <a:masterClrMapping/>
  </p:clrMapOvr>
  <p:transition spd="slow">
    <p:wip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Jet Fighter 2-DVD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1198" fill="hold"/>
                                        <p:tgtEl>
                                          <p:spTgt spid="29"/>
                                        </p:tgtEl>
                                      </p:cBhvr>
                                    </p:cmd>
                                  </p:childTnLst>
                                </p:cTn>
                              </p:par>
                            </p:childTnLst>
                          </p:cTn>
                        </p:par>
                      </p:childTnLst>
                    </p:cTn>
                  </p:par>
                  <p:par>
                    <p:cTn id="13" fill="hold">
                      <p:stCondLst>
                        <p:cond delay="indefinite"/>
                      </p:stCondLst>
                      <p:childTnLst>
                        <p:par>
                          <p:cTn id="14" fill="hold">
                            <p:stCondLst>
                              <p:cond delay="0"/>
                            </p:stCondLst>
                            <p:childTnLst>
                              <p:par>
                                <p:cTn id="15" presetID="23" presetClass="emph" presetSubtype="0" fill="hold" grpId="0" nodeType="clickEffect">
                                  <p:stCondLst>
                                    <p:cond delay="0"/>
                                  </p:stCondLst>
                                  <p:iterate type="lt">
                                    <p:tmPct val="0"/>
                                  </p:iterate>
                                  <p:childTnLst>
                                    <p:animClr clrSpc="hsl" dir="cw">
                                      <p:cBhvr override="childStyle">
                                        <p:cTn id="16" dur="500" fill="hold"/>
                                        <p:tgtEl>
                                          <p:spTgt spid="3"/>
                                        </p:tgtEl>
                                        <p:attrNameLst>
                                          <p:attrName>style.color</p:attrName>
                                        </p:attrNameLst>
                                      </p:cBhvr>
                                      <p:by>
                                        <p:hsl h="10842353" s="0" l="0"/>
                                      </p:by>
                                    </p:animClr>
                                    <p:animClr clrSpc="hsl" dir="cw">
                                      <p:cBhvr>
                                        <p:cTn id="17" dur="500" fill="hold"/>
                                        <p:tgtEl>
                                          <p:spTgt spid="3"/>
                                        </p:tgtEl>
                                        <p:attrNameLst>
                                          <p:attrName>fillcolor</p:attrName>
                                        </p:attrNameLst>
                                      </p:cBhvr>
                                      <p:by>
                                        <p:hsl h="10842353" s="0" l="0"/>
                                      </p:by>
                                    </p:animClr>
                                    <p:animClr clrSpc="hsl" dir="cw">
                                      <p:cBhvr>
                                        <p:cTn id="18" dur="500" fill="hold"/>
                                        <p:tgtEl>
                                          <p:spTgt spid="3"/>
                                        </p:tgtEl>
                                        <p:attrNameLst>
                                          <p:attrName>stroke.color</p:attrName>
                                        </p:attrNameLst>
                                      </p:cBhvr>
                                      <p:by>
                                        <p:hsl h="10842353" s="0" l="0"/>
                                      </p:by>
                                    </p:animClr>
                                    <p:set>
                                      <p:cBhvr>
                                        <p:cTn id="19" dur="500" fill="hold"/>
                                        <p:tgtEl>
                                          <p:spTgt spid="3"/>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7"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9"/>
                </p:tgtEl>
              </p:cMediaNode>
            </p:video>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3"/>
            <a:ext cx="12280901" cy="6858003"/>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29293" y="484277"/>
            <a:ext cx="10772103" cy="5889443"/>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036066" y="4762500"/>
            <a:ext cx="1910100" cy="2247899"/>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944349" y="4784541"/>
            <a:ext cx="2203819" cy="2203817"/>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247408" y="4773519"/>
            <a:ext cx="1856931" cy="2225859"/>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8199693" y="4795558"/>
            <a:ext cx="1741019" cy="2203821"/>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198997" y="4784540"/>
            <a:ext cx="1916347" cy="2225859"/>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245834" y="4762504"/>
            <a:ext cx="1636337" cy="2247897"/>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636004" y="395940"/>
            <a:ext cx="3190875" cy="2762251"/>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1024680" y="1559465"/>
            <a:ext cx="1839339" cy="669414"/>
          </a:xfrm>
          <a:prstGeom prst="rect">
            <a:avLst/>
          </a:prstGeom>
        </p:spPr>
        <p:txBody>
          <a:bodyPr wrap="square">
            <a:spAutoFit/>
          </a:bodyPr>
          <a:lstStyle/>
          <a:p>
            <a:pPr algn="ctr" defTabSz="914377">
              <a:lnSpc>
                <a:spcPts val="4500"/>
              </a:lnSpc>
            </a:pPr>
            <a:r>
              <a:rPr lang="en-US" altLang="zh-CN" sz="7200" b="1"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Arial"/>
                <a:sym typeface="Arial"/>
              </a:rPr>
              <a:t>3</a:t>
            </a:r>
            <a:endParaRPr lang="zh-CN" altLang="en-US" sz="7200" b="1"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Arial"/>
              <a:sym typeface="Arial"/>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3269772" y="2167998"/>
            <a:ext cx="7730397" cy="2373581"/>
          </a:xfrm>
          <a:prstGeom prst="rect">
            <a:avLst/>
          </a:prstGeom>
        </p:spPr>
      </p:pic>
    </p:spTree>
    <p:extLst>
      <p:ext uri="{BB962C8B-B14F-4D97-AF65-F5344CB8AC3E}">
        <p14:creationId xmlns:p14="http://schemas.microsoft.com/office/powerpoint/2010/main" val="42937917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876508" y="268747"/>
            <a:ext cx="10177669" cy="2555373"/>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vi-VN" sz="3600" b="1" kern="0" dirty="0">
                <a:solidFill>
                  <a:srgbClr val="000000"/>
                </a:solidFill>
                <a:latin typeface="Cambria" panose="02040503050406030204" pitchFamily="18" charset="0"/>
                <a:ea typeface="Cambria" panose="02040503050406030204" pitchFamily="18" charset="0"/>
                <a:cs typeface="Arial"/>
                <a:sym typeface="Arial"/>
              </a:rPr>
              <a:t>Mai cùng mẹ đi siêu thị mua quả dưa hấu cân nặng 4,65 kg và quả mít cân nặng 5,8 kg. Hỏi cả quả dưa hấu và quả mít cân nặng bao nhiêu ki-lô-gam?</a:t>
            </a:r>
            <a:endParaRPr sz="3600"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214108" y="330174"/>
            <a:ext cx="1757816" cy="1726564"/>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865356" y="478834"/>
            <a:ext cx="521883" cy="1323439"/>
          </a:xfrm>
          <a:prstGeom prst="rect">
            <a:avLst/>
          </a:prstGeom>
          <a:noFill/>
        </p:spPr>
        <p:txBody>
          <a:bodyPr wrap="square">
            <a:spAutoFit/>
          </a:bodyPr>
          <a:lstStyle/>
          <a:p>
            <a:pPr algn="ctr" defTabSz="1219170">
              <a:buClr>
                <a:srgbClr val="000000"/>
              </a:buClr>
            </a:pPr>
            <a:r>
              <a:rPr lang="en-US" sz="8000" kern="0" dirty="0">
                <a:ln>
                  <a:solidFill>
                    <a:srgbClr val="FFFFFF">
                      <a:lumMod val="10000"/>
                    </a:srgbClr>
                  </a:solidFill>
                </a:ln>
                <a:solidFill>
                  <a:srgbClr val="000000"/>
                </a:solidFill>
                <a:latin typeface="SVN-Gretoon" panose="02040603050506020204" pitchFamily="18" charset="0"/>
                <a:cs typeface="Arial"/>
                <a:sym typeface="Arial"/>
              </a:rPr>
              <a:t>3</a:t>
            </a:r>
            <a:endParaRPr lang="en-US" sz="8000" kern="0" dirty="0">
              <a:solidFill>
                <a:srgbClr val="000000"/>
              </a:solidFill>
              <a:latin typeface="Arial"/>
              <a:cs typeface="Arial"/>
              <a:sym typeface="Arial"/>
            </a:endParaRPr>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946558" y="3218932"/>
            <a:ext cx="10298883" cy="3476125"/>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b="1" kern="0" dirty="0">
              <a:solidFill>
                <a:srgbClr val="FFFFFF">
                  <a:lumMod val="10000"/>
                </a:srgbClr>
              </a:solidFill>
              <a:latin typeface="#9Slide03 AmpleSoft Bold" panose="02000000000000000000" pitchFamily="2" charset="0"/>
              <a:sym typeface="Arial"/>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2038487" y="3455581"/>
            <a:ext cx="7565561" cy="3002825"/>
          </a:xfrm>
          <a:prstGeom prst="rect">
            <a:avLst/>
          </a:prstGeom>
        </p:spPr>
      </p:pic>
      <p:cxnSp>
        <p:nvCxnSpPr>
          <p:cNvPr id="10" name="Straight Connector 9"/>
          <p:cNvCxnSpPr/>
          <p:nvPr/>
        </p:nvCxnSpPr>
        <p:spPr>
          <a:xfrm>
            <a:off x="7946378" y="922675"/>
            <a:ext cx="3520036"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2021476" y="1536992"/>
            <a:ext cx="8281163" cy="9441"/>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2021476" y="2620436"/>
            <a:ext cx="1490467" cy="870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2038487" y="2030150"/>
            <a:ext cx="9686872" cy="2658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691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3"/>
            <a:ext cx="12280901" cy="6858003"/>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32230" y="268219"/>
            <a:ext cx="11595127" cy="6242380"/>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5850220"/>
            <a:ext cx="12192000" cy="1007779"/>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64645" y="283949"/>
            <a:ext cx="440987" cy="463220"/>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4665" y="1123872"/>
            <a:ext cx="4495800" cy="449580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895080">
            <a:off x="5562599" y="828677"/>
            <a:ext cx="5293243" cy="3977241"/>
          </a:xfrm>
          <a:prstGeom prst="rect">
            <a:avLst/>
          </a:prstGeom>
        </p:spPr>
      </p:pic>
      <p:sp>
        <p:nvSpPr>
          <p:cNvPr id="2" name="TextBox 1"/>
          <p:cNvSpPr txBox="1"/>
          <p:nvPr/>
        </p:nvSpPr>
        <p:spPr>
          <a:xfrm>
            <a:off x="7262037" y="1895360"/>
            <a:ext cx="3051545" cy="1384995"/>
          </a:xfrm>
          <a:prstGeom prst="rect">
            <a:avLst/>
          </a:prstGeom>
          <a:noFill/>
        </p:spPr>
        <p:txBody>
          <a:bodyPr wrap="square" rtlCol="0">
            <a:spAutoFit/>
          </a:bodyPr>
          <a:lstStyle/>
          <a:p>
            <a:pPr algn="ctr" defTabSz="914377"/>
            <a:r>
              <a:rPr lang="en-US" sz="2800" b="1" dirty="0" err="1">
                <a:solidFill>
                  <a:srgbClr val="FFFF00"/>
                </a:solidFill>
                <a:latin typeface="UTM Neo Sans Intel" pitchFamily="18" charset="0"/>
                <a:ea typeface="微软雅黑"/>
                <a:cs typeface="Arial"/>
                <a:sym typeface="Arial"/>
              </a:rPr>
              <a:t>Muốn</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cộng</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hai</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số</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thập</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phân</a:t>
            </a:r>
            <a:r>
              <a:rPr lang="en-US" sz="2800" b="1" dirty="0">
                <a:solidFill>
                  <a:srgbClr val="FFFF00"/>
                </a:solidFill>
                <a:latin typeface="UTM Neo Sans Intel" pitchFamily="18" charset="0"/>
                <a:ea typeface="微软雅黑"/>
                <a:cs typeface="Arial"/>
                <a:sym typeface="Arial"/>
              </a:rPr>
              <a:t> ta </a:t>
            </a:r>
            <a:r>
              <a:rPr lang="en-US" sz="2800" b="1" dirty="0" err="1">
                <a:solidFill>
                  <a:srgbClr val="FFFF00"/>
                </a:solidFill>
                <a:latin typeface="UTM Neo Sans Intel" pitchFamily="18" charset="0"/>
                <a:ea typeface="微软雅黑"/>
                <a:cs typeface="Arial"/>
                <a:sym typeface="Arial"/>
              </a:rPr>
              <a:t>làm</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như</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thế</a:t>
            </a:r>
            <a:r>
              <a:rPr lang="en-US" sz="2800" b="1" dirty="0">
                <a:solidFill>
                  <a:srgbClr val="FFFF00"/>
                </a:solidFill>
                <a:latin typeface="UTM Neo Sans Intel" pitchFamily="18" charset="0"/>
                <a:ea typeface="微软雅黑"/>
                <a:cs typeface="Arial"/>
                <a:sym typeface="Arial"/>
              </a:rPr>
              <a:t> </a:t>
            </a:r>
            <a:r>
              <a:rPr lang="en-US" sz="2800" b="1" dirty="0" err="1">
                <a:solidFill>
                  <a:srgbClr val="FFFF00"/>
                </a:solidFill>
                <a:latin typeface="UTM Neo Sans Intel" pitchFamily="18" charset="0"/>
                <a:ea typeface="微软雅黑"/>
                <a:cs typeface="Arial"/>
                <a:sym typeface="Arial"/>
              </a:rPr>
              <a:t>nào</a:t>
            </a:r>
            <a:r>
              <a:rPr lang="en-US" sz="2800" b="1" dirty="0">
                <a:solidFill>
                  <a:srgbClr val="FFFF00"/>
                </a:solidFill>
                <a:latin typeface="UTM Neo Sans Intel" pitchFamily="18" charset="0"/>
                <a:ea typeface="微软雅黑"/>
                <a:cs typeface="Arial"/>
                <a:sym typeface="Arial"/>
              </a:rPr>
              <a:t>?</a:t>
            </a:r>
          </a:p>
        </p:txBody>
      </p:sp>
    </p:spTree>
    <p:extLst>
      <p:ext uri="{BB962C8B-B14F-4D97-AF65-F5344CB8AC3E}">
        <p14:creationId xmlns:p14="http://schemas.microsoft.com/office/powerpoint/2010/main" val="24911112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208494" y="991601"/>
            <a:ext cx="4180628" cy="5745993"/>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809462" y="1545929"/>
            <a:ext cx="10301879" cy="5086480"/>
          </a:xfrm>
          <a:prstGeom prst="rect">
            <a:avLst/>
          </a:prstGeom>
        </p:spPr>
      </p:pic>
    </p:spTree>
    <p:extLst>
      <p:ext uri="{BB962C8B-B14F-4D97-AF65-F5344CB8AC3E}">
        <p14:creationId xmlns:p14="http://schemas.microsoft.com/office/powerpoint/2010/main" val="3230085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14250" t="29108" r="24994" b="28108"/>
          <a:stretch>
            <a:fillRect/>
          </a:stretch>
        </p:blipFill>
        <p:spPr>
          <a:xfrm flipH="1">
            <a:off x="1337925" y="1863239"/>
            <a:ext cx="1065460" cy="750276"/>
          </a:xfrm>
          <a:prstGeom prst="rect">
            <a:avLst/>
          </a:prstGeom>
        </p:spPr>
      </p:pic>
      <p:grpSp>
        <p:nvGrpSpPr>
          <p:cNvPr id="20" name="组合 19"/>
          <p:cNvGrpSpPr/>
          <p:nvPr/>
        </p:nvGrpSpPr>
        <p:grpSpPr>
          <a:xfrm>
            <a:off x="8951197" y="3362805"/>
            <a:ext cx="3370545" cy="3370545"/>
            <a:chOff x="6514454" y="2615067"/>
            <a:chExt cx="2527909" cy="2527909"/>
          </a:xfrm>
        </p:grpSpPr>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14454" y="2615067"/>
              <a:ext cx="2527909" cy="2527909"/>
            </a:xfrm>
            <a:prstGeom prst="rect">
              <a:avLst/>
            </a:prstGeom>
          </p:spPr>
        </p:pic>
        <p:sp>
          <p:nvSpPr>
            <p:cNvPr id="61" name="文本框 60"/>
            <p:cNvSpPr txBox="1"/>
            <p:nvPr/>
          </p:nvSpPr>
          <p:spPr>
            <a:xfrm>
              <a:off x="7241941" y="4090443"/>
              <a:ext cx="784022" cy="561741"/>
            </a:xfrm>
            <a:prstGeom prst="rect">
              <a:avLst/>
            </a:prstGeom>
            <a:noFill/>
          </p:spPr>
          <p:txBody>
            <a:bodyPr wrap="square" rtlCol="0">
              <a:spAutoFit/>
            </a:bodyPr>
            <a:lstStyle/>
            <a:p>
              <a:endParaRPr lang="zh-CN" altLang="en-US" sz="4267" b="1" dirty="0">
                <a:solidFill>
                  <a:srgbClr val="DE3D0C"/>
                </a:solidFill>
              </a:endParaRPr>
            </a:p>
          </p:txBody>
        </p:sp>
      </p:grpSp>
      <p:sp>
        <p:nvSpPr>
          <p:cNvPr id="2" name="TextBox 1">
            <a:extLst>
              <a:ext uri="{FF2B5EF4-FFF2-40B4-BE49-F238E27FC236}">
                <a16:creationId xmlns:a16="http://schemas.microsoft.com/office/drawing/2014/main" id="{3CCC6CEA-505A-11CB-73EF-F0496CB7FD10}"/>
              </a:ext>
            </a:extLst>
          </p:cNvPr>
          <p:cNvSpPr txBox="1"/>
          <p:nvPr/>
        </p:nvSpPr>
        <p:spPr>
          <a:xfrm>
            <a:off x="1799303" y="362699"/>
            <a:ext cx="944880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TRƯỜNG </a:t>
            </a:r>
            <a:r>
              <a:rPr lang="en-US" sz="3200" b="1">
                <a:solidFill>
                  <a:srgbClr val="FF0000"/>
                </a:solidFill>
                <a:latin typeface="Times New Roman" panose="02020603050405020304" pitchFamily="18" charset="0"/>
                <a:cs typeface="Times New Roman" panose="02020603050405020304" pitchFamily="18" charset="0"/>
              </a:rPr>
              <a:t>TIỂU </a:t>
            </a:r>
            <a:r>
              <a:rPr lang="en-US" sz="3200" b="1" smtClean="0">
                <a:solidFill>
                  <a:srgbClr val="FF0000"/>
                </a:solidFill>
                <a:latin typeface="Times New Roman" panose="02020603050405020304" pitchFamily="18" charset="0"/>
                <a:cs typeface="Times New Roman" panose="02020603050405020304" pitchFamily="18" charset="0"/>
              </a:rPr>
              <a:t>HỌC HÒA </a:t>
            </a:r>
            <a:r>
              <a:rPr lang="en-US" sz="3200" b="1" dirty="0" smtClean="0">
                <a:solidFill>
                  <a:srgbClr val="FF0000"/>
                </a:solidFill>
                <a:latin typeface="Times New Roman" panose="02020603050405020304" pitchFamily="18" charset="0"/>
                <a:cs typeface="Times New Roman" panose="02020603050405020304" pitchFamily="18" charset="0"/>
              </a:rPr>
              <a:t>BÌNH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0A38D5B-34E4-8480-5415-FA949719F06D}"/>
              </a:ext>
            </a:extLst>
          </p:cNvPr>
          <p:cNvSpPr/>
          <p:nvPr/>
        </p:nvSpPr>
        <p:spPr>
          <a:xfrm>
            <a:off x="2491877" y="2001993"/>
            <a:ext cx="8917858" cy="5132438"/>
          </a:xfrm>
          <a:prstGeom prst="rect">
            <a:avLst/>
          </a:prstGeom>
          <a:noFill/>
        </p:spPr>
        <p:txBody>
          <a:bodyPr wrap="none" lIns="91440" tIns="45720" rIns="91440" bIns="45720">
            <a:prstTxWarp prst="textArchUp">
              <a:avLst>
                <a:gd name="adj" fmla="val 9694532"/>
              </a:avLst>
            </a:prstTxWarp>
            <a:spAutoFit/>
          </a:bodyPr>
          <a:lstStyle/>
          <a:p>
            <a:pPr algn="ctr"/>
            <a:r>
              <a:rPr lang="en-US" sz="5400" b="1" dirty="0">
                <a:ln w="22225">
                  <a:solidFill>
                    <a:srgbClr val="002060"/>
                  </a:solidFill>
                  <a:prstDash val="solid"/>
                </a:ln>
                <a:solidFill>
                  <a:schemeClr val="accent2">
                    <a:lumMod val="40000"/>
                    <a:lumOff val="60000"/>
                  </a:schemeClr>
                </a:solidFill>
              </a:rPr>
              <a:t>CHÀO MỪNG CÁC THẦY CÔ GIÁO </a:t>
            </a:r>
          </a:p>
        </p:txBody>
      </p:sp>
      <p:sp>
        <p:nvSpPr>
          <p:cNvPr id="6" name="Rectangle 5">
            <a:extLst>
              <a:ext uri="{FF2B5EF4-FFF2-40B4-BE49-F238E27FC236}">
                <a16:creationId xmlns:a16="http://schemas.microsoft.com/office/drawing/2014/main" id="{42B4344A-1E6D-2DE3-A6F1-B66414888496}"/>
              </a:ext>
            </a:extLst>
          </p:cNvPr>
          <p:cNvSpPr/>
          <p:nvPr/>
        </p:nvSpPr>
        <p:spPr>
          <a:xfrm>
            <a:off x="3273530" y="2868064"/>
            <a:ext cx="7119258" cy="923330"/>
          </a:xfrm>
          <a:prstGeom prst="rect">
            <a:avLst/>
          </a:prstGeom>
          <a:noFill/>
        </p:spPr>
        <p:txBody>
          <a:bodyPr wrap="none" lIns="91440" tIns="45720" rIns="91440" bIns="45720">
            <a:spAutoFit/>
          </a:bodyPr>
          <a:lstStyle/>
          <a:p>
            <a:pPr algn="ctr"/>
            <a:r>
              <a:rPr lang="en-US" sz="5400" dirty="0">
                <a:ln w="0"/>
                <a:solidFill>
                  <a:srgbClr val="FFC000"/>
                </a:solidFill>
                <a:effectLst>
                  <a:outerShdw blurRad="38100" dist="19050" dir="2700000" algn="tl" rotWithShape="0">
                    <a:schemeClr val="dk1">
                      <a:alpha val="40000"/>
                    </a:schemeClr>
                  </a:outerShdw>
                </a:effectLst>
              </a:rPr>
              <a:t>ĐẾN DỰ GIỜ, THĂM LỚP</a:t>
            </a:r>
          </a:p>
        </p:txBody>
      </p:sp>
      <p:pic>
        <p:nvPicPr>
          <p:cNvPr id="3" name="Bay-Len-Nhe-Uoc-Mo-Hoc-Tro-Miu-Le">
            <a:hlinkClick r:id="" action="ppaction://media"/>
            <a:extLst>
              <a:ext uri="{FF2B5EF4-FFF2-40B4-BE49-F238E27FC236}">
                <a16:creationId xmlns:a16="http://schemas.microsoft.com/office/drawing/2014/main" id="{81E3E7CF-AE32-6B20-664F-0BADD8539A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49107" y="4966562"/>
            <a:ext cx="487363" cy="487363"/>
          </a:xfrm>
          <a:prstGeom prst="rect">
            <a:avLst/>
          </a:prstGeom>
        </p:spPr>
      </p:pic>
      <p:sp>
        <p:nvSpPr>
          <p:cNvPr id="5" name="TextBox 4">
            <a:extLst>
              <a:ext uri="{FF2B5EF4-FFF2-40B4-BE49-F238E27FC236}">
                <a16:creationId xmlns:a16="http://schemas.microsoft.com/office/drawing/2014/main" id="{671D6B98-F2E4-47E3-843D-627DE069E77B}"/>
              </a:ext>
            </a:extLst>
          </p:cNvPr>
          <p:cNvSpPr txBox="1"/>
          <p:nvPr/>
        </p:nvSpPr>
        <p:spPr>
          <a:xfrm>
            <a:off x="2403385" y="3980706"/>
            <a:ext cx="8474797" cy="1077218"/>
          </a:xfrm>
          <a:prstGeom prst="rect">
            <a:avLst/>
          </a:prstGeom>
          <a:noFill/>
        </p:spPr>
        <p:txBody>
          <a:bodyPr wrap="square" rtlCol="0">
            <a:spAutoFit/>
          </a:bodyPr>
          <a:lstStyle/>
          <a:p>
            <a:pPr algn="ctr"/>
            <a:r>
              <a:rPr lang="en-US" sz="3200" b="1" dirty="0">
                <a:ln/>
                <a:latin typeface="Times New Roman" panose="02020603050405020304" pitchFamily="18" charset="0"/>
                <a:cs typeface="Times New Roman" panose="02020603050405020304" pitchFamily="18" charset="0"/>
              </a:rPr>
              <a:t>TOÁN</a:t>
            </a:r>
          </a:p>
          <a:p>
            <a:pPr algn="ct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Phép</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cộng</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số</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thập</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phân</a:t>
            </a:r>
            <a:r>
              <a:rPr lang="en-US" sz="3200" b="1" dirty="0" smtClean="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a:t>
            </a:r>
            <a:r>
              <a:rPr lang="en-US" sz="3200" b="1" dirty="0" err="1">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Tiết</a:t>
            </a:r>
            <a:r>
              <a:rPr lang="en-US" sz="3200" b="1" dirty="0">
                <a:ln>
                  <a:solidFill>
                    <a:schemeClr val="tx1">
                      <a:lumMod val="65000"/>
                      <a:lumOff val="35000"/>
                    </a:schemeClr>
                  </a:solidFill>
                </a:ln>
                <a:effectLst>
                  <a:glow rad="63500">
                    <a:schemeClr val="accent2">
                      <a:satMod val="175000"/>
                      <a:alpha val="40000"/>
                    </a:schemeClr>
                  </a:glow>
                </a:effectLst>
                <a:latin typeface="Times New Roman" panose="02020603050405020304" pitchFamily="18" charset="0"/>
                <a:cs typeface="Times New Roman" panose="02020603050405020304" pitchFamily="18" charset="0"/>
              </a:rPr>
              <a:t> 1) </a:t>
            </a:r>
          </a:p>
        </p:txBody>
      </p:sp>
      <p:sp>
        <p:nvSpPr>
          <p:cNvPr id="7" name="TextBox 6">
            <a:extLst>
              <a:ext uri="{FF2B5EF4-FFF2-40B4-BE49-F238E27FC236}">
                <a16:creationId xmlns:a16="http://schemas.microsoft.com/office/drawing/2014/main" id="{39020EFC-9C48-4F70-A2BE-70B7ACC609D1}"/>
              </a:ext>
            </a:extLst>
          </p:cNvPr>
          <p:cNvSpPr txBox="1"/>
          <p:nvPr/>
        </p:nvSpPr>
        <p:spPr>
          <a:xfrm>
            <a:off x="4138566" y="5477719"/>
            <a:ext cx="4812631" cy="584775"/>
          </a:xfrm>
          <a:prstGeom prst="rect">
            <a:avLst/>
          </a:prstGeom>
          <a:noFill/>
        </p:spPr>
        <p:txBody>
          <a:bodyPr wrap="square" rtlCol="0">
            <a:spAutoFit/>
          </a:bodyPr>
          <a:lstStyle/>
          <a:p>
            <a:r>
              <a:rPr lang="en-US" sz="3200" b="1" dirty="0" smtClean="0">
                <a:solidFill>
                  <a:schemeClr val="accent1"/>
                </a:solidFill>
                <a:latin typeface="Times New Roman" panose="02020603050405020304" pitchFamily="18" charset="0"/>
                <a:cs typeface="Times New Roman" panose="02020603050405020304" pitchFamily="18" charset="0"/>
              </a:rPr>
              <a:t>GV: </a:t>
            </a:r>
            <a:r>
              <a:rPr lang="en-US" sz="3200" b="1" dirty="0" err="1" smtClean="0">
                <a:solidFill>
                  <a:schemeClr val="accent1"/>
                </a:solidFill>
                <a:latin typeface="Times New Roman" panose="02020603050405020304" pitchFamily="18" charset="0"/>
                <a:cs typeface="Times New Roman" panose="02020603050405020304" pitchFamily="18" charset="0"/>
              </a:rPr>
              <a:t>Nguyễn</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Thị</a:t>
            </a:r>
            <a:r>
              <a:rPr lang="en-US" sz="3200" b="1" dirty="0" smtClean="0">
                <a:solidFill>
                  <a:schemeClr val="accent1"/>
                </a:solidFill>
                <a:latin typeface="Times New Roman" panose="02020603050405020304" pitchFamily="18" charset="0"/>
                <a:cs typeface="Times New Roman" panose="02020603050405020304" pitchFamily="18" charset="0"/>
              </a:rPr>
              <a:t> </a:t>
            </a:r>
            <a:r>
              <a:rPr lang="en-US" sz="3200" b="1" dirty="0" err="1" smtClean="0">
                <a:solidFill>
                  <a:schemeClr val="accent1"/>
                </a:solidFill>
                <a:latin typeface="Times New Roman" panose="02020603050405020304" pitchFamily="18" charset="0"/>
                <a:cs typeface="Times New Roman" panose="02020603050405020304" pitchFamily="18" charset="0"/>
              </a:rPr>
              <a:t>Quỳnh</a:t>
            </a:r>
            <a:endParaRPr lang="en-US" sz="32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71770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p:cTn id="10"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3" dur="1000"/>
                                        <p:tgtEl>
                                          <p:spTgt spid="4">
                                            <p:txEl>
                                              <p:pRg st="0" end="0"/>
                                            </p:txEl>
                                          </p:spTgt>
                                        </p:tgtEl>
                                      </p:cBhvr>
                                    </p:animEffect>
                                  </p:childTnLst>
                                </p:cTn>
                              </p:par>
                              <p:par>
                                <p:cTn id="14" presetID="1" presetClass="mediacall" presetSubtype="0" fill="hold" nodeType="withEffect">
                                  <p:stCondLst>
                                    <p:cond delay="0"/>
                                  </p:stCondLst>
                                  <p:childTnLst>
                                    <p:cmd type="call" cmd="playFrom(0.0)">
                                      <p:cBhvr>
                                        <p:cTn id="15" dur="2553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007003" y="14170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533711" y="927992"/>
            <a:ext cx="4180628" cy="5745993"/>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6403067" y="928067"/>
            <a:ext cx="4771549" cy="3666045"/>
          </a:xfrm>
          <a:prstGeom prst="rect">
            <a:avLst/>
          </a:prstGeom>
        </p:spPr>
      </p:pic>
    </p:spTree>
    <p:extLst>
      <p:ext uri="{BB962C8B-B14F-4D97-AF65-F5344CB8AC3E}">
        <p14:creationId xmlns:p14="http://schemas.microsoft.com/office/powerpoint/2010/main" val="291462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007003" y="14170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533711" y="927992"/>
            <a:ext cx="4180628" cy="5745993"/>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6483129" y="1240314"/>
            <a:ext cx="4356985" cy="3105165"/>
          </a:xfrm>
          <a:prstGeom prst="rect">
            <a:avLst/>
          </a:prstGeom>
        </p:spPr>
      </p:pic>
    </p:spTree>
    <p:extLst>
      <p:ext uri="{BB962C8B-B14F-4D97-AF65-F5344CB8AC3E}">
        <p14:creationId xmlns:p14="http://schemas.microsoft.com/office/powerpoint/2010/main" val="386552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FBD97AAB-CBBB-CDD2-CF68-6FDC6899EDBD}"/>
              </a:ext>
            </a:extLst>
          </p:cNvPr>
          <p:cNvSpPr txBox="1"/>
          <p:nvPr/>
        </p:nvSpPr>
        <p:spPr>
          <a:xfrm>
            <a:off x="551291" y="742121"/>
            <a:ext cx="964759" cy="502766"/>
          </a:xfrm>
          <a:prstGeom prst="rect">
            <a:avLst/>
          </a:prstGeom>
          <a:noFill/>
        </p:spPr>
        <p:txBody>
          <a:bodyPr wrap="square" rtlCol="0">
            <a:spAutoFit/>
          </a:bodyPr>
          <a:lstStyle/>
          <a:p>
            <a:pPr defTabSz="1219170">
              <a:buClr>
                <a:srgbClr val="000000"/>
              </a:buClr>
            </a:pPr>
            <a:r>
              <a:rPr lang="en-US" sz="2667" kern="0" dirty="0">
                <a:solidFill>
                  <a:srgbClr val="000000"/>
                </a:solidFill>
                <a:latin typeface="Arial"/>
                <a:cs typeface="Arial"/>
                <a:sym typeface="Arial"/>
              </a:rPr>
              <a:t>a)</a:t>
            </a:r>
          </a:p>
        </p:txBody>
      </p:sp>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246491" y="867282"/>
            <a:ext cx="2936681" cy="1632667"/>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err="1">
                <a:solidFill>
                  <a:srgbClr val="0070C0"/>
                </a:solidFill>
                <a:latin typeface="Arial"/>
                <a:sym typeface="Arial"/>
              </a:rPr>
              <a:t>Mình</a:t>
            </a:r>
            <a:r>
              <a:rPr lang="en-US" sz="2400" kern="0" dirty="0">
                <a:solidFill>
                  <a:srgbClr val="0070C0"/>
                </a:solidFill>
                <a:latin typeface="Arial"/>
                <a:sym typeface="Arial"/>
              </a:rPr>
              <a:t> </a:t>
            </a:r>
            <a:r>
              <a:rPr lang="en-US" sz="2400" kern="0" dirty="0" err="1">
                <a:solidFill>
                  <a:srgbClr val="0070C0"/>
                </a:solidFill>
                <a:latin typeface="Arial"/>
                <a:sym typeface="Arial"/>
              </a:rPr>
              <a:t>uốn</a:t>
            </a:r>
            <a:r>
              <a:rPr lang="en-US" sz="2400" kern="0" dirty="0">
                <a:solidFill>
                  <a:srgbClr val="0070C0"/>
                </a:solidFill>
                <a:latin typeface="Arial"/>
                <a:sym typeface="Arial"/>
              </a:rPr>
              <a:t> </a:t>
            </a:r>
            <a:r>
              <a:rPr lang="en-US" sz="2400" kern="0" dirty="0" err="1">
                <a:solidFill>
                  <a:srgbClr val="0070C0"/>
                </a:solidFill>
                <a:latin typeface="Arial"/>
                <a:sym typeface="Arial"/>
              </a:rPr>
              <a:t>thành</a:t>
            </a:r>
            <a:r>
              <a:rPr lang="en-US" sz="2400" kern="0" dirty="0">
                <a:solidFill>
                  <a:srgbClr val="0070C0"/>
                </a:solidFill>
                <a:latin typeface="Arial"/>
                <a:sym typeface="Arial"/>
              </a:rPr>
              <a:t> </a:t>
            </a:r>
            <a:r>
              <a:rPr lang="en-US" sz="2400" kern="0" dirty="0" err="1">
                <a:solidFill>
                  <a:srgbClr val="0070C0"/>
                </a:solidFill>
                <a:latin typeface="Arial"/>
                <a:sym typeface="Arial"/>
              </a:rPr>
              <a:t>hình</a:t>
            </a:r>
            <a:r>
              <a:rPr lang="en-US" sz="2400" kern="0" dirty="0">
                <a:solidFill>
                  <a:srgbClr val="0070C0"/>
                </a:solidFill>
                <a:latin typeface="Arial"/>
                <a:sym typeface="Arial"/>
              </a:rPr>
              <a:t> </a:t>
            </a:r>
            <a:r>
              <a:rPr lang="en-US" sz="2400" kern="0" dirty="0" err="1">
                <a:solidFill>
                  <a:srgbClr val="0070C0"/>
                </a:solidFill>
                <a:latin typeface="Arial"/>
                <a:sym typeface="Arial"/>
              </a:rPr>
              <a:t>ngôi</a:t>
            </a:r>
            <a:r>
              <a:rPr lang="en-US" sz="2400" kern="0" dirty="0">
                <a:solidFill>
                  <a:srgbClr val="0070C0"/>
                </a:solidFill>
                <a:latin typeface="Arial"/>
                <a:sym typeface="Arial"/>
              </a:rPr>
              <a:t> </a:t>
            </a:r>
            <a:r>
              <a:rPr lang="en-US" sz="2400" kern="0" dirty="0" err="1">
                <a:solidFill>
                  <a:srgbClr val="0070C0"/>
                </a:solidFill>
                <a:latin typeface="Arial"/>
                <a:sym typeface="Arial"/>
              </a:rPr>
              <a:t>sao</a:t>
            </a:r>
            <a:r>
              <a:rPr lang="en-US" sz="2400" kern="0" dirty="0">
                <a:solidFill>
                  <a:srgbClr val="0070C0"/>
                </a:solidFill>
                <a:latin typeface="Arial"/>
                <a:sym typeface="Arial"/>
              </a:rPr>
              <a:t> </a:t>
            </a:r>
            <a:r>
              <a:rPr lang="en-US" sz="2400" kern="0" dirty="0" err="1">
                <a:solidFill>
                  <a:srgbClr val="0070C0"/>
                </a:solidFill>
                <a:latin typeface="Arial"/>
                <a:sym typeface="Arial"/>
              </a:rPr>
              <a:t>hết</a:t>
            </a:r>
            <a:r>
              <a:rPr lang="en-US" sz="2400" kern="0" dirty="0">
                <a:solidFill>
                  <a:srgbClr val="0070C0"/>
                </a:solidFill>
                <a:latin typeface="Arial"/>
                <a:sym typeface="Arial"/>
              </a:rPr>
              <a:t> 1,65 m </a:t>
            </a:r>
            <a:r>
              <a:rPr lang="en-US" sz="2400" kern="0" dirty="0" err="1">
                <a:solidFill>
                  <a:srgbClr val="0070C0"/>
                </a:solidFill>
                <a:latin typeface="Arial"/>
                <a:sym typeface="Arial"/>
              </a:rPr>
              <a:t>dây</a:t>
            </a:r>
            <a:r>
              <a:rPr lang="en-US" sz="2400" kern="0" dirty="0">
                <a:solidFill>
                  <a:srgbClr val="0070C0"/>
                </a:solidFill>
                <a:latin typeface="Arial"/>
                <a:sym typeface="Arial"/>
              </a:rPr>
              <a:t> </a:t>
            </a:r>
            <a:r>
              <a:rPr lang="en-US" sz="2400" kern="0" dirty="0" err="1">
                <a:solidFill>
                  <a:srgbClr val="0070C0"/>
                </a:solidFill>
                <a:latin typeface="Arial"/>
                <a:sym typeface="Arial"/>
              </a:rPr>
              <a:t>đồng</a:t>
            </a:r>
            <a:r>
              <a:rPr lang="en-US" sz="2400" kern="0" dirty="0">
                <a:solidFill>
                  <a:srgbClr val="0070C0"/>
                </a:solidFill>
                <a:latin typeface="Arial"/>
                <a:sym typeface="Aria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4362911" y="582802"/>
            <a:ext cx="3162262" cy="1451848"/>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err="1">
                <a:solidFill>
                  <a:srgbClr val="0070C0"/>
                </a:solidFill>
                <a:latin typeface="Arial"/>
                <a:sym typeface="Arial"/>
              </a:rPr>
              <a:t>Mình</a:t>
            </a:r>
            <a:r>
              <a:rPr lang="en-US" sz="2400" kern="0" dirty="0">
                <a:solidFill>
                  <a:srgbClr val="0070C0"/>
                </a:solidFill>
                <a:latin typeface="Arial"/>
                <a:sym typeface="Arial"/>
              </a:rPr>
              <a:t> </a:t>
            </a:r>
            <a:r>
              <a:rPr lang="en-US" sz="2400" kern="0" dirty="0" err="1">
                <a:solidFill>
                  <a:srgbClr val="0070C0"/>
                </a:solidFill>
                <a:latin typeface="Arial"/>
                <a:sym typeface="Arial"/>
              </a:rPr>
              <a:t>uốn</a:t>
            </a:r>
            <a:r>
              <a:rPr lang="en-US" sz="2400" kern="0" dirty="0">
                <a:solidFill>
                  <a:srgbClr val="0070C0"/>
                </a:solidFill>
                <a:latin typeface="Arial"/>
                <a:sym typeface="Arial"/>
              </a:rPr>
              <a:t> </a:t>
            </a:r>
            <a:r>
              <a:rPr lang="en-US" sz="2400" kern="0" dirty="0" err="1">
                <a:solidFill>
                  <a:srgbClr val="0070C0"/>
                </a:solidFill>
                <a:latin typeface="Arial"/>
                <a:sym typeface="Arial"/>
              </a:rPr>
              <a:t>thành</a:t>
            </a:r>
            <a:r>
              <a:rPr lang="en-US" sz="2400" kern="0" dirty="0">
                <a:solidFill>
                  <a:srgbClr val="0070C0"/>
                </a:solidFill>
                <a:latin typeface="Arial"/>
                <a:sym typeface="Arial"/>
              </a:rPr>
              <a:t> </a:t>
            </a:r>
            <a:r>
              <a:rPr lang="en-US" sz="2400" kern="0" dirty="0" err="1">
                <a:solidFill>
                  <a:srgbClr val="0070C0"/>
                </a:solidFill>
                <a:latin typeface="Arial"/>
                <a:sym typeface="Arial"/>
              </a:rPr>
              <a:t>hình</a:t>
            </a:r>
            <a:r>
              <a:rPr lang="en-US" sz="2400" kern="0" dirty="0">
                <a:solidFill>
                  <a:srgbClr val="0070C0"/>
                </a:solidFill>
                <a:latin typeface="Arial"/>
                <a:sym typeface="Arial"/>
              </a:rPr>
              <a:t> tam </a:t>
            </a:r>
            <a:r>
              <a:rPr lang="en-US" sz="2400" kern="0" dirty="0" err="1">
                <a:solidFill>
                  <a:srgbClr val="0070C0"/>
                </a:solidFill>
                <a:latin typeface="Arial"/>
                <a:sym typeface="Arial"/>
              </a:rPr>
              <a:t>giác</a:t>
            </a:r>
            <a:r>
              <a:rPr lang="en-US" sz="2400" kern="0" dirty="0">
                <a:solidFill>
                  <a:srgbClr val="0070C0"/>
                </a:solidFill>
                <a:latin typeface="Arial"/>
                <a:sym typeface="Arial"/>
              </a:rPr>
              <a:t> </a:t>
            </a:r>
            <a:r>
              <a:rPr lang="en-US" sz="2400" kern="0" dirty="0" err="1">
                <a:solidFill>
                  <a:srgbClr val="0070C0"/>
                </a:solidFill>
                <a:latin typeface="Arial"/>
                <a:sym typeface="Arial"/>
              </a:rPr>
              <a:t>hết</a:t>
            </a:r>
            <a:r>
              <a:rPr lang="en-US" sz="2400" kern="0" dirty="0">
                <a:solidFill>
                  <a:srgbClr val="0070C0"/>
                </a:solidFill>
                <a:latin typeface="Arial"/>
                <a:sym typeface="Arial"/>
              </a:rPr>
              <a:t> 1,26 m </a:t>
            </a:r>
            <a:r>
              <a:rPr lang="en-US" sz="2400" kern="0" dirty="0" err="1">
                <a:solidFill>
                  <a:srgbClr val="0070C0"/>
                </a:solidFill>
                <a:latin typeface="Arial"/>
                <a:sym typeface="Arial"/>
              </a:rPr>
              <a:t>dây</a:t>
            </a:r>
            <a:r>
              <a:rPr lang="en-US" sz="2400" kern="0" dirty="0">
                <a:solidFill>
                  <a:srgbClr val="0070C0"/>
                </a:solidFill>
                <a:latin typeface="Arial"/>
                <a:sym typeface="Arial"/>
              </a:rPr>
              <a:t> </a:t>
            </a:r>
            <a:r>
              <a:rPr lang="en-US" sz="2400" kern="0" dirty="0" err="1">
                <a:solidFill>
                  <a:srgbClr val="0070C0"/>
                </a:solidFill>
                <a:latin typeface="Arial"/>
                <a:sym typeface="Arial"/>
              </a:rPr>
              <a:t>đồng</a:t>
            </a:r>
            <a:r>
              <a:rPr lang="en-US" sz="2400" kern="0" dirty="0">
                <a:solidFill>
                  <a:srgbClr val="0070C0"/>
                </a:solidFill>
                <a:latin typeface="Arial"/>
                <a:sym typeface="Aria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8608024" y="1244887"/>
            <a:ext cx="2936681" cy="1632667"/>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dirty="0" err="1">
                <a:solidFill>
                  <a:srgbClr val="0070C0"/>
                </a:solidFill>
                <a:latin typeface="Arial"/>
                <a:sym typeface="Arial"/>
              </a:rPr>
              <a:t>Cả</a:t>
            </a:r>
            <a:r>
              <a:rPr lang="en-US" sz="2400" kern="0" dirty="0">
                <a:solidFill>
                  <a:srgbClr val="0070C0"/>
                </a:solidFill>
                <a:latin typeface="Arial"/>
                <a:sym typeface="Arial"/>
              </a:rPr>
              <a:t> </a:t>
            </a:r>
            <a:r>
              <a:rPr lang="en-US" sz="2400" kern="0" dirty="0" err="1">
                <a:solidFill>
                  <a:srgbClr val="0070C0"/>
                </a:solidFill>
                <a:latin typeface="Arial"/>
                <a:sym typeface="Arial"/>
              </a:rPr>
              <a:t>hai</a:t>
            </a:r>
            <a:r>
              <a:rPr lang="en-US" sz="2400" kern="0" dirty="0">
                <a:solidFill>
                  <a:srgbClr val="0070C0"/>
                </a:solidFill>
                <a:latin typeface="Arial"/>
                <a:sym typeface="Arial"/>
              </a:rPr>
              <a:t> </a:t>
            </a:r>
            <a:r>
              <a:rPr lang="en-US" sz="2400" kern="0" dirty="0" err="1">
                <a:solidFill>
                  <a:srgbClr val="0070C0"/>
                </a:solidFill>
                <a:latin typeface="Arial"/>
                <a:sym typeface="Arial"/>
              </a:rPr>
              <a:t>bạn</a:t>
            </a:r>
            <a:r>
              <a:rPr lang="en-US" sz="2400" kern="0" dirty="0">
                <a:solidFill>
                  <a:srgbClr val="0070C0"/>
                </a:solidFill>
                <a:latin typeface="Arial"/>
                <a:sym typeface="Arial"/>
              </a:rPr>
              <a:t> </a:t>
            </a:r>
            <a:r>
              <a:rPr lang="en-US" sz="2400" kern="0" dirty="0" err="1">
                <a:solidFill>
                  <a:srgbClr val="0070C0"/>
                </a:solidFill>
                <a:latin typeface="Arial"/>
                <a:sym typeface="Arial"/>
              </a:rPr>
              <a:t>dùng</a:t>
            </a:r>
            <a:r>
              <a:rPr lang="en-US" sz="2400" kern="0" dirty="0">
                <a:solidFill>
                  <a:srgbClr val="0070C0"/>
                </a:solidFill>
                <a:latin typeface="Arial"/>
                <a:sym typeface="Arial"/>
              </a:rPr>
              <a:t> </a:t>
            </a:r>
            <a:r>
              <a:rPr lang="en-US" sz="2400" kern="0" dirty="0" err="1">
                <a:solidFill>
                  <a:srgbClr val="0070C0"/>
                </a:solidFill>
                <a:latin typeface="Arial"/>
                <a:sym typeface="Arial"/>
              </a:rPr>
              <a:t>hết</a:t>
            </a:r>
            <a:r>
              <a:rPr lang="en-US" sz="2400" kern="0" dirty="0">
                <a:solidFill>
                  <a:srgbClr val="0070C0"/>
                </a:solidFill>
                <a:latin typeface="Arial"/>
                <a:sym typeface="Arial"/>
              </a:rPr>
              <a:t> bao </a:t>
            </a:r>
            <a:r>
              <a:rPr lang="en-US" sz="2400" kern="0" dirty="0" err="1">
                <a:solidFill>
                  <a:srgbClr val="0070C0"/>
                </a:solidFill>
                <a:latin typeface="Arial"/>
                <a:sym typeface="Arial"/>
              </a:rPr>
              <a:t>nhiêu</a:t>
            </a:r>
            <a:r>
              <a:rPr lang="en-US" sz="2400" kern="0" dirty="0">
                <a:solidFill>
                  <a:srgbClr val="0070C0"/>
                </a:solidFill>
                <a:latin typeface="Arial"/>
                <a:sym typeface="Arial"/>
              </a:rPr>
              <a:t> </a:t>
            </a:r>
            <a:r>
              <a:rPr lang="en-US" sz="2400" kern="0" dirty="0" err="1">
                <a:solidFill>
                  <a:srgbClr val="0070C0"/>
                </a:solidFill>
                <a:latin typeface="Arial"/>
                <a:sym typeface="Arial"/>
              </a:rPr>
              <a:t>mét</a:t>
            </a:r>
            <a:r>
              <a:rPr lang="en-US" sz="2400" kern="0" dirty="0">
                <a:solidFill>
                  <a:srgbClr val="0070C0"/>
                </a:solidFill>
                <a:latin typeface="Arial"/>
                <a:sym typeface="Arial"/>
              </a:rPr>
              <a:t> </a:t>
            </a:r>
            <a:r>
              <a:rPr lang="en-US" sz="2400" kern="0" dirty="0" err="1">
                <a:solidFill>
                  <a:srgbClr val="0070C0"/>
                </a:solidFill>
                <a:latin typeface="Arial"/>
                <a:sym typeface="Arial"/>
              </a:rPr>
              <a:t>dây</a:t>
            </a:r>
            <a:r>
              <a:rPr lang="en-US" sz="2400" kern="0" dirty="0">
                <a:solidFill>
                  <a:srgbClr val="0070C0"/>
                </a:solidFill>
                <a:latin typeface="Arial"/>
                <a:sym typeface="Arial"/>
              </a:rPr>
              <a:t> </a:t>
            </a:r>
            <a:r>
              <a:rPr lang="en-US" sz="2400" kern="0" dirty="0" err="1">
                <a:solidFill>
                  <a:srgbClr val="0070C0"/>
                </a:solidFill>
                <a:latin typeface="Arial"/>
                <a:sym typeface="Arial"/>
              </a:rPr>
              <a:t>đồng</a:t>
            </a:r>
            <a:r>
              <a:rPr lang="en-US" sz="2400" kern="0" dirty="0">
                <a:solidFill>
                  <a:srgbClr val="0070C0"/>
                </a:solidFill>
                <a:latin typeface="Arial"/>
                <a:sym typeface="Arial"/>
              </a:rPr>
              <a:t> </a:t>
            </a:r>
            <a:r>
              <a:rPr lang="en-US" sz="2400" kern="0" dirty="0" err="1">
                <a:solidFill>
                  <a:srgbClr val="0070C0"/>
                </a:solidFill>
                <a:latin typeface="Arial"/>
                <a:sym typeface="Arial"/>
              </a:rPr>
              <a:t>nhỉ</a:t>
            </a:r>
            <a:r>
              <a:rPr lang="en-US" sz="2400" kern="0" dirty="0">
                <a:solidFill>
                  <a:srgbClr val="0070C0"/>
                </a:solidFill>
                <a:latin typeface="Arial"/>
                <a:sym typeface="Arial"/>
              </a:rPr>
              <a:t>?</a:t>
            </a:r>
          </a:p>
        </p:txBody>
      </p:sp>
    </p:spTree>
    <p:extLst>
      <p:ext uri="{BB962C8B-B14F-4D97-AF65-F5344CB8AC3E}">
        <p14:creationId xmlns:p14="http://schemas.microsoft.com/office/powerpoint/2010/main" val="35717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3"/>
                </p:tgtEl>
              </p:cMediaNode>
            </p:video>
          </p:childTnLst>
        </p:cTn>
      </p:par>
    </p:tnLst>
    <p:bldLst>
      <p:bldP spid="7"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220133" y="313267"/>
            <a:ext cx="11667067" cy="6231467"/>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US" sz="1867" kern="0">
              <a:solidFill>
                <a:srgbClr val="000000"/>
              </a:solidFill>
              <a:latin typeface="Arial"/>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2668693" y="2638656"/>
            <a:ext cx="6136639" cy="1628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400" b="1" kern="0" dirty="0">
                <a:solidFill>
                  <a:srgbClr val="FFFFFF"/>
                </a:solidFill>
                <a:latin typeface="Cambria" panose="02040503050406030204" pitchFamily="18" charset="0"/>
                <a:ea typeface="Cambria" panose="02040503050406030204" pitchFamily="18" charset="0"/>
                <a:sym typeface="Arial"/>
              </a:rPr>
              <a:t>1,65 + 1,26 = ? (m)</a:t>
            </a:r>
          </a:p>
        </p:txBody>
      </p:sp>
    </p:spTree>
    <p:extLst>
      <p:ext uri="{BB962C8B-B14F-4D97-AF65-F5344CB8AC3E}">
        <p14:creationId xmlns:p14="http://schemas.microsoft.com/office/powerpoint/2010/main" val="37362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3"/>
            <a:ext cx="12280901" cy="6858003"/>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32230" y="268219"/>
            <a:ext cx="11595127" cy="6242380"/>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5850220"/>
            <a:ext cx="12192000" cy="1007779"/>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64645" y="283949"/>
            <a:ext cx="440987" cy="463220"/>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94838" y="413718"/>
            <a:ext cx="4414879" cy="2787079"/>
          </a:xfrm>
          <a:prstGeom prst="rect">
            <a:avLst/>
          </a:prstGeom>
        </p:spPr>
      </p:pic>
      <p:sp>
        <p:nvSpPr>
          <p:cNvPr id="28" name="TextBox 27"/>
          <p:cNvSpPr txBox="1">
            <a:spLocks noChangeArrowheads="1"/>
          </p:cNvSpPr>
          <p:nvPr/>
        </p:nvSpPr>
        <p:spPr bwMode="auto">
          <a:xfrm>
            <a:off x="5220873" y="1163584"/>
            <a:ext cx="5826347"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914377">
              <a:lnSpc>
                <a:spcPct val="150000"/>
              </a:lnSpc>
              <a:spcBef>
                <a:spcPts val="1200"/>
              </a:spcBef>
            </a:pP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Viết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hạng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này</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dưới</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hạng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kia</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sao</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cho</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các</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chữ</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ở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cùng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một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hàng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đặt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thẳng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cột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với</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nhau</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a:t>
            </a:r>
          </a:p>
          <a:p>
            <a:pPr algn="just" defTabSz="914377">
              <a:lnSpc>
                <a:spcPct val="150000"/>
              </a:lnSpc>
              <a:spcBef>
                <a:spcPts val="1200"/>
              </a:spcBef>
            </a:pP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Cộng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như</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cộng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các</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tự</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nhiên</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a:t>
            </a:r>
          </a:p>
          <a:p>
            <a:pPr algn="just" defTabSz="914377">
              <a:lnSpc>
                <a:spcPct val="150000"/>
              </a:lnSpc>
              <a:spcBef>
                <a:spcPts val="1200"/>
              </a:spcBef>
            </a:pP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Viết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dấu</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phẩy</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ở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tổng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thẳng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cột</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với</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các</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dấu</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phẩy</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của</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các</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số</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 </a:t>
            </a:r>
            <a:r>
              <a:rPr lang="en-US" altLang="en-US" sz="2800" b="1" dirty="0" err="1">
                <a:solidFill>
                  <a:srgbClr val="5B9BD5">
                    <a:lumMod val="50000"/>
                  </a:srgbClr>
                </a:solidFill>
                <a:latin typeface="Cambria" panose="02040503050406030204" pitchFamily="18" charset="0"/>
                <a:ea typeface="Cambria" panose="02040503050406030204" pitchFamily="18" charset="0"/>
                <a:cs typeface="Arial"/>
                <a:sym typeface="Arial"/>
              </a:rPr>
              <a:t>hạng</a:t>
            </a:r>
            <a:r>
              <a:rPr lang="en-US" altLang="en-US" sz="2800" b="1" dirty="0">
                <a:solidFill>
                  <a:srgbClr val="5B9BD5">
                    <a:lumMod val="50000"/>
                  </a:srgbClr>
                </a:solidFill>
                <a:latin typeface="Cambria" panose="02040503050406030204" pitchFamily="18" charset="0"/>
                <a:ea typeface="Cambria" panose="02040503050406030204" pitchFamily="18" charset="0"/>
                <a:cs typeface="Arial"/>
                <a:sym typeface="Arial"/>
              </a:rPr>
              <a:t>.</a:t>
            </a:r>
          </a:p>
        </p:txBody>
      </p:sp>
      <p:sp>
        <p:nvSpPr>
          <p:cNvPr id="32" name="TextBox 31"/>
          <p:cNvSpPr txBox="1"/>
          <p:nvPr/>
        </p:nvSpPr>
        <p:spPr>
          <a:xfrm>
            <a:off x="805631" y="905952"/>
            <a:ext cx="3774659" cy="1384995"/>
          </a:xfrm>
          <a:prstGeom prst="rect">
            <a:avLst/>
          </a:prstGeom>
          <a:noFill/>
        </p:spPr>
        <p:txBody>
          <a:bodyPr wrap="square" rtlCol="0">
            <a:spAutoFit/>
          </a:bodyPr>
          <a:lstStyle/>
          <a:p>
            <a:pPr algn="ctr" defTabSz="914377"/>
            <a:r>
              <a:rPr lang="en-US" sz="2800" b="1" dirty="0" err="1">
                <a:solidFill>
                  <a:prstClr val="black"/>
                </a:solidFill>
                <a:latin typeface="Cambria" panose="02040503050406030204" pitchFamily="18" charset="0"/>
                <a:ea typeface="Cambria" panose="02040503050406030204" pitchFamily="18" charset="0"/>
                <a:cs typeface="Arial"/>
                <a:sym typeface="Arial"/>
              </a:rPr>
              <a:t>Muốn</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cộng</a:t>
            </a:r>
            <a:r>
              <a:rPr lang="en-US" sz="2800" b="1" dirty="0">
                <a:solidFill>
                  <a:prstClr val="black"/>
                </a:solidFill>
                <a:latin typeface="Cambria" panose="02040503050406030204" pitchFamily="18" charset="0"/>
                <a:ea typeface="Cambria" panose="02040503050406030204" pitchFamily="18" charset="0"/>
                <a:cs typeface="Arial"/>
                <a:sym typeface="Arial"/>
              </a:rPr>
              <a:t> </a:t>
            </a:r>
          </a:p>
          <a:p>
            <a:pPr algn="ctr" defTabSz="914377"/>
            <a:r>
              <a:rPr lang="en-US" sz="2800" b="1" dirty="0">
                <a:solidFill>
                  <a:prstClr val="black"/>
                </a:solidFill>
                <a:latin typeface="Cambria" panose="02040503050406030204" pitchFamily="18" charset="0"/>
                <a:ea typeface="Cambria" panose="02040503050406030204" pitchFamily="18" charset="0"/>
                <a:cs typeface="Arial"/>
                <a:sym typeface="Arial"/>
              </a:rPr>
              <a:t>2 </a:t>
            </a:r>
            <a:r>
              <a:rPr lang="en-US" sz="2800" b="1" dirty="0" err="1">
                <a:solidFill>
                  <a:prstClr val="black"/>
                </a:solidFill>
                <a:latin typeface="Cambria" panose="02040503050406030204" pitchFamily="18" charset="0"/>
                <a:ea typeface="Cambria" panose="02040503050406030204" pitchFamily="18" charset="0"/>
                <a:cs typeface="Arial"/>
                <a:sym typeface="Arial"/>
              </a:rPr>
              <a:t>số</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thập</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phân</a:t>
            </a:r>
            <a:r>
              <a:rPr lang="en-US" sz="2800" b="1" dirty="0">
                <a:solidFill>
                  <a:prstClr val="black"/>
                </a:solidFill>
                <a:latin typeface="Cambria" panose="02040503050406030204" pitchFamily="18" charset="0"/>
                <a:ea typeface="Cambria" panose="02040503050406030204" pitchFamily="18" charset="0"/>
                <a:cs typeface="Arial"/>
                <a:sym typeface="Arial"/>
              </a:rPr>
              <a:t> </a:t>
            </a:r>
          </a:p>
          <a:p>
            <a:pPr algn="ctr" defTabSz="914377"/>
            <a:r>
              <a:rPr lang="en-US" sz="2800" b="1" dirty="0">
                <a:solidFill>
                  <a:prstClr val="black"/>
                </a:solidFill>
                <a:latin typeface="Cambria" panose="02040503050406030204" pitchFamily="18" charset="0"/>
                <a:ea typeface="Cambria" panose="02040503050406030204" pitchFamily="18" charset="0"/>
                <a:cs typeface="Arial"/>
                <a:sym typeface="Arial"/>
              </a:rPr>
              <a:t>ta </a:t>
            </a:r>
            <a:r>
              <a:rPr lang="en-US" sz="2800" b="1" dirty="0" err="1">
                <a:solidFill>
                  <a:prstClr val="black"/>
                </a:solidFill>
                <a:latin typeface="Cambria" panose="02040503050406030204" pitchFamily="18" charset="0"/>
                <a:ea typeface="Cambria" panose="02040503050406030204" pitchFamily="18" charset="0"/>
                <a:cs typeface="Arial"/>
                <a:sym typeface="Arial"/>
              </a:rPr>
              <a:t>làm</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như</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thế</a:t>
            </a:r>
            <a:r>
              <a:rPr lang="en-US" sz="2800" b="1" dirty="0">
                <a:solidFill>
                  <a:prstClr val="black"/>
                </a:solidFill>
                <a:latin typeface="Cambria" panose="02040503050406030204" pitchFamily="18" charset="0"/>
                <a:ea typeface="Cambria" panose="02040503050406030204" pitchFamily="18" charset="0"/>
                <a:cs typeface="Arial"/>
                <a:sym typeface="Arial"/>
              </a:rPr>
              <a:t> </a:t>
            </a:r>
            <a:r>
              <a:rPr lang="en-US" sz="2800" b="1" dirty="0" err="1">
                <a:solidFill>
                  <a:prstClr val="black"/>
                </a:solidFill>
                <a:latin typeface="Cambria" panose="02040503050406030204" pitchFamily="18" charset="0"/>
                <a:ea typeface="Cambria" panose="02040503050406030204" pitchFamily="18" charset="0"/>
                <a:cs typeface="Arial"/>
                <a:sym typeface="Arial"/>
              </a:rPr>
              <a:t>nào</a:t>
            </a:r>
            <a:r>
              <a:rPr lang="en-US" sz="2800" b="1" dirty="0">
                <a:solidFill>
                  <a:prstClr val="black"/>
                </a:solidFill>
                <a:latin typeface="Cambria" panose="02040503050406030204" pitchFamily="18" charset="0"/>
                <a:ea typeface="Cambria" panose="02040503050406030204" pitchFamily="18" charset="0"/>
                <a:cs typeface="Arial"/>
                <a:sym typeface="Arial"/>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89018" y="2849526"/>
            <a:ext cx="3028871" cy="4160873"/>
          </a:xfrm>
          <a:prstGeom prst="rect">
            <a:avLst/>
          </a:prstGeom>
        </p:spPr>
      </p:pic>
    </p:spTree>
    <p:extLst>
      <p:ext uri="{BB962C8B-B14F-4D97-AF65-F5344CB8AC3E}">
        <p14:creationId xmlns:p14="http://schemas.microsoft.com/office/powerpoint/2010/main" val="30332848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007003" y="14170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533711" y="927992"/>
            <a:ext cx="4180628" cy="5745993"/>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6578718" y="906864"/>
            <a:ext cx="8470111" cy="3666045"/>
          </a:xfrm>
          <a:prstGeom prst="rect">
            <a:avLst/>
          </a:prstGeom>
        </p:spPr>
      </p:pic>
    </p:spTree>
    <p:extLst>
      <p:ext uri="{BB962C8B-B14F-4D97-AF65-F5344CB8AC3E}">
        <p14:creationId xmlns:p14="http://schemas.microsoft.com/office/powerpoint/2010/main" val="143151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Hình ảnh 2" descr="Ảnh có chứa văn bản, mẫu họa, khung ảnh&#10;&#10;Mô tả được tạo tự độ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12192000"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0516217" y="6172200"/>
            <a:ext cx="1511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WordArt 13"/>
          <p:cNvSpPr>
            <a:spLocks noChangeArrowheads="1" noChangeShapeType="1" noTextEdit="1"/>
          </p:cNvSpPr>
          <p:nvPr/>
        </p:nvSpPr>
        <p:spPr bwMode="auto">
          <a:xfrm>
            <a:off x="2551076" y="2578908"/>
            <a:ext cx="7086669" cy="1219200"/>
          </a:xfrm>
          <a:prstGeom prst="rect">
            <a:avLst/>
          </a:prstGeom>
        </p:spPr>
        <p:txBody>
          <a:bodyPr wrap="none" fromWordArt="1">
            <a:prstTxWarp prst="textPlain">
              <a:avLst>
                <a:gd name="adj" fmla="val 50000"/>
              </a:avLst>
            </a:prstTxWarp>
          </a:bodyPr>
          <a:lstStyle/>
          <a:p>
            <a:pPr algn="ctr"/>
            <a:r>
              <a:rPr lang="vi-VN" sz="3600" b="1" kern="10" dirty="0">
                <a:ln w="12700">
                  <a:solidFill>
                    <a:srgbClr val="33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endParaRPr lang="en-US" sz="3600" b="1" kern="10" dirty="0">
              <a:ln w="12700">
                <a:solidFill>
                  <a:srgbClr val="3366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5" name="Picture 38"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49078" y="978202"/>
            <a:ext cx="14906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345423"/>
      </p:ext>
    </p:extLst>
  </p:cSld>
  <p:clrMapOvr>
    <a:masterClrMapping/>
  </p:clrMapOvr>
  <p:transition spd="med">
    <p:wheel spokes="2"/>
    <p:sndAc>
      <p:stSnd>
        <p:snd r:embed="rId3" name="explode.wav"/>
      </p:stSnd>
    </p:sndAc>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233</Words>
  <Application>Microsoft Office PowerPoint</Application>
  <PresentationFormat>Widescreen</PresentationFormat>
  <Paragraphs>59</Paragraphs>
  <Slides>16</Slides>
  <Notes>7</Notes>
  <HiddenSlides>0</HiddenSlides>
  <MMClips>6</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16</vt:i4>
      </vt:variant>
    </vt:vector>
  </HeadingPairs>
  <TitlesOfParts>
    <vt:vector size="35" baseType="lpstr">
      <vt:lpstr>微软雅黑</vt:lpstr>
      <vt:lpstr>#9Slide03 AmpleSoft Bold</vt:lpstr>
      <vt:lpstr>.VnTime</vt:lpstr>
      <vt:lpstr>.VnTimeH</vt:lpstr>
      <vt:lpstr>Arial</vt:lpstr>
      <vt:lpstr>Bowlby One</vt:lpstr>
      <vt:lpstr>Calibri</vt:lpstr>
      <vt:lpstr>Calibri Light</vt:lpstr>
      <vt:lpstr>Cambria</vt:lpstr>
      <vt:lpstr>等线</vt:lpstr>
      <vt:lpstr>Open Sans</vt:lpstr>
      <vt:lpstr>SVN-Gretoon</vt:lpstr>
      <vt:lpstr>Times New Roman</vt:lpstr>
      <vt:lpstr>UTM Neo Sans Intel</vt:lpstr>
      <vt:lpstr>Office Theme</vt:lpstr>
      <vt:lpstr>Summer Pool Party MK Plan by Slidesgo</vt:lpstr>
      <vt:lpstr>Office 主题​​</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QUYNH</dc:creator>
  <cp:lastModifiedBy>QUYNH</cp:lastModifiedBy>
  <cp:revision>7</cp:revision>
  <dcterms:created xsi:type="dcterms:W3CDTF">2024-10-28T14:34:49Z</dcterms:created>
  <dcterms:modified xsi:type="dcterms:W3CDTF">2024-10-29T07:22:10Z</dcterms:modified>
</cp:coreProperties>
</file>