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7" r:id="rId3"/>
    <p:sldId id="263" r:id="rId4"/>
    <p:sldId id="258" r:id="rId5"/>
    <p:sldId id="259" r:id="rId6"/>
    <p:sldId id="272" r:id="rId7"/>
    <p:sldId id="331" r:id="rId8"/>
    <p:sldId id="332" r:id="rId9"/>
    <p:sldId id="279" r:id="rId10"/>
    <p:sldId id="336" r:id="rId11"/>
    <p:sldId id="337" r:id="rId12"/>
    <p:sldId id="338" r:id="rId13"/>
    <p:sldId id="390" r:id="rId14"/>
    <p:sldId id="391" r:id="rId15"/>
    <p:sldId id="392" r:id="rId16"/>
    <p:sldId id="315"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010" autoAdjust="0"/>
  </p:normalViewPr>
  <p:slideViewPr>
    <p:cSldViewPr snapToGrid="0">
      <p:cViewPr varScale="1">
        <p:scale>
          <a:sx n="84" d="100"/>
          <a:sy n="84"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3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5/4/2025</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5/4/2025</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5/4/2025</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5/4/2025</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xmlns=""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xmlns=""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xmlns=""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xmlns="" id="{0E1CEC85-B290-176E-4285-C3CA5DA548F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4414" y="112626"/>
            <a:ext cx="1676759" cy="1676759"/>
          </a:xfrm>
          <a:prstGeom prst="rect">
            <a:avLst/>
          </a:prstGeom>
        </p:spPr>
      </p:pic>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1.emf"/><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xml"/><Relationship Id="rId5" Type="http://schemas.openxmlformats.org/officeDocument/2006/relationships/image" Target="../media/image39.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22.png"/><Relationship Id="rId4" Type="http://schemas.openxmlformats.org/officeDocument/2006/relationships/notesSlide" Target="../notesSlides/notesSlide1.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xmlns=""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xmlns=""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xmlns=""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xmlns=""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xmlns=""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xmlns=""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xmlns=""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xmlns=""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grpSp>
        <p:nvGrpSpPr>
          <p:cNvPr id="2" name="Group 1">
            <a:extLst>
              <a:ext uri="{FF2B5EF4-FFF2-40B4-BE49-F238E27FC236}">
                <a16:creationId xmlns:a16="http://schemas.microsoft.com/office/drawing/2014/main" xmlns="" id="{993C8963-DB06-422D-B960-5B9D29951D23}"/>
              </a:ext>
            </a:extLst>
          </p:cNvPr>
          <p:cNvGrpSpPr/>
          <p:nvPr/>
        </p:nvGrpSpPr>
        <p:grpSpPr>
          <a:xfrm>
            <a:off x="2466147" y="457200"/>
            <a:ext cx="7259705" cy="831264"/>
            <a:chOff x="2466147" y="457200"/>
            <a:chExt cx="7259705" cy="831264"/>
          </a:xfrm>
        </p:grpSpPr>
        <p:pic>
          <p:nvPicPr>
            <p:cNvPr id="19" name="Picture 18">
              <a:extLst>
                <a:ext uri="{FF2B5EF4-FFF2-40B4-BE49-F238E27FC236}">
                  <a16:creationId xmlns:a16="http://schemas.microsoft.com/office/drawing/2014/main" xmlns="" id="{6A99E2C1-8D21-4A2C-A0FB-564F1B61911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sp>
          <p:nvSpPr>
            <p:cNvPr id="20" name="TextBox 19">
              <a:extLst>
                <a:ext uri="{FF2B5EF4-FFF2-40B4-BE49-F238E27FC236}">
                  <a16:creationId xmlns:a16="http://schemas.microsoft.com/office/drawing/2014/main" xmlns="" id="{18B5E726-B57F-40BC-8C82-9D7DCCBA1E4D}"/>
                </a:ext>
              </a:extLst>
            </p:cNvPr>
            <p:cNvSpPr txBox="1"/>
            <p:nvPr/>
          </p:nvSpPr>
          <p:spPr>
            <a:xfrm>
              <a:off x="3214506" y="664324"/>
              <a:ext cx="5762989"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Thứ</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ngày</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tháng</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năm</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p:txBody>
        </p:sp>
      </p:grpSp>
      <p:pic>
        <p:nvPicPr>
          <p:cNvPr id="170" name="Picture 169">
            <a:extLst>
              <a:ext uri="{FF2B5EF4-FFF2-40B4-BE49-F238E27FC236}">
                <a16:creationId xmlns:a16="http://schemas.microsoft.com/office/drawing/2014/main" xmlns="" id="{6300725D-30A1-4B11-A2A4-F51AFB027C8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xmlns="" id="{15FAA3D9-3C96-4775-73EB-1DB9C140B0D7}"/>
              </a:ext>
            </a:extLst>
          </p:cNvPr>
          <p:cNvPicPr>
            <a:picLocks noChangeAspect="1"/>
          </p:cNvPicPr>
          <p:nvPr/>
        </p:nvPicPr>
        <p:blipFill>
          <a:blip r:embed="rId13"/>
          <a:stretch>
            <a:fillRect/>
          </a:stretch>
        </p:blipFill>
        <p:spPr>
          <a:xfrm>
            <a:off x="5450058" y="2230353"/>
            <a:ext cx="1859441" cy="1072989"/>
          </a:xfrm>
          <a:prstGeom prst="rect">
            <a:avLst/>
          </a:prstGeom>
        </p:spPr>
      </p:pic>
      <p:pic>
        <p:nvPicPr>
          <p:cNvPr id="7" name="Picture 6">
            <a:extLst>
              <a:ext uri="{FF2B5EF4-FFF2-40B4-BE49-F238E27FC236}">
                <a16:creationId xmlns:a16="http://schemas.microsoft.com/office/drawing/2014/main" xmlns="" id="{47A7AC3C-EFA8-1C0F-823D-C9914C57F6E4}"/>
              </a:ext>
            </a:extLst>
          </p:cNvPr>
          <p:cNvPicPr>
            <a:picLocks noChangeAspect="1"/>
          </p:cNvPicPr>
          <p:nvPr/>
        </p:nvPicPr>
        <p:blipFill>
          <a:blip r:embed="rId14"/>
          <a:stretch>
            <a:fillRect/>
          </a:stretch>
        </p:blipFill>
        <p:spPr>
          <a:xfrm>
            <a:off x="2915682" y="3058230"/>
            <a:ext cx="7096359" cy="1603387"/>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70000">
                                          <p:cBhvr additive="base">
                                            <p:cTn id="15"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70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70000">
                                          <p:cBhvr additive="base">
                                            <p:cTn id="23"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7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70000">
                                          <p:cBhvr additive="base">
                                            <p:cTn id="31"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7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70000">
                                          <p:cBhvr additive="base">
                                            <p:cTn id="35"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14:presetBounceEnd="70000">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14:bounceEnd="70000">
                                          <p:cBhvr additive="base">
                                            <p:cTn id="39"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70000">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14:bounceEnd="70000">
                                          <p:cBhvr additive="base">
                                            <p:cTn id="43"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0-#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cBhvr additive="base">
                                            <p:cTn id="43" dur="1000" fill="hold"/>
                                            <p:tgtEl>
                                              <p:spTgt spid="170"/>
                                            </p:tgtEl>
                                            <p:attrNameLst>
                                              <p:attrName>ppt_x</p:attrName>
                                            </p:attrNameLst>
                                          </p:cBhvr>
                                          <p:tavLst>
                                            <p:tav tm="0">
                                              <p:val>
                                                <p:strVal val="1+#ppt_w/2"/>
                                              </p:val>
                                            </p:tav>
                                            <p:tav tm="100000">
                                              <p:val>
                                                <p:strVal val="#ppt_x"/>
                                              </p:val>
                                            </p:tav>
                                          </p:tavLst>
                                        </p:anim>
                                        <p:anim calcmode="lin" valueType="num">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xmlns=""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xmlns=""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xmlns=""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xmlns=""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xmlns=""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xmlns=""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xmlns=""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xmlns=""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xmlns="" id="{08FE0061-B300-BE67-BFC7-E895711B73A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xmlns=""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xmlns=""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xmlns=""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xmlns=""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xmlns=""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xmlns=""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xmlns=""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xmlns="" id="{C2A442B0-164A-405B-4905-2C0006252D9A}"/>
              </a:ext>
            </a:extLst>
          </p:cNvPr>
          <p:cNvGraphicFramePr>
            <a:graphicFrameLocks noGrp="1"/>
          </p:cNvGraphicFramePr>
          <p:nvPr>
            <p:extLst>
              <p:ext uri="{D42A27DB-BD31-4B8C-83A1-F6EECF244321}">
                <p14:modId xmlns:p14="http://schemas.microsoft.com/office/powerpoint/2010/main" val="1770745551"/>
              </p:ext>
            </p:extLst>
          </p:nvPr>
        </p:nvGraphicFramePr>
        <p:xfrm>
          <a:off x="430924" y="1512328"/>
          <a:ext cx="11372195" cy="2764536"/>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xmlns="" val="840415265"/>
                    </a:ext>
                  </a:extLst>
                </a:gridCol>
                <a:gridCol w="1921507">
                  <a:extLst>
                    <a:ext uri="{9D8B030D-6E8A-4147-A177-3AD203B41FA5}">
                      <a16:colId xmlns:a16="http://schemas.microsoft.com/office/drawing/2014/main" xmlns="" val="1655166175"/>
                    </a:ext>
                  </a:extLst>
                </a:gridCol>
                <a:gridCol w="1921507">
                  <a:extLst>
                    <a:ext uri="{9D8B030D-6E8A-4147-A177-3AD203B41FA5}">
                      <a16:colId xmlns:a16="http://schemas.microsoft.com/office/drawing/2014/main" xmlns="" val="3585854356"/>
                    </a:ext>
                  </a:extLst>
                </a:gridCol>
                <a:gridCol w="2216771">
                  <a:extLst>
                    <a:ext uri="{9D8B030D-6E8A-4147-A177-3AD203B41FA5}">
                      <a16:colId xmlns:a16="http://schemas.microsoft.com/office/drawing/2014/main" xmlns="" val="1209498484"/>
                    </a:ext>
                  </a:extLst>
                </a:gridCol>
                <a:gridCol w="2216771">
                  <a:extLst>
                    <a:ext uri="{9D8B030D-6E8A-4147-A177-3AD203B41FA5}">
                      <a16:colId xmlns:a16="http://schemas.microsoft.com/office/drawing/2014/main" xmlns=""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06003368"/>
                  </a:ext>
                </a:extLst>
              </a:tr>
            </a:tbl>
          </a:graphicData>
        </a:graphic>
      </p:graphicFrame>
      <p:sp>
        <p:nvSpPr>
          <p:cNvPr id="10" name="Rectangle: Rounded Corners 9">
            <a:extLst>
              <a:ext uri="{FF2B5EF4-FFF2-40B4-BE49-F238E27FC236}">
                <a16:creationId xmlns:a16="http://schemas.microsoft.com/office/drawing/2014/main" xmlns=""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xmlns=""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xmlns=""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7,5</a:t>
            </a:r>
          </a:p>
        </p:txBody>
      </p:sp>
      <p:sp>
        <p:nvSpPr>
          <p:cNvPr id="22" name="Rectangle: Rounded Corners 21">
            <a:extLst>
              <a:ext uri="{FF2B5EF4-FFF2-40B4-BE49-F238E27FC236}">
                <a16:creationId xmlns:a16="http://schemas.microsoft.com/office/drawing/2014/main" xmlns=""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xmlns="" id="{A5B3CD34-2172-EE09-BE7C-2E40845D01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xmlns=""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xmlns=""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xmlns=""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xmlns=""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xmlns=""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xmlns=""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xmlns=""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xmlns=""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xmlns=""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xmlns=""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xmlns=""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24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xmlns="" id="{516A4E95-F70C-49DD-1388-C6093BC4DD3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xmlns=""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xmlns=""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xmlns=""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xmlns=""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xmlns=""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xmlns=""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xmlns=""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xmlns=""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8 : 100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38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xmlns=""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xmlns=""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xmlns=""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grpSp>
      <p:grpSp>
        <p:nvGrpSpPr>
          <p:cNvPr id="11" name="Group 10">
            <a:extLst>
              <a:ext uri="{FF2B5EF4-FFF2-40B4-BE49-F238E27FC236}">
                <a16:creationId xmlns:a16="http://schemas.microsoft.com/office/drawing/2014/main" xmlns=""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xmlns="" id="{6EB005CE-21A5-45B1-A20E-8895B65E5440}"/>
                </a:ext>
              </a:extLst>
            </p:cNvPr>
            <p:cNvPicPr>
              <a:picLocks noChangeAspect="1"/>
            </p:cNvPicPr>
            <p:nvPr/>
          </p:nvPicPr>
          <p:blipFill>
            <a:blip r:embed="rId4"/>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xmlns="" id="{4133E0DC-DAC5-44A0-9897-73CDBD88559F}"/>
                </a:ext>
              </a:extLst>
            </p:cNvPr>
            <p:cNvSpPr txBox="1"/>
            <p:nvPr/>
          </p:nvSpPr>
          <p:spPr>
            <a:xfrm>
              <a:off x="6490837" y="2404239"/>
              <a:ext cx="4366332" cy="19575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Cảm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bạn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giúp</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mình</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làm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33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0450EAE-E9A1-416E-944A-49901F43C18C}"/>
              </a:ext>
            </a:extLst>
          </p:cNvPr>
          <p:cNvPicPr>
            <a:picLocks noChangeAspect="1"/>
          </p:cNvPicPr>
          <p:nvPr/>
        </p:nvPicPr>
        <p:blipFill rotWithShape="1">
          <a:blip r:embed="rId2"/>
          <a:srcRect b="18919"/>
          <a:stretch/>
        </p:blipFill>
        <p:spPr>
          <a:xfrm>
            <a:off x="0" y="0"/>
            <a:ext cx="12192000" cy="6858000"/>
          </a:xfrm>
          <a:prstGeom prst="rect">
            <a:avLst/>
          </a:prstGeom>
        </p:spPr>
      </p:pic>
      <p:grpSp>
        <p:nvGrpSpPr>
          <p:cNvPr id="7" name="Group 6">
            <a:extLst>
              <a:ext uri="{FF2B5EF4-FFF2-40B4-BE49-F238E27FC236}">
                <a16:creationId xmlns:a16="http://schemas.microsoft.com/office/drawing/2014/main" xmlns="" id="{8BEDDFFF-39B2-47BC-B2D5-6B6739181C56}"/>
              </a:ext>
            </a:extLst>
          </p:cNvPr>
          <p:cNvGrpSpPr/>
          <p:nvPr/>
        </p:nvGrpSpPr>
        <p:grpSpPr>
          <a:xfrm>
            <a:off x="831705" y="990600"/>
            <a:ext cx="10528588" cy="5638800"/>
            <a:chOff x="289671" y="3246336"/>
            <a:chExt cx="10591800" cy="1981200"/>
          </a:xfrm>
        </p:grpSpPr>
        <p:sp>
          <p:nvSpPr>
            <p:cNvPr id="8" name="Rectangle: Rounded Corners 7">
              <a:extLst>
                <a:ext uri="{FF2B5EF4-FFF2-40B4-BE49-F238E27FC236}">
                  <a16:creationId xmlns:a16="http://schemas.microsoft.com/office/drawing/2014/main" xmlns="" id="{416ADA0D-08AF-4E55-93C7-5B928AC2424E}"/>
                </a:ext>
              </a:extLst>
            </p:cNvPr>
            <p:cNvSpPr/>
            <p:nvPr/>
          </p:nvSpPr>
          <p:spPr>
            <a:xfrm>
              <a:off x="289671" y="3246336"/>
              <a:ext cx="10591800" cy="1981200"/>
            </a:xfrm>
            <a:prstGeom prst="roundRect">
              <a:avLst>
                <a:gd name="adj" fmla="val 173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Rectangle: Rounded Corners 8">
              <a:extLst>
                <a:ext uri="{FF2B5EF4-FFF2-40B4-BE49-F238E27FC236}">
                  <a16:creationId xmlns:a16="http://schemas.microsoft.com/office/drawing/2014/main" xmlns="" id="{C2F68E3A-4660-43B9-BE48-0CF70CDE89ED}"/>
                </a:ext>
              </a:extLst>
            </p:cNvPr>
            <p:cNvSpPr/>
            <p:nvPr/>
          </p:nvSpPr>
          <p:spPr>
            <a:xfrm>
              <a:off x="507631" y="3314903"/>
              <a:ext cx="10183192" cy="1818569"/>
            </a:xfrm>
            <a:prstGeom prst="roundRect">
              <a:avLst>
                <a:gd name="adj" fmla="val 201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 name="Group 3">
            <a:extLst>
              <a:ext uri="{FF2B5EF4-FFF2-40B4-BE49-F238E27FC236}">
                <a16:creationId xmlns:a16="http://schemas.microsoft.com/office/drawing/2014/main" xmlns="" id="{DF3BB68D-0721-442F-BB6F-5108053A4C19}"/>
              </a:ext>
            </a:extLst>
          </p:cNvPr>
          <p:cNvGrpSpPr/>
          <p:nvPr/>
        </p:nvGrpSpPr>
        <p:grpSpPr>
          <a:xfrm>
            <a:off x="3558274" y="228600"/>
            <a:ext cx="5075452" cy="1524000"/>
            <a:chOff x="7740807" y="113202"/>
            <a:chExt cx="3195963" cy="959648"/>
          </a:xfrm>
        </p:grpSpPr>
        <p:pic>
          <p:nvPicPr>
            <p:cNvPr id="5" name="Picture 4">
              <a:extLst>
                <a:ext uri="{FF2B5EF4-FFF2-40B4-BE49-F238E27FC236}">
                  <a16:creationId xmlns:a16="http://schemas.microsoft.com/office/drawing/2014/main" xmlns="" id="{3AA28D1B-D9E2-4EB1-84E5-1471D229E539}"/>
                </a:ext>
              </a:extLst>
            </p:cNvPr>
            <p:cNvPicPr>
              <a:picLocks noChangeAspect="1"/>
            </p:cNvPicPr>
            <p:nvPr/>
          </p:nvPicPr>
          <p:blipFill>
            <a:blip r:embed="rId3"/>
            <a:stretch>
              <a:fillRect/>
            </a:stretch>
          </p:blipFill>
          <p:spPr>
            <a:xfrm>
              <a:off x="7740807" y="113202"/>
              <a:ext cx="3195963" cy="959648"/>
            </a:xfrm>
            <a:prstGeom prst="rect">
              <a:avLst/>
            </a:prstGeom>
          </p:spPr>
        </p:pic>
        <p:sp>
          <p:nvSpPr>
            <p:cNvPr id="6" name="TextBox 5">
              <a:extLst>
                <a:ext uri="{FF2B5EF4-FFF2-40B4-BE49-F238E27FC236}">
                  <a16:creationId xmlns:a16="http://schemas.microsoft.com/office/drawing/2014/main" xmlns="" id="{9D9A56E1-4C25-4605-8397-C2428DFB2854}"/>
                </a:ext>
              </a:extLst>
            </p:cNvPr>
            <p:cNvSpPr txBox="1"/>
            <p:nvPr/>
          </p:nvSpPr>
          <p:spPr>
            <a:xfrm>
              <a:off x="7890988" y="273249"/>
              <a:ext cx="2895600" cy="639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9Slide03 AmpleSoft Bold" panose="02000000000000000000" pitchFamily="2" charset="0"/>
                  <a:ea typeface="+mn-ea"/>
                  <a:cs typeface="+mn-cs"/>
                </a:rPr>
                <a:t>DẶN DÒ</a:t>
              </a:r>
            </a:p>
          </p:txBody>
        </p:sp>
      </p:grpSp>
      <p:pic>
        <p:nvPicPr>
          <p:cNvPr id="10" name="Graphic 9">
            <a:extLst>
              <a:ext uri="{FF2B5EF4-FFF2-40B4-BE49-F238E27FC236}">
                <a16:creationId xmlns:a16="http://schemas.microsoft.com/office/drawing/2014/main" xmlns="" id="{51C374CE-C59D-425D-A878-31F587D060B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763000" y="2450407"/>
            <a:ext cx="3276600" cy="4313337"/>
          </a:xfrm>
          <a:prstGeom prst="rect">
            <a:avLst/>
          </a:prstGeom>
        </p:spPr>
      </p:pic>
    </p:spTree>
    <p:extLst>
      <p:ext uri="{BB962C8B-B14F-4D97-AF65-F5344CB8AC3E}">
        <p14:creationId xmlns:p14="http://schemas.microsoft.com/office/powerpoint/2010/main" val="14898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6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7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76000">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76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76000">
                                          <p:cBhvr additive="base">
                                            <p:cTn id="15" dur="1000" fill="hold"/>
                                            <p:tgtEl>
                                              <p:spTgt spid="10"/>
                                            </p:tgtEl>
                                            <p:attrNameLst>
                                              <p:attrName>ppt_x</p:attrName>
                                            </p:attrNameLst>
                                          </p:cBhvr>
                                          <p:tavLst>
                                            <p:tav tm="0">
                                              <p:val>
                                                <p:strVal val="1+#ppt_w/2"/>
                                              </p:val>
                                            </p:tav>
                                            <p:tav tm="100000">
                                              <p:val>
                                                <p:strVal val="#ppt_x"/>
                                              </p:val>
                                            </p:tav>
                                          </p:tavLst>
                                        </p:anim>
                                        <p:anim calcmode="lin" valueType="num" p14:bounceEnd="76000">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xmlns=""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xmlns=""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xmlns=""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xmlns=""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xmlns=""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xmlns=""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xmlns=""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xmlns=""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xmlns=""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xmlns=""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xmlns=""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xmlns="" id="{0898AF56-C2D7-464D-AA92-106E212C62EF}"/>
              </a:ext>
            </a:extLst>
          </p:cNvPr>
          <p:cNvSpPr txBox="1"/>
          <p:nvPr/>
        </p:nvSpPr>
        <p:spPr>
          <a:xfrm>
            <a:off x="4129530" y="1722697"/>
            <a:ext cx="7056612" cy="1488228"/>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hiệu</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a:t>
            </a:r>
            <a:b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b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Vương</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Quốc</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Ngọt</a:t>
            </a:r>
            <a:endPar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6EA3"/>
                </a:solidFill>
                <a:effectLst/>
                <a:uLnTx/>
                <a:uFillTx/>
                <a:latin typeface="Calibri" panose="020F0502020204030204" pitchFamily="34" charset="0"/>
                <a:cs typeface="Calibri" panose="020F0502020204030204" pitchFamily="34" charset="0"/>
              </a:rPr>
              <a:t>Chúng mình cùng nhau làm bánh nhé!</a:t>
            </a:r>
          </a:p>
        </p:txBody>
      </p:sp>
      <p:pic>
        <p:nvPicPr>
          <p:cNvPr id="4" name="Picture 3">
            <a:extLst>
              <a:ext uri="{FF2B5EF4-FFF2-40B4-BE49-F238E27FC236}">
                <a16:creationId xmlns:a16="http://schemas.microsoft.com/office/drawing/2014/main" xmlns=""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xmlns=""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xmlns=""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xmlns=""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xmlns=""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xmlns=""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xmlns=""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xmlns=""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xmlns="" id="{D5CF3C36-97CD-4115-BCBA-A88FBD0573D9}"/>
              </a:ext>
            </a:extLst>
          </p:cNvPr>
          <p:cNvSpPr txBox="1"/>
          <p:nvPr/>
        </p:nvSpPr>
        <p:spPr>
          <a:xfrm>
            <a:off x="3009417" y="2713672"/>
            <a:ext cx="6173165"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KHỞI ĐỘNG</a:t>
            </a:r>
          </a:p>
        </p:txBody>
      </p:sp>
    </p:spTree>
    <p:extLst>
      <p:ext uri="{BB962C8B-B14F-4D97-AF65-F5344CB8AC3E}">
        <p14:creationId xmlns:p14="http://schemas.microsoft.com/office/powerpoint/2010/main" val="2509208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xmlns=""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xmlns=""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xmlns=""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xmlns="" id="{6156926C-79FA-41A0-8129-DF4A4310AD26}"/>
                </a:ext>
              </a:extLst>
            </p:cNvPr>
            <p:cNvSpPr txBox="1"/>
            <p:nvPr/>
          </p:nvSpPr>
          <p:spPr>
            <a:xfrm>
              <a:off x="5026795" y="1255295"/>
              <a:ext cx="213840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1</a:t>
              </a:r>
            </a:p>
          </p:txBody>
        </p:sp>
      </p:grpSp>
      <p:pic>
        <p:nvPicPr>
          <p:cNvPr id="7" name="Picture 6">
            <a:extLst>
              <a:ext uri="{FF2B5EF4-FFF2-40B4-BE49-F238E27FC236}">
                <a16:creationId xmlns:a16="http://schemas.microsoft.com/office/drawing/2014/main" xmlns="" id="{5AFA8ED8-9E15-4232-C494-EA5F0F93CC72}"/>
              </a:ext>
            </a:extLst>
          </p:cNvPr>
          <p:cNvPicPr>
            <a:picLocks noChangeAspect="1"/>
          </p:cNvPicPr>
          <p:nvPr/>
        </p:nvPicPr>
        <p:blipFill>
          <a:blip r:embed="rId5"/>
          <a:stretch>
            <a:fillRect/>
          </a:stretch>
        </p:blipFill>
        <p:spPr>
          <a:xfrm>
            <a:off x="2977212" y="1718827"/>
            <a:ext cx="6090432" cy="3231160"/>
          </a:xfrm>
          <a:prstGeom prst="rect">
            <a:avLst/>
          </a:prstGeom>
        </p:spPr>
      </p:pic>
    </p:spTree>
    <p:extLst>
      <p:ext uri="{BB962C8B-B14F-4D97-AF65-F5344CB8AC3E}">
        <p14:creationId xmlns:p14="http://schemas.microsoft.com/office/powerpoint/2010/main" val="8840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xmlns=""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xmlns="" id="{ED1CB579-5F4A-40B0-A7FC-C83C3A60F105}"/>
              </a:ext>
            </a:extLst>
          </p:cNvPr>
          <p:cNvGrpSpPr/>
          <p:nvPr/>
        </p:nvGrpSpPr>
        <p:grpSpPr>
          <a:xfrm>
            <a:off x="226153" y="0"/>
            <a:ext cx="11568289" cy="2675467"/>
            <a:chOff x="166511" y="152399"/>
            <a:chExt cx="11568289" cy="2675467"/>
          </a:xfrm>
        </p:grpSpPr>
        <p:sp>
          <p:nvSpPr>
            <p:cNvPr id="6" name="Rectangle: Rounded Corners 5">
              <a:extLst>
                <a:ext uri="{FF2B5EF4-FFF2-40B4-BE49-F238E27FC236}">
                  <a16:creationId xmlns:a16="http://schemas.microsoft.com/office/drawing/2014/main" xmlns=""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xmlns=""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xmlns=""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06258" y="273719"/>
            <a:ext cx="1750551" cy="1874231"/>
          </a:xfrm>
          <a:prstGeom prst="rect">
            <a:avLst/>
          </a:prstGeom>
        </p:spPr>
      </p:pic>
      <p:sp>
        <p:nvSpPr>
          <p:cNvPr id="2" name="TextBox 1">
            <a:extLst>
              <a:ext uri="{FF2B5EF4-FFF2-40B4-BE49-F238E27FC236}">
                <a16:creationId xmlns:a16="http://schemas.microsoft.com/office/drawing/2014/main" xmlns="" id="{78BB1433-2925-4456-BBDB-2D5281415330}"/>
              </a:ext>
            </a:extLst>
          </p:cNvPr>
          <p:cNvSpPr txBox="1"/>
          <p:nvPr/>
        </p:nvSpPr>
        <p:spPr>
          <a:xfrm>
            <a:off x="3001720" y="599069"/>
            <a:ext cx="8696294" cy="1661993"/>
          </a:xfrm>
          <a:prstGeom prst="rect">
            <a:avLst/>
          </a:prstGeom>
          <a:noFill/>
        </p:spPr>
        <p:txBody>
          <a:bodyPr wrap="square" lIns="0" tIns="0" rIns="0" bIns="0" rtlCol="0">
            <a:spAutoFit/>
          </a:bodyPr>
          <a:lstStyle/>
          <a:p>
            <a:pPr algn="just"/>
            <a:r>
              <a:rPr lang="nl-NL" sz="3600" dirty="0">
                <a:latin typeface="Cambria" panose="02040503050406030204" pitchFamily="18" charset="0"/>
                <a:ea typeface="Cambria" panose="02040503050406030204" pitchFamily="18" charset="0"/>
              </a:rPr>
              <a:t>Cô An đã mua 8 chiếc vòng, mỗi chiếc có giá 25 000 đồng. Hỏi cô An cần trả chúng mình bao nhiêu tiền?</a:t>
            </a:r>
            <a:endParaRPr lang="en-US" sz="3600" dirty="0">
              <a:latin typeface="Cambria" panose="02040503050406030204" pitchFamily="18" charset="0"/>
              <a:ea typeface="Cambria" panose="02040503050406030204" pitchFamily="18"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
        <p:nvSpPr>
          <p:cNvPr id="3" name="Rounded Rectangular Callout 31">
            <a:extLst>
              <a:ext uri="{FF2B5EF4-FFF2-40B4-BE49-F238E27FC236}">
                <a16:creationId xmlns:a16="http://schemas.microsoft.com/office/drawing/2014/main" xmlns="" id="{67DC4C5B-E1F6-A89E-206C-C481B660FDDE}"/>
              </a:ext>
            </a:extLst>
          </p:cNvPr>
          <p:cNvSpPr/>
          <p:nvPr/>
        </p:nvSpPr>
        <p:spPr>
          <a:xfrm>
            <a:off x="2732690" y="2987218"/>
            <a:ext cx="7767144" cy="2225913"/>
          </a:xfrm>
          <a:prstGeom prst="wedgeRoundRectCallout">
            <a:avLst>
              <a:gd name="adj1" fmla="val -62202"/>
              <a:gd name="adj2" fmla="val 2670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rPr>
              <a:t>Cô</a:t>
            </a:r>
            <a:r>
              <a:rPr lang="en-US" sz="3600" b="1" dirty="0">
                <a:solidFill>
                  <a:prstClr val="black"/>
                </a:solidFill>
              </a:rPr>
              <a:t> An </a:t>
            </a:r>
            <a:r>
              <a:rPr lang="en-US" sz="3600" b="1" dirty="0" err="1">
                <a:solidFill>
                  <a:prstClr val="black"/>
                </a:solidFill>
              </a:rPr>
              <a:t>cần</a:t>
            </a:r>
            <a:r>
              <a:rPr lang="en-US" sz="3600" b="1" dirty="0">
                <a:solidFill>
                  <a:prstClr val="black"/>
                </a:solidFill>
              </a:rPr>
              <a:t> </a:t>
            </a:r>
            <a:r>
              <a:rPr lang="en-US" sz="3600" b="1" dirty="0" err="1">
                <a:solidFill>
                  <a:prstClr val="black"/>
                </a:solidFill>
              </a:rPr>
              <a:t>trả</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tiền</a:t>
            </a:r>
            <a:r>
              <a:rPr lang="en-US" sz="3600" b="1" dirty="0">
                <a:solidFill>
                  <a:prstClr val="black"/>
                </a:solidFill>
              </a:rPr>
              <a:t> </a:t>
            </a:r>
            <a:r>
              <a:rPr lang="en-US" sz="3600" b="1" dirty="0" err="1">
                <a:solidFill>
                  <a:prstClr val="black"/>
                </a:solidFill>
              </a:rPr>
              <a:t>là</a:t>
            </a:r>
            <a:r>
              <a:rPr lang="en-US" sz="3600" b="1" dirty="0">
                <a:solidFill>
                  <a:prstClr val="black"/>
                </a:solidFill>
              </a:rPr>
              <a:t>:</a:t>
            </a:r>
          </a:p>
          <a:p>
            <a:pPr lvl="0" algn="ctr">
              <a:defRPr/>
            </a:pPr>
            <a:r>
              <a:rPr lang="en-US" sz="3600" b="1" dirty="0">
                <a:solidFill>
                  <a:prstClr val="black"/>
                </a:solidFill>
              </a:rPr>
              <a:t>25 000 × 8 =  200 000 (</a:t>
            </a:r>
            <a:r>
              <a:rPr lang="en-US" sz="3600" b="1" dirty="0" err="1">
                <a:solidFill>
                  <a:prstClr val="black"/>
                </a:solidFill>
              </a:rPr>
              <a:t>đồng</a:t>
            </a:r>
            <a:r>
              <a:rPr lang="en-US" sz="3600" b="1" dirty="0">
                <a:solidFill>
                  <a:prstClr val="black"/>
                </a:solidFill>
              </a:rPr>
              <a:t>)</a:t>
            </a:r>
          </a:p>
        </p:txBody>
      </p:sp>
    </p:spTree>
    <p:extLst>
      <p:ext uri="{BB962C8B-B14F-4D97-AF65-F5344CB8AC3E}">
        <p14:creationId xmlns:p14="http://schemas.microsoft.com/office/powerpoint/2010/main" val="1073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xmlns=""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xmlns=""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xmlns=""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Cảm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đã</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giúp</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r>
              <a:b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b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chuẩn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bị</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dụng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cụ</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Bây</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giờ</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chúng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ta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cùng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nhau</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ra</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những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chiếc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ngọt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thật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ngon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nhé</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a:t>
              </a:r>
            </a:p>
          </p:txBody>
        </p:sp>
      </p:grpSp>
      <p:pic>
        <p:nvPicPr>
          <p:cNvPr id="4" name="Graphic 3">
            <a:extLst>
              <a:ext uri="{FF2B5EF4-FFF2-40B4-BE49-F238E27FC236}">
                <a16:creationId xmlns:a16="http://schemas.microsoft.com/office/drawing/2014/main" xmlns=""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xmlns=""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xmlns=""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xmlns=""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xmlns=""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xmlns=""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xmlns=""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xmlns=""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pic>
        <p:nvPicPr>
          <p:cNvPr id="3" name="Picture 2">
            <a:extLst>
              <a:ext uri="{FF2B5EF4-FFF2-40B4-BE49-F238E27FC236}">
                <a16:creationId xmlns:a16="http://schemas.microsoft.com/office/drawing/2014/main" xmlns="" id="{C73A909B-7A55-8419-E463-4C3626403BB5}"/>
              </a:ext>
            </a:extLst>
          </p:cNvPr>
          <p:cNvPicPr>
            <a:picLocks noChangeAspect="1"/>
          </p:cNvPicPr>
          <p:nvPr/>
        </p:nvPicPr>
        <p:blipFill>
          <a:blip r:embed="rId10"/>
          <a:stretch>
            <a:fillRect/>
          </a:stretch>
        </p:blipFill>
        <p:spPr>
          <a:xfrm>
            <a:off x="2600592" y="2452066"/>
            <a:ext cx="6864691" cy="2353260"/>
          </a:xfrm>
          <a:prstGeom prst="rect">
            <a:avLst/>
          </a:prstGeom>
        </p:spPr>
      </p:pic>
    </p:spTree>
    <p:extLst>
      <p:ext uri="{BB962C8B-B14F-4D97-AF65-F5344CB8AC3E}">
        <p14:creationId xmlns:p14="http://schemas.microsoft.com/office/powerpoint/2010/main" val="415235498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xmlns=""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xmlns=""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xmlns=""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xmlns=""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pic>
        <p:nvPicPr>
          <p:cNvPr id="7" name="Picture 6">
            <a:extLst>
              <a:ext uri="{FF2B5EF4-FFF2-40B4-BE49-F238E27FC236}">
                <a16:creationId xmlns:a16="http://schemas.microsoft.com/office/drawing/2014/main" xmlns="" id="{64474D61-3732-EA4C-A1C1-1819E09F7E5C}"/>
              </a:ext>
            </a:extLst>
          </p:cNvPr>
          <p:cNvPicPr>
            <a:picLocks noChangeAspect="1"/>
          </p:cNvPicPr>
          <p:nvPr/>
        </p:nvPicPr>
        <p:blipFill>
          <a:blip r:embed="rId5"/>
          <a:stretch>
            <a:fillRect/>
          </a:stretch>
        </p:blipFill>
        <p:spPr>
          <a:xfrm>
            <a:off x="3106286" y="1802909"/>
            <a:ext cx="5895343" cy="3231160"/>
          </a:xfrm>
          <a:prstGeom prst="rect">
            <a:avLst/>
          </a:prstGeom>
        </p:spPr>
      </p:pic>
    </p:spTree>
    <p:extLst>
      <p:ext uri="{BB962C8B-B14F-4D97-AF65-F5344CB8AC3E}">
        <p14:creationId xmlns:p14="http://schemas.microsoft.com/office/powerpoint/2010/main" val="27078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xmlns=""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xmlns=""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xmlns=""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xmlns=""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xmlns=""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xmlns=""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xmlns=""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được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tạo</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hình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Chúng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ta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nhiệm</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nướng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2231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1820</TotalTime>
  <Words>394</Words>
  <Application>Microsoft Office PowerPoint</Application>
  <PresentationFormat>Widescreen</PresentationFormat>
  <Paragraphs>62</Paragraphs>
  <Slides>17</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#9Slide02 Noi dung dai</vt:lpstr>
      <vt:lpstr>#9Slide02 Tieu de dai</vt:lpstr>
      <vt:lpstr>#9Slide03 AmpleSoft Bold</vt:lpstr>
      <vt:lpstr>#9Slide03 BoosterNextFYBlack</vt:lpstr>
      <vt:lpstr>Arial</vt:lpstr>
      <vt:lpstr>Calibri</vt:lpstr>
      <vt:lpstr>Cambria</vt:lpstr>
      <vt:lpstr>Cambria Math</vt:lpstr>
      <vt:lpstr>iCiel Cadena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13</cp:revision>
  <dcterms:created xsi:type="dcterms:W3CDTF">2021-12-04T14:01:21Z</dcterms:created>
  <dcterms:modified xsi:type="dcterms:W3CDTF">2025-05-04T01:27:09Z</dcterms:modified>
</cp:coreProperties>
</file>