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8"/>
  </p:notesMasterIdLst>
  <p:sldIdLst>
    <p:sldId id="258" r:id="rId4"/>
    <p:sldId id="7614" r:id="rId5"/>
    <p:sldId id="257" r:id="rId6"/>
    <p:sldId id="7615" r:id="rId7"/>
    <p:sldId id="259" r:id="rId8"/>
    <p:sldId id="261" r:id="rId9"/>
    <p:sldId id="256" r:id="rId10"/>
    <p:sldId id="363" r:id="rId11"/>
    <p:sldId id="7616" r:id="rId12"/>
    <p:sldId id="364" r:id="rId13"/>
    <p:sldId id="307" r:id="rId14"/>
    <p:sldId id="367" r:id="rId15"/>
    <p:sldId id="368" r:id="rId16"/>
    <p:sldId id="313" r:id="rId17"/>
    <p:sldId id="369" r:id="rId18"/>
    <p:sldId id="371" r:id="rId19"/>
    <p:sldId id="372" r:id="rId20"/>
    <p:sldId id="7610" r:id="rId21"/>
    <p:sldId id="7608" r:id="rId22"/>
    <p:sldId id="7611" r:id="rId23"/>
    <p:sldId id="7612" r:id="rId24"/>
    <p:sldId id="7613" r:id="rId25"/>
    <p:sldId id="380" r:id="rId26"/>
    <p:sldId id="555"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2" autoAdjust="0"/>
    <p:restoredTop sz="93557" autoAdjust="0"/>
  </p:normalViewPr>
  <p:slideViewPr>
    <p:cSldViewPr snapToGrid="0" showGuides="1">
      <p:cViewPr varScale="1">
        <p:scale>
          <a:sx n="84" d="100"/>
          <a:sy n="84" d="100"/>
        </p:scale>
        <p:origin x="264" y="54"/>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22</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23</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6604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xmlns=""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xmlns=""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xmlns=""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14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69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251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29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40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714949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924163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926535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xmlns=""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511332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47977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23149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069691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729729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3679694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416980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98708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xmlns=""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xmlns=""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8" name="页脚占位符 7">
            <a:extLst>
              <a:ext uri="{FF2B5EF4-FFF2-40B4-BE49-F238E27FC236}">
                <a16:creationId xmlns:a16="http://schemas.microsoft.com/office/drawing/2014/main" xmlns=""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4" name="页脚占位符 3">
            <a:extLst>
              <a:ext uri="{FF2B5EF4-FFF2-40B4-BE49-F238E27FC236}">
                <a16:creationId xmlns:a16="http://schemas.microsoft.com/office/drawing/2014/main" xmlns=""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xmlns=""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xmlns=""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xmlns=""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xmlns="" id="{A1ADA33A-DB22-93A6-985E-799FE8F4F6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xmlns="" id="{29C9ED56-0F48-2C93-FC24-318AF2E36F6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95927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2025/4/14</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xmlns="" id="{AD89E334-04F1-4526-42DB-801A1A0AB4C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xmlns="" id="{67ED3CF6-ADC1-FD40-537A-EB1B316D7D9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19400997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2.svg"/><Relationship Id="rId1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6.svg"/><Relationship Id="rId2" Type="http://schemas.openxmlformats.org/officeDocument/2006/relationships/notesSlide" Target="../notesSlides/notesSlide5.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image" Target="../media/image40.svg"/><Relationship Id="rId5" Type="http://schemas.openxmlformats.org/officeDocument/2006/relationships/image" Target="../media/image30.png"/><Relationship Id="rId15" Type="http://schemas.openxmlformats.org/officeDocument/2006/relationships/image" Target="../media/image44.svg"/><Relationship Id="rId10" Type="http://schemas.openxmlformats.org/officeDocument/2006/relationships/image" Target="../media/image35.png"/><Relationship Id="rId19" Type="http://schemas.openxmlformats.org/officeDocument/2006/relationships/image" Target="../media/image48.svg"/><Relationship Id="rId4" Type="http://schemas.microsoft.com/office/2007/relationships/hdphoto" Target="../media/hdphoto2.wdp"/><Relationship Id="rId9" Type="http://schemas.openxmlformats.org/officeDocument/2006/relationships/image" Target="../media/image34.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31.emf"/><Relationship Id="rId12" Type="http://schemas.openxmlformats.org/officeDocument/2006/relationships/image" Target="../media/image510.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30.png"/><Relationship Id="rId11" Type="http://schemas.openxmlformats.org/officeDocument/2006/relationships/image" Target="../media/image43.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40.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6.svg"/><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image" Target="../media/image38.png"/><Relationship Id="rId17" Type="http://schemas.openxmlformats.org/officeDocument/2006/relationships/image" Target="../media/image26.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6.xml"/><Relationship Id="rId6" Type="http://schemas.openxmlformats.org/officeDocument/2006/relationships/image" Target="../media/image35.png"/><Relationship Id="rId11" Type="http://schemas.openxmlformats.org/officeDocument/2006/relationships/image" Target="../media/image44.svg"/><Relationship Id="rId5" Type="http://schemas.openxmlformats.org/officeDocument/2006/relationships/image" Target="../media/image22.png"/><Relationship Id="rId15" Type="http://schemas.openxmlformats.org/officeDocument/2006/relationships/image" Target="../media/image48.svg"/><Relationship Id="rId10" Type="http://schemas.openxmlformats.org/officeDocument/2006/relationships/image" Target="../media/image37.png"/><Relationship Id="rId4" Type="http://schemas.openxmlformats.org/officeDocument/2006/relationships/image" Target="../media/image44.png"/><Relationship Id="rId9" Type="http://schemas.openxmlformats.org/officeDocument/2006/relationships/image" Target="../media/image42.sv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4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5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audio" Target="../media/audio1.wav"/><Relationship Id="rId21" Type="http://schemas.openxmlformats.org/officeDocument/2006/relationships/image" Target="../media/image67.png"/><Relationship Id="rId7" Type="http://schemas.openxmlformats.org/officeDocument/2006/relationships/image" Target="../media/image17.png"/><Relationship Id="rId12" Type="http://schemas.openxmlformats.org/officeDocument/2006/relationships/image" Target="../media/image59.gif"/><Relationship Id="rId17" Type="http://schemas.openxmlformats.org/officeDocument/2006/relationships/image" Target="../media/image64.png"/><Relationship Id="rId2" Type="http://schemas.openxmlformats.org/officeDocument/2006/relationships/notesSlide" Target="../notesSlides/notesSlide13.xml"/><Relationship Id="rId16" Type="http://schemas.openxmlformats.org/officeDocument/2006/relationships/image" Target="../media/image63.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6.png"/><Relationship Id="rId15" Type="http://schemas.openxmlformats.org/officeDocument/2006/relationships/image" Target="../media/image62.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audio" Target="../media/audio2.wav"/><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audio" Target="../media/audio1.wav"/><Relationship Id="rId21" Type="http://schemas.openxmlformats.org/officeDocument/2006/relationships/image" Target="../media/image67.png"/><Relationship Id="rId7" Type="http://schemas.openxmlformats.org/officeDocument/2006/relationships/image" Target="../media/image17.png"/><Relationship Id="rId12" Type="http://schemas.openxmlformats.org/officeDocument/2006/relationships/image" Target="../media/image59.gif"/><Relationship Id="rId17" Type="http://schemas.openxmlformats.org/officeDocument/2006/relationships/image" Target="../media/image64.png"/><Relationship Id="rId2" Type="http://schemas.openxmlformats.org/officeDocument/2006/relationships/notesSlide" Target="../notesSlides/notesSlide14.xml"/><Relationship Id="rId16" Type="http://schemas.openxmlformats.org/officeDocument/2006/relationships/image" Target="../media/image63.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6.png"/><Relationship Id="rId15" Type="http://schemas.openxmlformats.org/officeDocument/2006/relationships/image" Target="../media/image62.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audio" Target="../media/audio2.wav"/><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audio" Target="../media/audio1.wav"/><Relationship Id="rId21" Type="http://schemas.openxmlformats.org/officeDocument/2006/relationships/image" Target="../media/image67.png"/><Relationship Id="rId7" Type="http://schemas.openxmlformats.org/officeDocument/2006/relationships/image" Target="../media/image17.png"/><Relationship Id="rId12" Type="http://schemas.openxmlformats.org/officeDocument/2006/relationships/image" Target="../media/image59.gif"/><Relationship Id="rId17" Type="http://schemas.openxmlformats.org/officeDocument/2006/relationships/image" Target="../media/image64.png"/><Relationship Id="rId2" Type="http://schemas.openxmlformats.org/officeDocument/2006/relationships/notesSlide" Target="../notesSlides/notesSlide15.xml"/><Relationship Id="rId16" Type="http://schemas.openxmlformats.org/officeDocument/2006/relationships/image" Target="../media/image63.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6.png"/><Relationship Id="rId15" Type="http://schemas.openxmlformats.org/officeDocument/2006/relationships/image" Target="../media/image62.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audio" Target="../media/audio2.wav"/><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8.svg"/><Relationship Id="rId3" Type="http://schemas.openxmlformats.org/officeDocument/2006/relationships/notesSlide" Target="../notesSlides/notesSlide16.xml"/><Relationship Id="rId7" Type="http://schemas.openxmlformats.org/officeDocument/2006/relationships/image" Target="../media/image42.sv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6.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image" Target="../media/image14.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18.png"/><Relationship Id="rId12" Type="http://schemas.openxmlformats.org/officeDocument/2006/relationships/image" Target="../media/image24.svg"/><Relationship Id="rId17" Type="http://schemas.openxmlformats.org/officeDocument/2006/relationships/image" Target="../media/image24.png"/><Relationship Id="rId2" Type="http://schemas.openxmlformats.org/officeDocument/2006/relationships/slideLayout" Target="../slideLayouts/slideLayout7.xml"/><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themeOverride" Target="../theme/themeOverride2.xml"/><Relationship Id="rId6" Type="http://schemas.openxmlformats.org/officeDocument/2006/relationships/image" Target="../media/image17.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22.svg"/><Relationship Id="rId19"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2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xmlns="" id="{06C55A18-27F4-D923-F42B-ABAFAEAB6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xmlns="" id="{109949F6-8198-CDB7-E092-B87F4370CD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508491" y="644556"/>
            <a:ext cx="1946366"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xmlns=""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xmlns=""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87" y="-340243"/>
            <a:ext cx="6677247" cy="7442791"/>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1763131" y="2319417"/>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xmlns=""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
        <p:nvSpPr>
          <p:cNvPr id="2" name="TextBox 1">
            <a:extLst>
              <a:ext uri="{FF2B5EF4-FFF2-40B4-BE49-F238E27FC236}">
                <a16:creationId xmlns:a16="http://schemas.microsoft.com/office/drawing/2014/main" xmlns="" id="{A219BDC7-C816-1E61-45BD-3A1196572E15}"/>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xmlns="" id="{0822FCEA-7B7E-D887-FF70-A52887D80267}"/>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xmlns="" id="{CDFB3436-98BA-609F-900E-42805DCB45F4}"/>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xmlns="" id="{866F4B73-4420-9909-BAC7-4B6188B38B00}"/>
              </a:ext>
            </a:extLst>
          </p:cNvPr>
          <p:cNvGrpSpPr/>
          <p:nvPr/>
        </p:nvGrpSpPr>
        <p:grpSpPr>
          <a:xfrm>
            <a:off x="4688958" y="1041559"/>
            <a:ext cx="7421526"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xmlns=""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xmlns="" id="{2B4C3FC0-5666-5DAC-2BFF-E2BE5DDA89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xmlns="" id="{A2066A43-3678-3A6D-DD41-5F2241075D1A}"/>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xmlns="" id="{DB6AE9D5-1C2F-D12B-2D67-8AF26843A833}"/>
              </a:ext>
            </a:extLst>
          </p:cNvPr>
          <p:cNvGrpSpPr/>
          <p:nvPr/>
        </p:nvGrpSpPr>
        <p:grpSpPr>
          <a:xfrm>
            <a:off x="6559788" y="3558499"/>
            <a:ext cx="4190449" cy="1114983"/>
            <a:chOff x="4784151" y="3856210"/>
            <a:chExt cx="4190449" cy="1114983"/>
          </a:xfrm>
        </p:grpSpPr>
        <p:pic>
          <p:nvPicPr>
            <p:cNvPr id="28" name="Graphic 27">
              <a:extLst>
                <a:ext uri="{FF2B5EF4-FFF2-40B4-BE49-F238E27FC236}">
                  <a16:creationId xmlns:a16="http://schemas.microsoft.com/office/drawing/2014/main" xmlns="" id="{912C0625-29C8-699E-87D7-7BE1DEF43C9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xmlns=""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asvg="http://schemas.microsoft.com/office/drawing/2016/SVG/main" xmlns=""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xmlns=""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asvg="http://schemas.microsoft.com/office/drawing/2016/SVG/main" xmlns=""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xmlns="" id="{FBA2B5CC-B97A-BBBE-F93F-89EFB17AFD79}"/>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xmlns="" id="{84FB387F-6DD4-8EC5-3719-86EDF083F7C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xmlns=""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xmlns="" id="{51A7540E-6383-4E4A-8800-C5D7EE9370EF}"/>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xmlns="" id="{3914B407-5840-4E78-995E-0964F1C790F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xmlns=""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xmlns="" id="{A8F9C82A-9454-4099-BDD6-134EF2568CA5}"/>
              </a:ext>
            </a:extLst>
          </p:cNvPr>
          <p:cNvPicPr>
            <a:picLocks noChangeAspect="1"/>
          </p:cNvPicPr>
          <p:nvPr/>
        </p:nvPicPr>
        <p:blipFill>
          <a:blip r:embed="rId7"/>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xmlns="" id="{CCD2E681-53EE-48C6-A361-7AF0033EAC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xmlns="" id="{0EB9C783-AB2F-459E-8A2D-FE997CBF277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xmlns=""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xmlns=""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xmlns=""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xmlns=""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xmlns=""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xmlns=""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xmlns=""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xmlns=""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xmlns="" id="{404476C9-9B76-4733-BA70-A6BC9446DA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xmlns=""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xmlns=""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xmlns=""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xmlns=""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xmlns=""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xmlns=""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xmlns=""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xmlns=""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xmlns=""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xmlns="" id="{09195B85-A6F3-F320-6D98-F459BEE9B4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92309" y="153846"/>
            <a:ext cx="1199691" cy="1199691"/>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xmlns="" id="{F7D520A4-638B-5446-F780-37FE1CA1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04" y="1123589"/>
            <a:ext cx="10574438" cy="4120634"/>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xmlns="" id="{3C61CD43-88EA-4711-9136-56BA7BEB5546}"/>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xmlns=""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xmlns="" id="{3714BC06-5AAD-4A5A-AB02-624E873824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xmlns=""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xmlns=""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C0A0899D-36BD-F2BA-B757-EB02135A042C}"/>
              </a:ext>
            </a:extLst>
          </p:cNvPr>
          <p:cNvPicPr>
            <a:picLocks noChangeAspect="1"/>
          </p:cNvPicPr>
          <p:nvPr/>
        </p:nvPicPr>
        <p:blipFill>
          <a:blip r:embed="rId7"/>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22FC3ADC-857D-B65D-7A8D-3E8BA2A40E9C}"/>
              </a:ext>
            </a:extLst>
          </p:cNvPr>
          <p:cNvPicPr>
            <a:picLocks noChangeAspect="1"/>
          </p:cNvPicPr>
          <p:nvPr/>
        </p:nvPicPr>
        <p:blipFill>
          <a:blip r:embed="rId6"/>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xmlns=""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xmlns=""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xmlns=""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409E34-7EA8-0974-ED92-B7DC0A691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xmlns=""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xmlns=""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xmlns=""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xmlns=""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xmlns=""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xmlns=""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xmlns="" id="{29D1A863-1FE3-733E-7BAD-50BCAEEB2D2A}"/>
              </a:ext>
            </a:extLst>
          </p:cNvPr>
          <p:cNvPicPr>
            <a:picLocks noChangeAspect="1"/>
          </p:cNvPicPr>
          <p:nvPr/>
        </p:nvPicPr>
        <p:blipFill>
          <a:blip r:embed="rId7" cstate="print">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8721427-BBE4-42E6-AA0A-C2364D8EA9DC}"/>
              </a:ext>
            </a:extLst>
          </p:cNvPr>
          <p:cNvSpPr txBox="1"/>
          <p:nvPr/>
        </p:nvSpPr>
        <p:spPr>
          <a:xfrm>
            <a:off x="3248522" y="275133"/>
            <a:ext cx="5694956" cy="707886"/>
          </a:xfrm>
          <a:prstGeom prst="rect">
            <a:avLst/>
          </a:prstGeom>
          <a:noFill/>
        </p:spPr>
        <p:txBody>
          <a:bodyPr wrap="square" rtlCol="0">
            <a:spAutoFit/>
          </a:bodyPr>
          <a:lstStyle/>
          <a:p>
            <a:pPr algn="ctr"/>
            <a:r>
              <a:rPr lang="en-US" altLang="zh-CN" sz="40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825436" y="1155202"/>
            <a:ext cx="10684077" cy="584775"/>
          </a:xfrm>
          <a:prstGeom prst="rect">
            <a:avLst/>
          </a:prstGeom>
          <a:noFill/>
        </p:spPr>
        <p:txBody>
          <a:bodyPr wrap="square" rtlCol="0">
            <a:spAutoFit/>
          </a:bodyPr>
          <a:lstStyle/>
          <a:p>
            <a:pPr algn="just"/>
            <a:r>
              <a:rPr lang="en-US" altLang="zh-CN" sz="3200" dirty="0">
                <a:solidFill>
                  <a:schemeClr val="accent3">
                    <a:lumMod val="50000"/>
                  </a:schemeClr>
                </a:solidFill>
                <a:latin typeface="Cambria" panose="02040503050406030204" pitchFamily="18" charset="0"/>
                <a:ea typeface="Cambria" panose="02040503050406030204" pitchFamily="18" charset="0"/>
              </a:rPr>
              <a:t>1) </a:t>
            </a:r>
            <a:r>
              <a:rPr lang="en-US" altLang="zh-CN" sz="3200" dirty="0" err="1">
                <a:solidFill>
                  <a:schemeClr val="accent3">
                    <a:lumMod val="50000"/>
                  </a:schemeClr>
                </a:solidFill>
                <a:latin typeface="Cambria" panose="02040503050406030204" pitchFamily="18" charset="0"/>
                <a:ea typeface="Cambria" panose="02040503050406030204" pitchFamily="18" charset="0"/>
              </a:rPr>
              <a:t>Muốn</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tính</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quãng</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đường</a:t>
            </a:r>
            <a:r>
              <a:rPr lang="en-US" altLang="zh-CN" sz="3200" dirty="0">
                <a:solidFill>
                  <a:schemeClr val="accent3">
                    <a:lumMod val="50000"/>
                  </a:schemeClr>
                </a:solidFill>
                <a:latin typeface="Cambria" panose="02040503050406030204" pitchFamily="18" charset="0"/>
                <a:ea typeface="Cambria" panose="02040503050406030204" pitchFamily="18" charset="0"/>
              </a:rPr>
              <a:t>, ta </a:t>
            </a:r>
            <a:r>
              <a:rPr lang="en-US" altLang="zh-CN" sz="3200" dirty="0" err="1">
                <a:solidFill>
                  <a:schemeClr val="accent3">
                    <a:lumMod val="50000"/>
                  </a:schemeClr>
                </a:solidFill>
                <a:latin typeface="Cambria" panose="02040503050406030204" pitchFamily="18" charset="0"/>
                <a:ea typeface="Cambria" panose="02040503050406030204" pitchFamily="18" charset="0"/>
              </a:rPr>
              <a:t>lấy</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vận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tốc</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nhân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với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thời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gian</a:t>
            </a:r>
            <a:r>
              <a:rPr lang="en-US" altLang="zh-CN" sz="3200" dirty="0">
                <a:solidFill>
                  <a:schemeClr val="accent3">
                    <a:lumMod val="50000"/>
                  </a:schemeClr>
                </a:solidFill>
                <a:latin typeface="Cambria" panose="02040503050406030204" pitchFamily="18" charset="0"/>
                <a:ea typeface="Cambria" panose="02040503050406030204" pitchFamily="18" charset="0"/>
              </a:rPr>
              <a:t>.</a:t>
            </a:r>
            <a:endParaRPr lang="zh-CN" altLang="en-US" sz="3200" dirty="0">
              <a:solidFill>
                <a:schemeClr val="accent3">
                  <a:lumMod val="50000"/>
                </a:schemeClr>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xmlns="" id="{1C719FA0-20F2-4CD6-A00A-B38E78ABBBE2}"/>
              </a:ext>
            </a:extLst>
          </p:cNvPr>
          <p:cNvGrpSpPr/>
          <p:nvPr/>
        </p:nvGrpSpPr>
        <p:grpSpPr>
          <a:xfrm>
            <a:off x="3427210" y="1901589"/>
            <a:ext cx="5459349" cy="1528144"/>
            <a:chOff x="3427210" y="1901589"/>
            <a:chExt cx="5459349" cy="1528144"/>
          </a:xfrm>
        </p:grpSpPr>
        <p:sp>
          <p:nvSpPr>
            <p:cNvPr id="7" name="Rectangle: Rounded Corners 6">
              <a:extLst>
                <a:ext uri="{FF2B5EF4-FFF2-40B4-BE49-F238E27FC236}">
                  <a16:creationId xmlns:a16="http://schemas.microsoft.com/office/drawing/2014/main" xmlns=""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xmlns="" id="{906E578E-C05D-430E-80C4-FA7282D1C138}"/>
                </a:ext>
              </a:extLst>
            </p:cNvPr>
            <p:cNvSpPr txBox="1"/>
            <p:nvPr/>
          </p:nvSpPr>
          <p:spPr>
            <a:xfrm>
              <a:off x="3749885" y="2939355"/>
              <a:ext cx="5136674" cy="400110"/>
            </a:xfrm>
            <a:prstGeom prst="rect">
              <a:avLst/>
            </a:prstGeom>
            <a:noFill/>
          </p:spPr>
          <p:txBody>
            <a:bodyPr wrap="square" rtlCol="0">
              <a:spAutoFit/>
            </a:bodyPr>
            <a:lstStyle/>
            <a:p>
              <a:pPr algn="just"/>
              <a:r>
                <a:rPr lang="en-US" altLang="zh-CN" sz="2000">
                  <a:solidFill>
                    <a:srgbClr val="FDE9E0"/>
                  </a:solidFill>
                  <a:latin typeface="Cambria" panose="02040503050406030204" pitchFamily="18" charset="0"/>
                  <a:ea typeface="Cambria" panose="02040503050406030204" pitchFamily="18" charset="0"/>
                </a:rPr>
                <a:t>(</a:t>
              </a:r>
              <a:r>
                <a:rPr lang="en-US" altLang="zh-CN" sz="2000">
                  <a:solidFill>
                    <a:srgbClr val="FFFF00"/>
                  </a:solidFill>
                  <a:latin typeface="Cambria" panose="02040503050406030204" pitchFamily="18" charset="0"/>
                  <a:ea typeface="Cambria" panose="02040503050406030204" pitchFamily="18" charset="0"/>
                </a:rPr>
                <a:t>s</a:t>
              </a:r>
              <a:r>
                <a:rPr lang="en-US" altLang="zh-CN" sz="2000">
                  <a:solidFill>
                    <a:srgbClr val="FDE9E0"/>
                  </a:solidFill>
                  <a:latin typeface="Cambria" panose="02040503050406030204" pitchFamily="18" charset="0"/>
                  <a:ea typeface="Cambria" panose="02040503050406030204" pitchFamily="18" charset="0"/>
                </a:rPr>
                <a:t>: quãng đường; </a:t>
              </a:r>
              <a:r>
                <a:rPr lang="en-US" altLang="zh-CN" sz="2000">
                  <a:solidFill>
                    <a:srgbClr val="FFFF00"/>
                  </a:solidFill>
                  <a:latin typeface="Cambria" panose="02040503050406030204" pitchFamily="18" charset="0"/>
                  <a:ea typeface="Cambria" panose="02040503050406030204" pitchFamily="18" charset="0"/>
                </a:rPr>
                <a:t>v</a:t>
              </a:r>
              <a:r>
                <a:rPr lang="en-US" altLang="zh-CN" sz="2000">
                  <a:solidFill>
                    <a:srgbClr val="FDE9E0"/>
                  </a:solidFill>
                  <a:latin typeface="Cambria" panose="02040503050406030204" pitchFamily="18" charset="0"/>
                  <a:ea typeface="Cambria" panose="02040503050406030204" pitchFamily="18" charset="0"/>
                </a:rPr>
                <a:t>: vận tốc; </a:t>
              </a:r>
              <a:r>
                <a:rPr lang="en-US" altLang="zh-CN" sz="2000">
                  <a:solidFill>
                    <a:srgbClr val="FFFF00"/>
                  </a:solidFill>
                  <a:latin typeface="Cambria" panose="02040503050406030204" pitchFamily="18" charset="0"/>
                  <a:ea typeface="Cambria" panose="02040503050406030204" pitchFamily="18" charset="0"/>
                </a:rPr>
                <a:t>t</a:t>
              </a:r>
              <a:r>
                <a:rPr lang="en-US" altLang="zh-CN" sz="2000">
                  <a:solidFill>
                    <a:srgbClr val="FDE9E0"/>
                  </a:solidFill>
                  <a:latin typeface="Cambria" panose="02040503050406030204" pitchFamily="18" charset="0"/>
                  <a:ea typeface="Cambria" panose="02040503050406030204" pitchFamily="18" charset="0"/>
                </a:rPr>
                <a:t>: thời gian)</a:t>
              </a:r>
              <a:endParaRPr lang="zh-CN" altLang="en-US" sz="2000" dirty="0">
                <a:solidFill>
                  <a:srgbClr val="FDE9E0"/>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xmlns=""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dirty="0">
                <a:solidFill>
                  <a:schemeClr val="accent6">
                    <a:lumMod val="50000"/>
                  </a:schemeClr>
                </a:solidFill>
                <a:latin typeface="Cambria" panose="02040503050406030204" pitchFamily="18" charset="0"/>
                <a:ea typeface="Cambria" panose="02040503050406030204" pitchFamily="18" charset="0"/>
              </a:rPr>
              <a:t>2) </a:t>
            </a:r>
            <a:r>
              <a:rPr lang="vi-VN" altLang="zh-CN" sz="3200" dirty="0">
                <a:solidFill>
                  <a:schemeClr val="accent6">
                    <a:lumMod val="50000"/>
                  </a:schemeClr>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accent6">
                    <a:lumMod val="50000"/>
                  </a:schemeClr>
                </a:solidFill>
                <a:latin typeface="Cambria" panose="02040503050406030204" pitchFamily="18" charset="0"/>
                <a:ea typeface="Cambria" panose="02040503050406030204" pitchFamily="18" charset="0"/>
              </a:rPr>
              <a:t>thống nhất</a:t>
            </a:r>
            <a:r>
              <a:rPr lang="vi-VN" altLang="zh-CN" sz="3200" dirty="0">
                <a:solidFill>
                  <a:schemeClr val="accent6">
                    <a:lumMod val="50000"/>
                  </a:schemeClr>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accent6">
                  <a:lumMod val="50000"/>
                </a:schemeClr>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xmlns="" id="{99AC04B0-BF62-42C9-B022-83796D6C9087}"/>
              </a:ext>
            </a:extLst>
          </p:cNvPr>
          <p:cNvSpPr txBox="1"/>
          <p:nvPr/>
        </p:nvSpPr>
        <p:spPr>
          <a:xfrm>
            <a:off x="845793" y="5090231"/>
            <a:ext cx="10839935" cy="1077218"/>
          </a:xfrm>
          <a:prstGeom prst="rect">
            <a:avLst/>
          </a:prstGeom>
          <a:noFill/>
        </p:spPr>
        <p:txBody>
          <a:bodyPr wrap="square" rtlCol="0">
            <a:spAutoFit/>
          </a:bodyPr>
          <a:lstStyle/>
          <a:p>
            <a:pPr algn="just"/>
            <a:r>
              <a:rPr lang="en-US" altLang="zh-CN" sz="3200" dirty="0">
                <a:solidFill>
                  <a:srgbClr val="002060"/>
                </a:solidFill>
                <a:latin typeface="Cambria" panose="02040503050406030204" pitchFamily="18" charset="0"/>
                <a:ea typeface="Cambria" panose="02040503050406030204" pitchFamily="18" charset="0"/>
              </a:rPr>
              <a:t>3) Khi </a:t>
            </a:r>
            <a:r>
              <a:rPr lang="en-US" altLang="zh-CN" sz="3200" dirty="0" err="1">
                <a:solidFill>
                  <a:srgbClr val="002060"/>
                </a:solidFill>
                <a:latin typeface="Cambria" panose="02040503050406030204" pitchFamily="18" charset="0"/>
                <a:ea typeface="Cambria" panose="02040503050406030204" pitchFamily="18" charset="0"/>
              </a:rPr>
              <a:t>đổi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thời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gian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nếu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là</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thập</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phân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vô</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hạn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thì</a:t>
            </a:r>
            <a:r>
              <a:rPr lang="en-US" altLang="zh-CN" sz="3200" dirty="0">
                <a:solidFill>
                  <a:srgbClr val="002060"/>
                </a:solidFill>
                <a:latin typeface="Cambria" panose="02040503050406030204" pitchFamily="18" charset="0"/>
                <a:ea typeface="Cambria" panose="02040503050406030204" pitchFamily="18" charset="0"/>
              </a:rPr>
              <a:t> ta </a:t>
            </a:r>
            <a:r>
              <a:rPr lang="en-US" altLang="zh-CN" sz="3200" dirty="0" err="1">
                <a:solidFill>
                  <a:srgbClr val="002060"/>
                </a:solidFill>
                <a:latin typeface="Cambria" panose="02040503050406030204" pitchFamily="18" charset="0"/>
                <a:ea typeface="Cambria" panose="02040503050406030204" pitchFamily="18" charset="0"/>
              </a:rPr>
              <a:t>nên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để</a:t>
            </a:r>
            <a:r>
              <a:rPr lang="en-US" altLang="zh-CN" sz="3200" u="sng" dirty="0">
                <a:solidFill>
                  <a:srgbClr val="002060"/>
                </a:solidFill>
                <a:latin typeface="Cambria" panose="02040503050406030204" pitchFamily="18" charset="0"/>
                <a:ea typeface="Cambria" panose="02040503050406030204" pitchFamily="18" charset="0"/>
              </a:rPr>
              <a:t> ở </a:t>
            </a:r>
            <a:r>
              <a:rPr lang="en-US" altLang="zh-CN" sz="3200" u="sng" dirty="0" err="1">
                <a:solidFill>
                  <a:srgbClr val="002060"/>
                </a:solidFill>
                <a:latin typeface="Cambria" panose="02040503050406030204" pitchFamily="18" charset="0"/>
                <a:ea typeface="Cambria" panose="02040503050406030204" pitchFamily="18" charset="0"/>
              </a:rPr>
              <a:t>dạng</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phân</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để</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tìm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ra</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chính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xác</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xmlns="" id="{295C6570-782B-A4A7-82DB-6500163E29AC}"/>
              </a:ext>
            </a:extLst>
          </p:cNvPr>
          <p:cNvPicPr>
            <a:picLocks noChangeAspect="1"/>
          </p:cNvPicPr>
          <p:nvPr/>
        </p:nvPicPr>
        <p:blipFill>
          <a:blip r:embed="rId2" cstate="email">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xmlns="" id="{C1E321EB-EBCA-F77D-A4DD-B3D8C4CE29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2046514" y="953984"/>
            <a:ext cx="8653154" cy="2031325"/>
          </a:xfrm>
          <a:prstGeom prst="rect">
            <a:avLst/>
          </a:prstGeom>
          <a:noFill/>
        </p:spPr>
        <p:txBody>
          <a:bodyPr wrap="square" lIns="0" tIns="0" rIns="0" bIns="0" rtlCol="0">
            <a:spAutoFit/>
          </a:bodyPr>
          <a:lstStyle/>
          <a:p>
            <a:pPr lvl="0" algn="ctr"/>
            <a:r>
              <a:rPr lang="vi-VN" sz="4400" dirty="0">
                <a:solidFill>
                  <a:srgbClr val="15F4FD"/>
                </a:solidFill>
                <a:latin typeface="Cambria" panose="02040503050406030204" pitchFamily="18" charset="0"/>
                <a:ea typeface="Cambria" panose="02040503050406030204" pitchFamily="18" charset="0"/>
              </a:rPr>
              <a:t>Câu 1: Một ô tô đi được 120 km trong 2 giờ 30 phút. </a:t>
            </a:r>
          </a:p>
          <a:p>
            <a:pPr lvl="0" algn="ctr"/>
            <a:r>
              <a:rPr lang="vi-VN" sz="4400" dirty="0">
                <a:solidFill>
                  <a:srgbClr val="15F4FD"/>
                </a:solidFill>
                <a:latin typeface="Cambria" panose="02040503050406030204" pitchFamily="18" charset="0"/>
                <a:ea typeface="Cambria" panose="02040503050406030204" pitchFamily="18" charset="0"/>
              </a:rPr>
              <a:t>Vận tốc của ô tô là:</a:t>
            </a:r>
          </a:p>
        </p:txBody>
      </p:sp>
      <p:sp>
        <p:nvSpPr>
          <p:cNvPr id="21" name="Freeform 7">
            <a:extLst>
              <a:ext uri="{FF2B5EF4-FFF2-40B4-BE49-F238E27FC236}">
                <a16:creationId xmlns:a16="http://schemas.microsoft.com/office/drawing/2014/main" xmlns="" id="{66F455E1-A4C2-743E-BACF-5C16597295C3}"/>
              </a:ext>
            </a:extLst>
          </p:cNvPr>
          <p:cNvSpPr/>
          <p:nvPr/>
        </p:nvSpPr>
        <p:spPr>
          <a:xfrm>
            <a:off x="7261203" y="2916051"/>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11498" y="3470676"/>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48 km/h</a:t>
              </a: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40 km/h</a:t>
              </a: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45 km/h</a:t>
              </a: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xmlns=""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xmlns=""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686296" y="1215241"/>
            <a:ext cx="92390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Một ô tô khởi hành từ A lúc 7 giờ 30 phút và đến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lúc 10 giờ 15 phút. Tính vận tốc của ô tô biết quãng đường AB dài 154 km.</a:t>
            </a:r>
          </a:p>
        </p:txBody>
      </p:sp>
      <p:sp>
        <p:nvSpPr>
          <p:cNvPr id="21" name="Freeform 7">
            <a:extLst>
              <a:ext uri="{FF2B5EF4-FFF2-40B4-BE49-F238E27FC236}">
                <a16:creationId xmlns:a16="http://schemas.microsoft.com/office/drawing/2014/main" xmlns=""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200731" y="3506302"/>
              <a:ext cx="26953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56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58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6867907" y="5253184"/>
              <a:ext cx="2570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60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xmlns=""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2379022" y="1310244"/>
            <a:ext cx="904503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s = 900 km; t = 1,25 giờ; v = ?</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xmlns=""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834045" y="4704885"/>
            <a:ext cx="4038600" cy="136807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2"/>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720 km/h</a:t>
              </a: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834045" y="2844223"/>
            <a:ext cx="403860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72 km/h</a:t>
              </a: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6232967" y="4704885"/>
            <a:ext cx="4038600" cy="1368075"/>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730 km/h</a:t>
              </a: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xmlns=""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xmlns=""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xmlns=""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xmlns=""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xmlns=""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xmlns=""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xmlns="" id="{7D0777BD-7F2B-3DD0-020C-A6CAE12AC6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xmlns=""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xmlns=""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xmlns=""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xmlns=""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xmlns=""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xmlns=""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xmlns=""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0" name="Picture 9">
            <a:extLst>
              <a:ext uri="{FF2B5EF4-FFF2-40B4-BE49-F238E27FC236}">
                <a16:creationId xmlns:a16="http://schemas.microsoft.com/office/drawing/2014/main" xmlns="" id="{2484DE9C-870F-6E4A-1BE0-030601419335}"/>
              </a:ext>
            </a:extLst>
          </p:cNvPr>
          <p:cNvPicPr>
            <a:picLocks noChangeAspect="1"/>
          </p:cNvPicPr>
          <p:nvPr/>
        </p:nvPicPr>
        <p:blipFill>
          <a:blip r:embed="rId17"/>
          <a:stretch>
            <a:fillRect/>
          </a:stretch>
        </p:blipFill>
        <p:spPr>
          <a:xfrm>
            <a:off x="2097641" y="1326284"/>
            <a:ext cx="6785436" cy="2566638"/>
          </a:xfrm>
          <a:prstGeom prst="rect">
            <a:avLst/>
          </a:prstGeom>
        </p:spPr>
      </p:pic>
      <p:pic>
        <p:nvPicPr>
          <p:cNvPr id="12" name="Picture 11">
            <a:extLst>
              <a:ext uri="{FF2B5EF4-FFF2-40B4-BE49-F238E27FC236}">
                <a16:creationId xmlns:a16="http://schemas.microsoft.com/office/drawing/2014/main" xmlns="" id="{0A44D3A3-E0FB-AF78-45D7-6B527FB186E8}"/>
              </a:ext>
            </a:extLst>
          </p:cNvPr>
          <p:cNvPicPr>
            <a:picLocks noChangeAspect="1"/>
          </p:cNvPicPr>
          <p:nvPr/>
        </p:nvPicPr>
        <p:blipFill>
          <a:blip r:embed="rId18"/>
          <a:stretch>
            <a:fillRect/>
          </a:stretch>
        </p:blipFill>
        <p:spPr>
          <a:xfrm>
            <a:off x="2732950" y="3038117"/>
            <a:ext cx="5419814" cy="151803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xmlns="" id="{2F2B2235-A394-DC15-C673-C2324D8A0BD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xmlns="" id="{74406525-EDE3-E377-9B4C-9B91EDBA4F8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xmlns="" id="{F73AA00A-240F-E14B-D7A3-AC0C8281A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96" y="969299"/>
            <a:ext cx="7456054" cy="5584420"/>
          </a:xfrm>
          <a:prstGeom prst="rect">
            <a:avLst/>
          </a:prstGeom>
        </p:spPr>
      </p:pic>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2BC54D74-DD66-D63C-0177-522F8B67F312}"/>
              </a:ext>
            </a:extLst>
          </p:cNvPr>
          <p:cNvPicPr>
            <a:picLocks noChangeAspect="1"/>
          </p:cNvPicPr>
          <p:nvPr/>
        </p:nvPicPr>
        <p:blipFill>
          <a:blip r:embed="rId4"/>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529863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3385</TotalTime>
  <Words>909</Words>
  <Application>Microsoft Office PowerPoint</Application>
  <PresentationFormat>Widescreen</PresentationFormat>
  <Paragraphs>121</Paragraphs>
  <Slides>24</Slides>
  <Notes>17</Notes>
  <HiddenSlides>0</HiddenSlides>
  <MMClips>15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微软雅黑</vt:lpstr>
      <vt:lpstr>#9Slide02 Noi dung dai</vt:lpstr>
      <vt:lpstr>#9Slide02 Noi dung rat dai</vt:lpstr>
      <vt:lpstr>#9Slide02 Tieu de dai</vt:lpstr>
      <vt:lpstr>#9Slide03 Arima Madurai ExtraLi</vt:lpstr>
      <vt:lpstr>#9Slide03 IcielNovecento sans E</vt:lpstr>
      <vt:lpstr>#9Slide03 NguyenHa 01</vt:lpstr>
      <vt:lpstr>#9Slide05 Pattaya</vt:lpstr>
      <vt:lpstr>#9Slide07 Pattaya</vt:lpstr>
      <vt:lpstr>Arial</vt:lpstr>
      <vt:lpstr>Calibri</vt:lpstr>
      <vt:lpstr>Cambria</vt:lpstr>
      <vt:lpstr>Cambria Math</vt:lpstr>
      <vt:lpstr>字魂105号-简雅黑</vt:lpstr>
      <vt:lpstr>字魂164号-方悦黑</vt:lpstr>
      <vt:lpstr>等线</vt:lpstr>
      <vt:lpstr>等线 Light</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Administrator</cp:lastModifiedBy>
  <cp:revision>95</cp:revision>
  <dcterms:created xsi:type="dcterms:W3CDTF">2020-06-10T16:06:53Z</dcterms:created>
  <dcterms:modified xsi:type="dcterms:W3CDTF">2025-04-14T08:45:38Z</dcterms:modified>
  <cp:category>9Slide.vn</cp:category>
</cp:coreProperties>
</file>