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81349" autoAdjust="0"/>
  </p:normalViewPr>
  <p:slideViewPr>
    <p:cSldViewPr snapToGrid="0">
      <p:cViewPr varScale="1">
        <p:scale>
          <a:sx n="84" d="100"/>
          <a:sy n="84" d="100"/>
        </p:scale>
        <p:origin x="1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xmlns=""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xmlns=""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xmlns=""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xmlns=""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xmlns=""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xmlns=""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xmlns=""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xmlns=""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xmlns=""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xmlns=""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xmlns=""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xmlns=""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xmlns=""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xmlns=""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xmlns=""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xmlns=""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xmlns=""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5" name="Footer Placeholder 4">
            <a:extLst>
              <a:ext uri="{FF2B5EF4-FFF2-40B4-BE49-F238E27FC236}">
                <a16:creationId xmlns:a16="http://schemas.microsoft.com/office/drawing/2014/main" xmlns=""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5" name="Footer Placeholder 4">
            <a:extLst>
              <a:ext uri="{FF2B5EF4-FFF2-40B4-BE49-F238E27FC236}">
                <a16:creationId xmlns:a16="http://schemas.microsoft.com/office/drawing/2014/main" xmlns=""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5" name="Footer Placeholder 4">
            <a:extLst>
              <a:ext uri="{FF2B5EF4-FFF2-40B4-BE49-F238E27FC236}">
                <a16:creationId xmlns:a16="http://schemas.microsoft.com/office/drawing/2014/main" xmlns=""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6" name="Footer Placeholder 5">
            <a:extLst>
              <a:ext uri="{FF2B5EF4-FFF2-40B4-BE49-F238E27FC236}">
                <a16:creationId xmlns:a16="http://schemas.microsoft.com/office/drawing/2014/main" xmlns=""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8" name="Footer Placeholder 7">
            <a:extLst>
              <a:ext uri="{FF2B5EF4-FFF2-40B4-BE49-F238E27FC236}">
                <a16:creationId xmlns:a16="http://schemas.microsoft.com/office/drawing/2014/main" xmlns=""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4" name="Footer Placeholder 3">
            <a:extLst>
              <a:ext uri="{FF2B5EF4-FFF2-40B4-BE49-F238E27FC236}">
                <a16:creationId xmlns:a16="http://schemas.microsoft.com/office/drawing/2014/main" xmlns=""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3" name="Footer Placeholder 2">
            <a:extLst>
              <a:ext uri="{FF2B5EF4-FFF2-40B4-BE49-F238E27FC236}">
                <a16:creationId xmlns:a16="http://schemas.microsoft.com/office/drawing/2014/main" xmlns=""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6" name="Footer Placeholder 5">
            <a:extLst>
              <a:ext uri="{FF2B5EF4-FFF2-40B4-BE49-F238E27FC236}">
                <a16:creationId xmlns:a16="http://schemas.microsoft.com/office/drawing/2014/main" xmlns=""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6" name="Footer Placeholder 5">
            <a:extLst>
              <a:ext uri="{FF2B5EF4-FFF2-40B4-BE49-F238E27FC236}">
                <a16:creationId xmlns:a16="http://schemas.microsoft.com/office/drawing/2014/main" xmlns=""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5" name="Footer Placeholder 4">
            <a:extLst>
              <a:ext uri="{FF2B5EF4-FFF2-40B4-BE49-F238E27FC236}">
                <a16:creationId xmlns:a16="http://schemas.microsoft.com/office/drawing/2014/main" xmlns=""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5/4/2025</a:t>
            </a:fld>
            <a:endParaRPr lang="en-US"/>
          </a:p>
        </p:txBody>
      </p:sp>
      <p:sp>
        <p:nvSpPr>
          <p:cNvPr id="5" name="Footer Placeholder 4">
            <a:extLst>
              <a:ext uri="{FF2B5EF4-FFF2-40B4-BE49-F238E27FC236}">
                <a16:creationId xmlns:a16="http://schemas.microsoft.com/office/drawing/2014/main" xmlns=""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xmlns=""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xmlns=""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xmlns=""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xmlns=""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xmlns=""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xmlns=""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xmlns=""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xmlns=""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xmlns=""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xmlns=""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xmlns=""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xmlns=""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xmlns=""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xmlns=""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xmlns=""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xmlns=""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xmlns=""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xmlns=""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xmlns=""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xmlns=""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xmlns=""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xmlns=""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xmlns=""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xmlns=""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xmlns=""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xmlns=""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xmlns=""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xmlns=""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xmlns=""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xmlns=""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xmlns=""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xmlns=""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xmlns=""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xmlns=""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xmlns=""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xmlns=""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xmlns=""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xmlns=""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xmlns=""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xmlns=""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xmlns=""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xmlns=""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xmlns=""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xmlns=""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xmlns=""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8" name="TextBox1">
                  <a:extLst>
                    <a:ext uri="{FF2B5EF4-FFF2-40B4-BE49-F238E27FC236}">
                      <a16:creationId xmlns:a16="http://schemas.microsoft.com/office/drawing/2014/main" xmlns=""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xmlns=""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xmlns=""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xmlns=""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xmlns=""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xmlns=""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xmlns=""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xmlns="" id="{061A9577-C3E1-FBBE-9151-DFAC9493148F}"/>
              </a:ext>
            </a:extLst>
          </p:cNvPr>
          <p:cNvSpPr txBox="1">
            <a:spLocks/>
          </p:cNvSpPr>
          <p:nvPr/>
        </p:nvSpPr>
        <p:spPr>
          <a:xfrm>
            <a:off x="-1523578"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p>
        </p:txBody>
      </p:sp>
      <p:pic>
        <p:nvPicPr>
          <p:cNvPr id="6" name="Picture 5">
            <a:extLst>
              <a:ext uri="{FF2B5EF4-FFF2-40B4-BE49-F238E27FC236}">
                <a16:creationId xmlns:a16="http://schemas.microsoft.com/office/drawing/2014/main" xmlns=""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xmlns=""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xmlns=""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xmlns=""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xmlns=""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xmlns=""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xmlns=""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xmlns=""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xmlns=""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xmlns=""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xmlns=""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xmlns=""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xmlns=""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xmlns=""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xmlns=""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xmlns=""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626</TotalTime>
  <Words>1412</Words>
  <Application>Microsoft Office PowerPoint</Application>
  <PresentationFormat>Widescreen</PresentationFormat>
  <Paragraphs>125</Paragraphs>
  <Slides>28</Slides>
  <Notes>24</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28</vt:i4>
      </vt:variant>
    </vt:vector>
  </HeadingPairs>
  <TitlesOfParts>
    <vt:vector size="55" baseType="lpstr">
      <vt:lpstr>宋体</vt:lpstr>
      <vt:lpstr>Arial</vt:lpstr>
      <vt:lpstr>Bubblegum Sans</vt:lpstr>
      <vt:lpstr>Calibri</vt:lpstr>
      <vt:lpstr>Calibri Light</vt:lpstr>
      <vt:lpstr>Cambria</vt:lpstr>
      <vt:lpstr>Coiny</vt:lpstr>
      <vt:lpstr>Fira Sans Extra Condensed Medium</vt:lpstr>
      <vt:lpstr>iCiel Cadena</vt:lpstr>
      <vt:lpstr>iCiel Pony</vt:lpstr>
      <vt:lpstr>inpin heiti</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等线</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45</cp:revision>
  <dcterms:created xsi:type="dcterms:W3CDTF">2022-01-04T13:39:19Z</dcterms:created>
  <dcterms:modified xsi:type="dcterms:W3CDTF">2025-05-04T01:42:00Z</dcterms:modified>
  <cp:category>9Slide.vn</cp:category>
</cp:coreProperties>
</file>