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8" r:id="rId3"/>
  </p:sldMasterIdLst>
  <p:sldIdLst>
    <p:sldId id="264" r:id="rId4"/>
    <p:sldId id="281" r:id="rId5"/>
    <p:sldId id="268" r:id="rId6"/>
    <p:sldId id="262" r:id="rId7"/>
    <p:sldId id="267" r:id="rId8"/>
    <p:sldId id="322" r:id="rId9"/>
    <p:sldId id="260" r:id="rId10"/>
    <p:sldId id="323" r:id="rId11"/>
    <p:sldId id="324" r:id="rId12"/>
    <p:sldId id="325" r:id="rId13"/>
    <p:sldId id="272" r:id="rId14"/>
    <p:sldId id="269" r:id="rId15"/>
    <p:sldId id="326" r:id="rId16"/>
    <p:sldId id="327" r:id="rId17"/>
    <p:sldId id="328" r:id="rId18"/>
    <p:sldId id="273" r:id="rId19"/>
    <p:sldId id="329" r:id="rId20"/>
    <p:sldId id="330" r:id="rId21"/>
    <p:sldId id="331" r:id="rId22"/>
    <p:sldId id="332" r:id="rId23"/>
    <p:sldId id="321" r:id="rId24"/>
    <p:sldId id="407" r:id="rId25"/>
    <p:sldId id="441" r:id="rId26"/>
    <p:sldId id="283" r:id="rId27"/>
    <p:sldId id="333" r:id="rId28"/>
    <p:sldId id="28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44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6990C8-945C-EB23-8B5C-8C9346351D2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C3D2D1E-077A-DFC2-C116-C30C9B83E2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5EC69FF-391A-4B99-CD35-F097AD65A927}"/>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5/4/2025</a:t>
            </a:fld>
            <a:endParaRPr lang="en-US"/>
          </a:p>
        </p:txBody>
      </p:sp>
      <p:sp>
        <p:nvSpPr>
          <p:cNvPr id="5" name="Footer Placeholder 4">
            <a:extLst>
              <a:ext uri="{FF2B5EF4-FFF2-40B4-BE49-F238E27FC236}">
                <a16:creationId xmlns:a16="http://schemas.microsoft.com/office/drawing/2014/main" xmlns="" id="{A1646C92-9392-DF81-177F-EE04B8A25C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F437406-1BC0-73B5-4C64-A745CCDF8602}"/>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344236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C295CB-F012-2039-28A2-525A3FDF0AF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41E2748-7849-8633-9FAC-7A78D8D3F4B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EAD5F09-32D5-A0AB-25F2-1A0E6CD1449A}"/>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5/4/2025</a:t>
            </a:fld>
            <a:endParaRPr lang="en-US"/>
          </a:p>
        </p:txBody>
      </p:sp>
      <p:sp>
        <p:nvSpPr>
          <p:cNvPr id="5" name="Footer Placeholder 4">
            <a:extLst>
              <a:ext uri="{FF2B5EF4-FFF2-40B4-BE49-F238E27FC236}">
                <a16:creationId xmlns:a16="http://schemas.microsoft.com/office/drawing/2014/main" xmlns="" id="{11FBB7DD-F21C-0FD7-7D48-FAB34E4DDB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92C7473-B82A-6129-2BD2-BD866810E930}"/>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588133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8BF497D-5256-EBA1-A67E-03BB6AEE3FC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1C4617E-636E-C5F2-F73B-37ACBD4CC24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389344D-BE98-B013-A49D-BC7368A2C85B}"/>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5/4/2025</a:t>
            </a:fld>
            <a:endParaRPr lang="en-US"/>
          </a:p>
        </p:txBody>
      </p:sp>
      <p:sp>
        <p:nvSpPr>
          <p:cNvPr id="5" name="Footer Placeholder 4">
            <a:extLst>
              <a:ext uri="{FF2B5EF4-FFF2-40B4-BE49-F238E27FC236}">
                <a16:creationId xmlns:a16="http://schemas.microsoft.com/office/drawing/2014/main" xmlns="" id="{821E10E0-6BBA-0D29-E98F-02432C42F4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2938EEE-CE37-57A4-F92B-976996245C7C}"/>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308713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xmlns=""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702499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xmlns=""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476159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5/4/2025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
        <p:nvSpPr>
          <p:cNvPr id="6" name="Title 1">
            <a:extLst>
              <a:ext uri="{FF2B5EF4-FFF2-40B4-BE49-F238E27FC236}">
                <a16:creationId xmlns:a16="http://schemas.microsoft.com/office/drawing/2014/main" xmlns=""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7" name="Title 1">
            <a:extLst>
              <a:ext uri="{FF2B5EF4-FFF2-40B4-BE49-F238E27FC236}">
                <a16:creationId xmlns:a16="http://schemas.microsoft.com/office/drawing/2014/main" xmlns=""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393661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xmlns=""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44326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xmlns=""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2580916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826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5/4/2025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Tree>
    <p:extLst>
      <p:ext uri="{BB962C8B-B14F-4D97-AF65-F5344CB8AC3E}">
        <p14:creationId xmlns:p14="http://schemas.microsoft.com/office/powerpoint/2010/main" val="28586259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5/4/2025</a:t>
            </a:fld>
            <a:endParaRPr lang="en-US" dirty="0"/>
          </a:p>
        </p:txBody>
      </p:sp>
      <p:sp>
        <p:nvSpPr>
          <p:cNvPr id="5" name="Footer Placeholder 4">
            <a:extLst>
              <a:ext uri="{FF2B5EF4-FFF2-40B4-BE49-F238E27FC236}">
                <a16:creationId xmlns:a16="http://schemas.microsoft.com/office/drawing/2014/main" xmlns=""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xmlns=""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28230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E31960-3511-FB42-2C8B-06F614F0B1C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088E33F-1486-9DE0-E9FF-510F17F174A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79DB6DF-BBFB-4317-D77A-5CFAB4CBADD2}"/>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5/4/2025</a:t>
            </a:fld>
            <a:endParaRPr lang="en-US"/>
          </a:p>
        </p:txBody>
      </p:sp>
      <p:sp>
        <p:nvSpPr>
          <p:cNvPr id="5" name="Footer Placeholder 4">
            <a:extLst>
              <a:ext uri="{FF2B5EF4-FFF2-40B4-BE49-F238E27FC236}">
                <a16:creationId xmlns:a16="http://schemas.microsoft.com/office/drawing/2014/main" xmlns="" id="{B1AB7B72-7E22-B8A2-DDE8-5B0C2559D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4D69B73-54E7-4D0F-BEFF-EA64DA4F64F6}"/>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11779533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5/4/2025</a:t>
            </a:fld>
            <a:endParaRPr lang="en-US" dirty="0"/>
          </a:p>
        </p:txBody>
      </p:sp>
      <p:sp>
        <p:nvSpPr>
          <p:cNvPr id="5" name="Footer Placeholder 4">
            <a:extLst>
              <a:ext uri="{FF2B5EF4-FFF2-40B4-BE49-F238E27FC236}">
                <a16:creationId xmlns:a16="http://schemas.microsoft.com/office/drawing/2014/main" xmlns=""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xmlns=""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8405282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5/4/2025</a:t>
            </a:fld>
            <a:endParaRPr lang="en-US" dirty="0"/>
          </a:p>
        </p:txBody>
      </p:sp>
      <p:sp>
        <p:nvSpPr>
          <p:cNvPr id="5" name="Footer Placeholder 4">
            <a:extLst>
              <a:ext uri="{FF2B5EF4-FFF2-40B4-BE49-F238E27FC236}">
                <a16:creationId xmlns:a16="http://schemas.microsoft.com/office/drawing/2014/main" xmlns=""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xmlns=""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350803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5/4/2025</a:t>
            </a:fld>
            <a:endParaRPr lang="en-US" dirty="0"/>
          </a:p>
        </p:txBody>
      </p:sp>
      <p:sp>
        <p:nvSpPr>
          <p:cNvPr id="6" name="Footer Placeholder 5">
            <a:extLst>
              <a:ext uri="{FF2B5EF4-FFF2-40B4-BE49-F238E27FC236}">
                <a16:creationId xmlns:a16="http://schemas.microsoft.com/office/drawing/2014/main" xmlns=""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xmlns=""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7370497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5/4/2025</a:t>
            </a:fld>
            <a:endParaRPr lang="en-US" dirty="0"/>
          </a:p>
        </p:txBody>
      </p:sp>
      <p:sp>
        <p:nvSpPr>
          <p:cNvPr id="8" name="Footer Placeholder 7">
            <a:extLst>
              <a:ext uri="{FF2B5EF4-FFF2-40B4-BE49-F238E27FC236}">
                <a16:creationId xmlns:a16="http://schemas.microsoft.com/office/drawing/2014/main" xmlns=""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xmlns=""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2581326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257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4671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5/4/2025</a:t>
            </a:fld>
            <a:endParaRPr lang="en-US" dirty="0"/>
          </a:p>
        </p:txBody>
      </p:sp>
      <p:sp>
        <p:nvSpPr>
          <p:cNvPr id="3" name="Footer Placeholder 2">
            <a:extLst>
              <a:ext uri="{FF2B5EF4-FFF2-40B4-BE49-F238E27FC236}">
                <a16:creationId xmlns:a16="http://schemas.microsoft.com/office/drawing/2014/main" xmlns=""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xmlns=""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6095500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5/4/2025</a:t>
            </a:fld>
            <a:endParaRPr lang="en-US" dirty="0"/>
          </a:p>
        </p:txBody>
      </p:sp>
      <p:sp>
        <p:nvSpPr>
          <p:cNvPr id="6" name="Footer Placeholder 5">
            <a:extLst>
              <a:ext uri="{FF2B5EF4-FFF2-40B4-BE49-F238E27FC236}">
                <a16:creationId xmlns:a16="http://schemas.microsoft.com/office/drawing/2014/main" xmlns=""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xmlns=""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5065009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5/4/2025</a:t>
            </a:fld>
            <a:endParaRPr lang="en-US" dirty="0"/>
          </a:p>
        </p:txBody>
      </p:sp>
      <p:sp>
        <p:nvSpPr>
          <p:cNvPr id="6" name="Footer Placeholder 5">
            <a:extLst>
              <a:ext uri="{FF2B5EF4-FFF2-40B4-BE49-F238E27FC236}">
                <a16:creationId xmlns:a16="http://schemas.microsoft.com/office/drawing/2014/main" xmlns=""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xmlns=""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0676728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5/4/2025</a:t>
            </a:fld>
            <a:endParaRPr lang="en-US" dirty="0"/>
          </a:p>
        </p:txBody>
      </p:sp>
      <p:sp>
        <p:nvSpPr>
          <p:cNvPr id="5" name="Footer Placeholder 4">
            <a:extLst>
              <a:ext uri="{FF2B5EF4-FFF2-40B4-BE49-F238E27FC236}">
                <a16:creationId xmlns:a16="http://schemas.microsoft.com/office/drawing/2014/main" xmlns=""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xmlns=""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659351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2572D4-1FF9-60D9-ED36-9167F8CE4C5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48A0F95-7BE4-1F3F-F5DC-15271943BA1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592C902-8BE7-4611-2935-4E7F1618C15A}"/>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5/4/2025</a:t>
            </a:fld>
            <a:endParaRPr lang="en-US"/>
          </a:p>
        </p:txBody>
      </p:sp>
      <p:sp>
        <p:nvSpPr>
          <p:cNvPr id="5" name="Footer Placeholder 4">
            <a:extLst>
              <a:ext uri="{FF2B5EF4-FFF2-40B4-BE49-F238E27FC236}">
                <a16:creationId xmlns:a16="http://schemas.microsoft.com/office/drawing/2014/main" xmlns="" id="{D52F578E-DAAB-2328-C607-C5F2D0235F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3A2217F-47E9-FF2D-4175-1AB3FCE9D4CA}"/>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2079725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5/4/2025</a:t>
            </a:fld>
            <a:endParaRPr lang="en-US" dirty="0"/>
          </a:p>
        </p:txBody>
      </p:sp>
      <p:sp>
        <p:nvSpPr>
          <p:cNvPr id="5" name="Footer Placeholder 4">
            <a:extLst>
              <a:ext uri="{FF2B5EF4-FFF2-40B4-BE49-F238E27FC236}">
                <a16:creationId xmlns:a16="http://schemas.microsoft.com/office/drawing/2014/main" xmlns=""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xmlns=""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234153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1C40FA-C66D-DA66-B83D-AB440F0B1A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8763C00-EAA2-4BC2-37FE-8C51A4A1464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8AB2BAF-ED39-5EC8-FA9D-84B5FB8D6DE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AB894B8-ECC2-021E-CE18-803700981960}"/>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5/4/2025</a:t>
            </a:fld>
            <a:endParaRPr lang="en-US"/>
          </a:p>
        </p:txBody>
      </p:sp>
      <p:sp>
        <p:nvSpPr>
          <p:cNvPr id="6" name="Footer Placeholder 5">
            <a:extLst>
              <a:ext uri="{FF2B5EF4-FFF2-40B4-BE49-F238E27FC236}">
                <a16:creationId xmlns:a16="http://schemas.microsoft.com/office/drawing/2014/main" xmlns="" id="{CD2FD271-E624-7BDB-598C-0C5AEDCA8B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4563A04-8955-CAF2-F66A-6DED43792028}"/>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720296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F16A89-1D35-8C29-7AD7-7C2F5B5754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5378878-845C-B768-AA44-BC05226C602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3455C37-65E6-5EE6-6CFB-C20AC158DE7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16CC3F3-8316-4099-5721-8ACCB0280F1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FBFE99C-1752-E962-EE5E-E43CA03E4A5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0128792-7366-5A20-F2AB-F549FAE1F502}"/>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5/4/2025</a:t>
            </a:fld>
            <a:endParaRPr lang="en-US"/>
          </a:p>
        </p:txBody>
      </p:sp>
      <p:sp>
        <p:nvSpPr>
          <p:cNvPr id="8" name="Footer Placeholder 7">
            <a:extLst>
              <a:ext uri="{FF2B5EF4-FFF2-40B4-BE49-F238E27FC236}">
                <a16:creationId xmlns:a16="http://schemas.microsoft.com/office/drawing/2014/main" xmlns="" id="{A7B585A6-E1B0-49F9-7E7F-07E78F8691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2A09B9A5-2FD8-FBA0-BD7E-40B8649CC22C}"/>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4291322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AA9997-EEBA-F9F1-AB7B-82B00DF55D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629739C3-2FA9-C531-8836-98D9C878752C}"/>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5/4/2025</a:t>
            </a:fld>
            <a:endParaRPr lang="en-US"/>
          </a:p>
        </p:txBody>
      </p:sp>
      <p:sp>
        <p:nvSpPr>
          <p:cNvPr id="4" name="Footer Placeholder 3">
            <a:extLst>
              <a:ext uri="{FF2B5EF4-FFF2-40B4-BE49-F238E27FC236}">
                <a16:creationId xmlns:a16="http://schemas.microsoft.com/office/drawing/2014/main" xmlns="" id="{30BC77EF-298C-A6A4-9A39-9D6DC7DB49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DAA97F75-3816-45B1-D328-2DA564D2E100}"/>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926738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3020A25-E6AB-D913-9C25-05B07635B2CB}"/>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5/4/2025</a:t>
            </a:fld>
            <a:endParaRPr lang="en-US"/>
          </a:p>
        </p:txBody>
      </p:sp>
      <p:sp>
        <p:nvSpPr>
          <p:cNvPr id="3" name="Footer Placeholder 2">
            <a:extLst>
              <a:ext uri="{FF2B5EF4-FFF2-40B4-BE49-F238E27FC236}">
                <a16:creationId xmlns:a16="http://schemas.microsoft.com/office/drawing/2014/main" xmlns="" id="{9E651A47-B608-8AA9-700C-936EB308AE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260245C2-C76F-3F3C-CAB1-5B532C1E9207}"/>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670907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A51F11-7066-FD41-E94A-FA9ABD7E335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4517226-0CAE-E085-2C0E-BEB6E023D25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97AD93C-0B68-214D-CC6E-E7B728DA9B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364C400-F4DB-7042-92FC-5A56A1E82C72}"/>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5/4/2025</a:t>
            </a:fld>
            <a:endParaRPr lang="en-US"/>
          </a:p>
        </p:txBody>
      </p:sp>
      <p:sp>
        <p:nvSpPr>
          <p:cNvPr id="6" name="Footer Placeholder 5">
            <a:extLst>
              <a:ext uri="{FF2B5EF4-FFF2-40B4-BE49-F238E27FC236}">
                <a16:creationId xmlns:a16="http://schemas.microsoft.com/office/drawing/2014/main" xmlns="" id="{85EDE886-0034-19D3-8355-DE0F7F2679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94F9927-6D14-5B08-7104-35A8FC866766}"/>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1148102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1BCC87-5C64-2713-A285-2216A37D932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B5EE00C-AF88-43DE-4364-8A4BD3F2D1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144F0EA-7B85-54AF-EAEB-C13793DCA48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A3E3F6B-CE58-AB1E-C20D-654116D62CFC}"/>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5/4/2025</a:t>
            </a:fld>
            <a:endParaRPr lang="en-US"/>
          </a:p>
        </p:txBody>
      </p:sp>
      <p:sp>
        <p:nvSpPr>
          <p:cNvPr id="6" name="Footer Placeholder 5">
            <a:extLst>
              <a:ext uri="{FF2B5EF4-FFF2-40B4-BE49-F238E27FC236}">
                <a16:creationId xmlns:a16="http://schemas.microsoft.com/office/drawing/2014/main" xmlns="" id="{2A836BA4-941D-85E2-F23A-B8A85DD2DB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B9AD4CAE-EB0D-0B50-1073-2A5AE72E4A0F}"/>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18675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round pink label with white text and a black background&#10;&#10;Description automatically generated">
            <a:extLst>
              <a:ext uri="{FF2B5EF4-FFF2-40B4-BE49-F238E27FC236}">
                <a16:creationId xmlns:a16="http://schemas.microsoft.com/office/drawing/2014/main" xmlns="" id="{EC89A897-3446-4CD9-A664-CD41BB78B6B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79105" y="0"/>
            <a:ext cx="1618952" cy="1618952"/>
          </a:xfrm>
          <a:prstGeom prst="rect">
            <a:avLst/>
          </a:prstGeom>
        </p:spPr>
      </p:pic>
    </p:spTree>
    <p:extLst>
      <p:ext uri="{BB962C8B-B14F-4D97-AF65-F5344CB8AC3E}">
        <p14:creationId xmlns:p14="http://schemas.microsoft.com/office/powerpoint/2010/main" val="6627537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1000" b="-1000"/>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xmlns="" id="{205E81C0-8F25-0D0E-D879-D5877954960A}"/>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79105" y="0"/>
            <a:ext cx="1618952" cy="1618952"/>
          </a:xfrm>
          <a:prstGeom prst="rect">
            <a:avLst/>
          </a:prstGeom>
        </p:spPr>
      </p:pic>
    </p:spTree>
    <p:extLst>
      <p:ext uri="{BB962C8B-B14F-4D97-AF65-F5344CB8AC3E}">
        <p14:creationId xmlns:p14="http://schemas.microsoft.com/office/powerpoint/2010/main" val="24573079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AEB5AAE7-E956-C6CA-4BD7-1B4B27A994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40117916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5.png"/><Relationship Id="rId7" Type="http://schemas.openxmlformats.org/officeDocument/2006/relationships/image" Target="../media/image19.svg"/><Relationship Id="rId12" Type="http://schemas.openxmlformats.org/officeDocument/2006/relationships/image" Target="../media/image22.png"/><Relationship Id="rId2" Type="http://schemas.openxmlformats.org/officeDocument/2006/relationships/image" Target="../media/image14.jpeg"/><Relationship Id="rId1" Type="http://schemas.openxmlformats.org/officeDocument/2006/relationships/slideLayout" Target="../slideLayouts/slideLayout14.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7.svg"/><Relationship Id="rId15" Type="http://schemas.openxmlformats.org/officeDocument/2006/relationships/image" Target="../media/image27.pn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png"/><Relationship Id="rId1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6.svg"/><Relationship Id="rId18" Type="http://schemas.openxmlformats.org/officeDocument/2006/relationships/image" Target="../media/image45.png"/><Relationship Id="rId3" Type="http://schemas.openxmlformats.org/officeDocument/2006/relationships/image" Target="../media/image36.png"/><Relationship Id="rId21" Type="http://schemas.openxmlformats.org/officeDocument/2006/relationships/image" Target="../media/image53.svg"/><Relationship Id="rId7" Type="http://schemas.openxmlformats.org/officeDocument/2006/relationships/image" Target="../media/image40.svg"/><Relationship Id="rId12" Type="http://schemas.openxmlformats.org/officeDocument/2006/relationships/image" Target="../media/image41.png"/><Relationship Id="rId17" Type="http://schemas.openxmlformats.org/officeDocument/2006/relationships/image" Target="../media/image44.png"/><Relationship Id="rId2" Type="http://schemas.openxmlformats.org/officeDocument/2006/relationships/image" Target="../media/image35.png"/><Relationship Id="rId16" Type="http://schemas.openxmlformats.org/officeDocument/2006/relationships/image" Target="../media/image43.png"/><Relationship Id="rId20" Type="http://schemas.openxmlformats.org/officeDocument/2006/relationships/image" Target="../media/image46.png"/><Relationship Id="rId1" Type="http://schemas.openxmlformats.org/officeDocument/2006/relationships/slideLayout" Target="../slideLayouts/slideLayout26.xml"/><Relationship Id="rId6" Type="http://schemas.openxmlformats.org/officeDocument/2006/relationships/image" Target="../media/image38.png"/><Relationship Id="rId11" Type="http://schemas.openxmlformats.org/officeDocument/2006/relationships/image" Target="../media/image44.svg"/><Relationship Id="rId24" Type="http://schemas.openxmlformats.org/officeDocument/2006/relationships/image" Target="../media/image48.png"/><Relationship Id="rId5" Type="http://schemas.openxmlformats.org/officeDocument/2006/relationships/image" Target="../media/image38.svg"/><Relationship Id="rId15" Type="http://schemas.openxmlformats.org/officeDocument/2006/relationships/image" Target="../media/image48.svg"/><Relationship Id="rId23" Type="http://schemas.openxmlformats.org/officeDocument/2006/relationships/image" Target="../media/image55.svg"/><Relationship Id="rId10" Type="http://schemas.openxmlformats.org/officeDocument/2006/relationships/image" Target="../media/image40.png"/><Relationship Id="rId19" Type="http://schemas.openxmlformats.org/officeDocument/2006/relationships/image" Target="../media/image51.svg"/><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image" Target="../media/image42.png"/><Relationship Id="rId22"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6.xml"/><Relationship Id="rId6" Type="http://schemas.openxmlformats.org/officeDocument/2006/relationships/image" Target="../media/image52.png"/><Relationship Id="rId5" Type="http://schemas.openxmlformats.org/officeDocument/2006/relationships/image" Target="../media/image51.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emf"/><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15.xml"/><Relationship Id="rId6" Type="http://schemas.microsoft.com/office/2007/relationships/hdphoto" Target="../media/hdphoto4.wdp"/><Relationship Id="rId5" Type="http://schemas.openxmlformats.org/officeDocument/2006/relationships/image" Target="../media/image57.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5.png"/><Relationship Id="rId7" Type="http://schemas.openxmlformats.org/officeDocument/2006/relationships/image" Target="../media/image19.svg"/><Relationship Id="rId12" Type="http://schemas.openxmlformats.org/officeDocument/2006/relationships/image" Target="../media/image22.png"/><Relationship Id="rId2" Type="http://schemas.openxmlformats.org/officeDocument/2006/relationships/image" Target="../media/image14.jpeg"/><Relationship Id="rId1" Type="http://schemas.openxmlformats.org/officeDocument/2006/relationships/slideLayout" Target="../slideLayouts/slideLayout14.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7.sv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png"/><Relationship Id="rId1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4CCED63-C5A7-08A5-9222-1D01FE71F579}"/>
              </a:ext>
            </a:extLst>
          </p:cNvPr>
          <p:cNvPicPr>
            <a:picLocks noChangeAspect="1"/>
          </p:cNvPicPr>
          <p:nvPr/>
        </p:nvPicPr>
        <p:blipFill>
          <a:blip r:embed="rId2"/>
          <a:stretch>
            <a:fillRect/>
          </a:stretch>
        </p:blipFill>
        <p:spPr>
          <a:xfrm>
            <a:off x="3203197" y="822734"/>
            <a:ext cx="5785605" cy="5212532"/>
          </a:xfrm>
          <a:prstGeom prst="rect">
            <a:avLst/>
          </a:prstGeom>
        </p:spPr>
      </p:pic>
    </p:spTree>
    <p:extLst>
      <p:ext uri="{BB962C8B-B14F-4D97-AF65-F5344CB8AC3E}">
        <p14:creationId xmlns:p14="http://schemas.microsoft.com/office/powerpoint/2010/main" val="35168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6260621C-FBC1-64E5-FAA0-D16B54CAA2E2}"/>
              </a:ext>
            </a:extLst>
          </p:cNvPr>
          <p:cNvGrpSpPr/>
          <p:nvPr/>
        </p:nvGrpSpPr>
        <p:grpSpPr>
          <a:xfrm>
            <a:off x="0" y="0"/>
            <a:ext cx="12192000" cy="6858000"/>
            <a:chOff x="0" y="0"/>
            <a:chExt cx="12192000" cy="6858000"/>
          </a:xfrm>
        </p:grpSpPr>
        <p:sp>
          <p:nvSpPr>
            <p:cNvPr id="3" name="Freeform 7">
              <a:extLst>
                <a:ext uri="{FF2B5EF4-FFF2-40B4-BE49-F238E27FC236}">
                  <a16:creationId xmlns:a16="http://schemas.microsoft.com/office/drawing/2014/main" xmlns="" id="{553EBE7C-C91A-C40D-AC7F-B5BE4873C444}"/>
                </a:ext>
              </a:extLst>
            </p:cNvPr>
            <p:cNvSpPr/>
            <p:nvPr/>
          </p:nvSpPr>
          <p:spPr>
            <a:xfrm>
              <a:off x="0" y="0"/>
              <a:ext cx="12192000" cy="6858000"/>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4" name="Freeform 23">
              <a:extLst>
                <a:ext uri="{FF2B5EF4-FFF2-40B4-BE49-F238E27FC236}">
                  <a16:creationId xmlns:a16="http://schemas.microsoft.com/office/drawing/2014/main" xmlns="" id="{C9F3EA69-224B-0709-5894-948B814951A9}"/>
                </a:ext>
              </a:extLst>
            </p:cNvPr>
            <p:cNvSpPr/>
            <p:nvPr/>
          </p:nvSpPr>
          <p:spPr>
            <a:xfrm>
              <a:off x="224363" y="3429000"/>
              <a:ext cx="2115125" cy="3370717"/>
            </a:xfrm>
            <a:custGeom>
              <a:avLst/>
              <a:gdLst/>
              <a:ahLst/>
              <a:cxnLst/>
              <a:rect l="l" t="t" r="r" b="b"/>
              <a:pathLst>
                <a:path w="2115125" h="3370717">
                  <a:moveTo>
                    <a:pt x="0" y="0"/>
                  </a:moveTo>
                  <a:lnTo>
                    <a:pt x="2115125" y="0"/>
                  </a:lnTo>
                  <a:lnTo>
                    <a:pt x="2115125" y="3370717"/>
                  </a:lnTo>
                  <a:lnTo>
                    <a:pt x="0" y="3370717"/>
                  </a:lnTo>
                  <a:lnTo>
                    <a:pt x="0" y="0"/>
                  </a:lnTo>
                  <a:close/>
                </a:path>
              </a:pathLst>
            </a:custGeom>
            <a:blipFill>
              <a:blip r:embed="rId3"/>
              <a:stretch>
                <a:fillRect/>
              </a:stretch>
            </a:blipFill>
          </p:spPr>
          <p:txBody>
            <a:bodyPr/>
            <a:lstStyle/>
            <a:p>
              <a:endParaRPr lang="en-US">
                <a:latin typeface="Cambria" panose="02040503050406030204" pitchFamily="18" charset="0"/>
                <a:ea typeface="Cambria" panose="02040503050406030204" pitchFamily="18" charset="0"/>
              </a:endParaRPr>
            </a:p>
          </p:txBody>
        </p:sp>
        <p:pic>
          <p:nvPicPr>
            <p:cNvPr id="5" name="Picture 5">
              <a:extLst>
                <a:ext uri="{FF2B5EF4-FFF2-40B4-BE49-F238E27FC236}">
                  <a16:creationId xmlns:a16="http://schemas.microsoft.com/office/drawing/2014/main" xmlns="" id="{78443566-E6D7-9924-7753-0F74D702CD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76655" y="113992"/>
              <a:ext cx="2881258" cy="2164545"/>
            </a:xfrm>
            <a:prstGeom prst="rect">
              <a:avLst/>
            </a:prstGeom>
          </p:spPr>
        </p:pic>
        <p:pic>
          <p:nvPicPr>
            <p:cNvPr id="6" name="Picture 10">
              <a:extLst>
                <a:ext uri="{FF2B5EF4-FFF2-40B4-BE49-F238E27FC236}">
                  <a16:creationId xmlns:a16="http://schemas.microsoft.com/office/drawing/2014/main" xmlns="" id="{72E6A831-2D38-6BD3-C6EB-FF4E4118845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79784" y="1105469"/>
              <a:ext cx="3875000" cy="2346136"/>
            </a:xfrm>
            <a:prstGeom prst="rect">
              <a:avLst/>
            </a:prstGeom>
          </p:spPr>
        </p:pic>
        <p:pic>
          <p:nvPicPr>
            <p:cNvPr id="7" name="Picture 10">
              <a:extLst>
                <a:ext uri="{FF2B5EF4-FFF2-40B4-BE49-F238E27FC236}">
                  <a16:creationId xmlns:a16="http://schemas.microsoft.com/office/drawing/2014/main" xmlns="" id="{9ABC5BEE-CB65-DAED-A567-12B42154704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283003" y="0"/>
              <a:ext cx="2654297" cy="1607056"/>
            </a:xfrm>
            <a:prstGeom prst="rect">
              <a:avLst/>
            </a:prstGeom>
          </p:spPr>
        </p:pic>
        <p:pic>
          <p:nvPicPr>
            <p:cNvPr id="8" name="Picture 10">
              <a:extLst>
                <a:ext uri="{FF2B5EF4-FFF2-40B4-BE49-F238E27FC236}">
                  <a16:creationId xmlns:a16="http://schemas.microsoft.com/office/drawing/2014/main" xmlns="" id="{389F5D3E-0616-9970-043D-5C163A4C882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412558" y="1607056"/>
              <a:ext cx="3480189" cy="2107096"/>
            </a:xfrm>
            <a:prstGeom prst="rect">
              <a:avLst/>
            </a:prstGeom>
          </p:spPr>
        </p:pic>
        <p:pic>
          <p:nvPicPr>
            <p:cNvPr id="9" name="Picture 8" descr="A group of paper planes&#10;&#10;Description automatically generated">
              <a:extLst>
                <a:ext uri="{FF2B5EF4-FFF2-40B4-BE49-F238E27FC236}">
                  <a16:creationId xmlns:a16="http://schemas.microsoft.com/office/drawing/2014/main" xmlns="" id="{E84FA300-F2AC-767A-AD83-D1FF5A0847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68649" y="85433"/>
              <a:ext cx="3343567" cy="3343567"/>
            </a:xfrm>
            <a:prstGeom prst="rect">
              <a:avLst/>
            </a:prstGeom>
          </p:spPr>
        </p:pic>
      </p:grpSp>
      <p:grpSp>
        <p:nvGrpSpPr>
          <p:cNvPr id="16" name="Group 15">
            <a:extLst>
              <a:ext uri="{FF2B5EF4-FFF2-40B4-BE49-F238E27FC236}">
                <a16:creationId xmlns:a16="http://schemas.microsoft.com/office/drawing/2014/main" xmlns="" id="{DAE4E18E-873E-3418-9D8F-2413D10C9103}"/>
              </a:ext>
            </a:extLst>
          </p:cNvPr>
          <p:cNvGrpSpPr/>
          <p:nvPr/>
        </p:nvGrpSpPr>
        <p:grpSpPr>
          <a:xfrm>
            <a:off x="2302688" y="2649240"/>
            <a:ext cx="7586625" cy="3682646"/>
            <a:chOff x="4841104" y="3804755"/>
            <a:chExt cx="5882697" cy="2855537"/>
          </a:xfrm>
        </p:grpSpPr>
        <p:grpSp>
          <p:nvGrpSpPr>
            <p:cNvPr id="17" name="Group 16">
              <a:extLst>
                <a:ext uri="{FF2B5EF4-FFF2-40B4-BE49-F238E27FC236}">
                  <a16:creationId xmlns:a16="http://schemas.microsoft.com/office/drawing/2014/main" xmlns="" id="{10DFECB6-F4CD-D2CE-017B-F4B9B30CB73C}"/>
                </a:ext>
              </a:extLst>
            </p:cNvPr>
            <p:cNvGrpSpPr/>
            <p:nvPr/>
          </p:nvGrpSpPr>
          <p:grpSpPr>
            <a:xfrm>
              <a:off x="4841104" y="3804755"/>
              <a:ext cx="5882697" cy="2855537"/>
              <a:chOff x="2975204" y="1242806"/>
              <a:chExt cx="5882697" cy="2855537"/>
            </a:xfrm>
          </p:grpSpPr>
          <p:sp>
            <p:nvSpPr>
              <p:cNvPr id="27" name="Rectangle: Rounded Corners 12">
                <a:extLst>
                  <a:ext uri="{FF2B5EF4-FFF2-40B4-BE49-F238E27FC236}">
                    <a16:creationId xmlns:a16="http://schemas.microsoft.com/office/drawing/2014/main" xmlns="" id="{78669463-CEB1-9B89-CF21-317F78CE9877}"/>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A800A8"/>
                </a:solidFill>
                <a:extLst>
                  <a:ext uri="{C807C97D-BFC1-408E-A445-0C87EB9F89A2}">
                    <ask:lineSketchStyleProps xmlns:ask="http://schemas.microsoft.com/office/drawing/2018/sketchyshapes" xmln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1.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2.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3.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28" name="Rectangle: Rounded Corners 27">
                <a:extLst>
                  <a:ext uri="{FF2B5EF4-FFF2-40B4-BE49-F238E27FC236}">
                    <a16:creationId xmlns:a16="http://schemas.microsoft.com/office/drawing/2014/main" xmlns="" id="{B23A4926-18FD-9F57-E48F-C4465888E16F}"/>
                  </a:ext>
                </a:extLst>
              </p:cNvPr>
              <p:cNvSpPr/>
              <p:nvPr/>
            </p:nvSpPr>
            <p:spPr>
              <a:xfrm>
                <a:off x="3605838" y="1242806"/>
                <a:ext cx="4621427"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Tiêu</a:t>
                </a:r>
                <a:r>
                  <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chí</a:t>
                </a:r>
                <a:r>
                  <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đánh</a:t>
                </a:r>
                <a:r>
                  <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giá</a:t>
                </a:r>
                <a:endPar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endParaRPr>
              </a:p>
            </p:txBody>
          </p:sp>
        </p:grpSp>
        <p:pic>
          <p:nvPicPr>
            <p:cNvPr id="18" name="Picture 17">
              <a:extLst>
                <a:ext uri="{FF2B5EF4-FFF2-40B4-BE49-F238E27FC236}">
                  <a16:creationId xmlns:a16="http://schemas.microsoft.com/office/drawing/2014/main" xmlns="" id="{F949B7FA-4008-EF70-4284-9686B37C6029}"/>
                </a:ext>
              </a:extLst>
            </p:cNvPr>
            <p:cNvPicPr>
              <a:picLocks noChangeAspect="1"/>
            </p:cNvPicPr>
            <p:nvPr/>
          </p:nvPicPr>
          <p:blipFill>
            <a:blip r:embed="rId11"/>
            <a:stretch>
              <a:fillRect/>
            </a:stretch>
          </p:blipFill>
          <p:spPr>
            <a:xfrm>
              <a:off x="7844232" y="5059032"/>
              <a:ext cx="469963" cy="469963"/>
            </a:xfrm>
            <a:prstGeom prst="rect">
              <a:avLst/>
            </a:prstGeom>
          </p:spPr>
        </p:pic>
        <p:pic>
          <p:nvPicPr>
            <p:cNvPr id="19" name="Picture 18">
              <a:extLst>
                <a:ext uri="{FF2B5EF4-FFF2-40B4-BE49-F238E27FC236}">
                  <a16:creationId xmlns:a16="http://schemas.microsoft.com/office/drawing/2014/main" xmlns="" id="{49EFF05A-AA92-4F2F-AC3A-17FED3EB00A4}"/>
                </a:ext>
              </a:extLst>
            </p:cNvPr>
            <p:cNvPicPr>
              <a:picLocks noChangeAspect="1"/>
            </p:cNvPicPr>
            <p:nvPr/>
          </p:nvPicPr>
          <p:blipFill>
            <a:blip r:embed="rId12"/>
            <a:stretch>
              <a:fillRect/>
            </a:stretch>
          </p:blipFill>
          <p:spPr>
            <a:xfrm>
              <a:off x="7287558" y="5059032"/>
              <a:ext cx="469963" cy="469963"/>
            </a:xfrm>
            <a:prstGeom prst="rect">
              <a:avLst/>
            </a:prstGeom>
          </p:spPr>
        </p:pic>
        <p:pic>
          <p:nvPicPr>
            <p:cNvPr id="20" name="Picture 19">
              <a:extLst>
                <a:ext uri="{FF2B5EF4-FFF2-40B4-BE49-F238E27FC236}">
                  <a16:creationId xmlns:a16="http://schemas.microsoft.com/office/drawing/2014/main" xmlns="" id="{2847A8F3-7C85-F783-9B6C-51436D1CAD93}"/>
                </a:ext>
              </a:extLst>
            </p:cNvPr>
            <p:cNvPicPr>
              <a:picLocks noChangeAspect="1"/>
            </p:cNvPicPr>
            <p:nvPr/>
          </p:nvPicPr>
          <p:blipFill>
            <a:blip r:embed="rId13"/>
            <a:stretch>
              <a:fillRect/>
            </a:stretch>
          </p:blipFill>
          <p:spPr>
            <a:xfrm>
              <a:off x="8400906" y="5059032"/>
              <a:ext cx="469963" cy="469963"/>
            </a:xfrm>
            <a:prstGeom prst="rect">
              <a:avLst/>
            </a:prstGeom>
          </p:spPr>
        </p:pic>
        <p:pic>
          <p:nvPicPr>
            <p:cNvPr id="21" name="Picture 20">
              <a:extLst>
                <a:ext uri="{FF2B5EF4-FFF2-40B4-BE49-F238E27FC236}">
                  <a16:creationId xmlns:a16="http://schemas.microsoft.com/office/drawing/2014/main" xmlns="" id="{5CB6EA80-B3FF-24DA-41D0-F16FE06302C1}"/>
                </a:ext>
              </a:extLst>
            </p:cNvPr>
            <p:cNvPicPr>
              <a:picLocks noChangeAspect="1"/>
            </p:cNvPicPr>
            <p:nvPr/>
          </p:nvPicPr>
          <p:blipFill>
            <a:blip r:embed="rId11"/>
            <a:stretch>
              <a:fillRect/>
            </a:stretch>
          </p:blipFill>
          <p:spPr>
            <a:xfrm>
              <a:off x="7738984" y="5636672"/>
              <a:ext cx="469963" cy="469963"/>
            </a:xfrm>
            <a:prstGeom prst="rect">
              <a:avLst/>
            </a:prstGeom>
          </p:spPr>
        </p:pic>
        <p:pic>
          <p:nvPicPr>
            <p:cNvPr id="22" name="Picture 21">
              <a:extLst>
                <a:ext uri="{FF2B5EF4-FFF2-40B4-BE49-F238E27FC236}">
                  <a16:creationId xmlns:a16="http://schemas.microsoft.com/office/drawing/2014/main" xmlns="" id="{970F5290-A320-B3C6-2F9B-4D5D81214B11}"/>
                </a:ext>
              </a:extLst>
            </p:cNvPr>
            <p:cNvPicPr>
              <a:picLocks noChangeAspect="1"/>
            </p:cNvPicPr>
            <p:nvPr/>
          </p:nvPicPr>
          <p:blipFill>
            <a:blip r:embed="rId12"/>
            <a:stretch>
              <a:fillRect/>
            </a:stretch>
          </p:blipFill>
          <p:spPr>
            <a:xfrm>
              <a:off x="7182308" y="5636672"/>
              <a:ext cx="469963" cy="469963"/>
            </a:xfrm>
            <a:prstGeom prst="rect">
              <a:avLst/>
            </a:prstGeom>
          </p:spPr>
        </p:pic>
        <p:pic>
          <p:nvPicPr>
            <p:cNvPr id="23" name="Picture 22">
              <a:extLst>
                <a:ext uri="{FF2B5EF4-FFF2-40B4-BE49-F238E27FC236}">
                  <a16:creationId xmlns:a16="http://schemas.microsoft.com/office/drawing/2014/main" xmlns="" id="{77AA7530-48D2-B6A5-0146-6679186BF912}"/>
                </a:ext>
              </a:extLst>
            </p:cNvPr>
            <p:cNvPicPr>
              <a:picLocks noChangeAspect="1"/>
            </p:cNvPicPr>
            <p:nvPr/>
          </p:nvPicPr>
          <p:blipFill>
            <a:blip r:embed="rId13"/>
            <a:stretch>
              <a:fillRect/>
            </a:stretch>
          </p:blipFill>
          <p:spPr>
            <a:xfrm>
              <a:off x="8295658" y="5636672"/>
              <a:ext cx="469963" cy="469963"/>
            </a:xfrm>
            <a:prstGeom prst="rect">
              <a:avLst/>
            </a:prstGeom>
          </p:spPr>
        </p:pic>
        <p:pic>
          <p:nvPicPr>
            <p:cNvPr id="24" name="Picture 23">
              <a:extLst>
                <a:ext uri="{FF2B5EF4-FFF2-40B4-BE49-F238E27FC236}">
                  <a16:creationId xmlns:a16="http://schemas.microsoft.com/office/drawing/2014/main" xmlns="" id="{660FBDFE-011C-9111-6C85-B103CE163278}"/>
                </a:ext>
              </a:extLst>
            </p:cNvPr>
            <p:cNvPicPr>
              <a:picLocks noChangeAspect="1"/>
            </p:cNvPicPr>
            <p:nvPr/>
          </p:nvPicPr>
          <p:blipFill>
            <a:blip r:embed="rId11"/>
            <a:stretch>
              <a:fillRect/>
            </a:stretch>
          </p:blipFill>
          <p:spPr>
            <a:xfrm>
              <a:off x="9422140" y="6106278"/>
              <a:ext cx="469963" cy="469963"/>
            </a:xfrm>
            <a:prstGeom prst="rect">
              <a:avLst/>
            </a:prstGeom>
          </p:spPr>
        </p:pic>
        <p:pic>
          <p:nvPicPr>
            <p:cNvPr id="25" name="Picture 24">
              <a:extLst>
                <a:ext uri="{FF2B5EF4-FFF2-40B4-BE49-F238E27FC236}">
                  <a16:creationId xmlns:a16="http://schemas.microsoft.com/office/drawing/2014/main" xmlns="" id="{00AD3D22-D479-3DB3-3525-F22C09BEBDD2}"/>
                </a:ext>
              </a:extLst>
            </p:cNvPr>
            <p:cNvPicPr>
              <a:picLocks noChangeAspect="1"/>
            </p:cNvPicPr>
            <p:nvPr/>
          </p:nvPicPr>
          <p:blipFill>
            <a:blip r:embed="rId12"/>
            <a:stretch>
              <a:fillRect/>
            </a:stretch>
          </p:blipFill>
          <p:spPr>
            <a:xfrm>
              <a:off x="8865466" y="6106278"/>
              <a:ext cx="469963" cy="469963"/>
            </a:xfrm>
            <a:prstGeom prst="rect">
              <a:avLst/>
            </a:prstGeom>
          </p:spPr>
        </p:pic>
        <p:pic>
          <p:nvPicPr>
            <p:cNvPr id="26" name="Picture 25">
              <a:extLst>
                <a:ext uri="{FF2B5EF4-FFF2-40B4-BE49-F238E27FC236}">
                  <a16:creationId xmlns:a16="http://schemas.microsoft.com/office/drawing/2014/main" xmlns="" id="{C91C834E-3A0E-BBD3-E4C9-A9547307B19E}"/>
                </a:ext>
              </a:extLst>
            </p:cNvPr>
            <p:cNvPicPr>
              <a:picLocks noChangeAspect="1"/>
            </p:cNvPicPr>
            <p:nvPr/>
          </p:nvPicPr>
          <p:blipFill>
            <a:blip r:embed="rId13"/>
            <a:stretch>
              <a:fillRect/>
            </a:stretch>
          </p:blipFill>
          <p:spPr>
            <a:xfrm>
              <a:off x="9978815" y="6106278"/>
              <a:ext cx="469963" cy="469963"/>
            </a:xfrm>
            <a:prstGeom prst="rect">
              <a:avLst/>
            </a:prstGeom>
          </p:spPr>
        </p:pic>
      </p:grpSp>
      <p:pic>
        <p:nvPicPr>
          <p:cNvPr id="29" name="Picture 28" descr="A bunch of balloons with swirls and butterflies&#10;&#10;Description automatically generated">
            <a:extLst>
              <a:ext uri="{FF2B5EF4-FFF2-40B4-BE49-F238E27FC236}">
                <a16:creationId xmlns:a16="http://schemas.microsoft.com/office/drawing/2014/main" xmlns="" id="{F51DA816-8BA4-BFD1-4B7A-090864F8532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43698" y="2302197"/>
            <a:ext cx="3840073" cy="4208760"/>
          </a:xfrm>
          <a:prstGeom prst="rect">
            <a:avLst/>
          </a:prstGeom>
        </p:spPr>
      </p:pic>
      <p:pic>
        <p:nvPicPr>
          <p:cNvPr id="30" name="Picture 29">
            <a:extLst>
              <a:ext uri="{FF2B5EF4-FFF2-40B4-BE49-F238E27FC236}">
                <a16:creationId xmlns:a16="http://schemas.microsoft.com/office/drawing/2014/main" xmlns="" id="{AFB92DE5-3D4B-1364-DF23-1BFF094D8CE2}"/>
              </a:ext>
            </a:extLst>
          </p:cNvPr>
          <p:cNvPicPr>
            <a:picLocks noChangeAspect="1"/>
          </p:cNvPicPr>
          <p:nvPr/>
        </p:nvPicPr>
        <p:blipFill>
          <a:blip r:embed="rId15"/>
          <a:stretch>
            <a:fillRect/>
          </a:stretch>
        </p:blipFill>
        <p:spPr>
          <a:xfrm>
            <a:off x="480190" y="1049758"/>
            <a:ext cx="12058933" cy="1383912"/>
          </a:xfrm>
          <a:prstGeom prst="rect">
            <a:avLst/>
          </a:prstGeom>
        </p:spPr>
      </p:pic>
    </p:spTree>
    <p:extLst>
      <p:ext uri="{BB962C8B-B14F-4D97-AF65-F5344CB8AC3E}">
        <p14:creationId xmlns:p14="http://schemas.microsoft.com/office/powerpoint/2010/main" val="87159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16"/>
                                        </p:tgtEl>
                                      </p:cBhvr>
                                    </p:animEffect>
                                    <p:animScale>
                                      <p:cBhvr>
                                        <p:cTn id="11" dur="2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7863D61-49C5-46CC-2FE3-7F20BBD41F76}"/>
              </a:ext>
            </a:extLst>
          </p:cNvPr>
          <p:cNvPicPr>
            <a:picLocks noChangeAspect="1"/>
          </p:cNvPicPr>
          <p:nvPr/>
        </p:nvPicPr>
        <p:blipFill>
          <a:blip r:embed="rId2"/>
          <a:stretch>
            <a:fillRect/>
          </a:stretch>
        </p:blipFill>
        <p:spPr>
          <a:xfrm>
            <a:off x="1179150" y="1682344"/>
            <a:ext cx="9833700" cy="3493311"/>
          </a:xfrm>
          <a:prstGeom prst="rect">
            <a:avLst/>
          </a:prstGeom>
        </p:spPr>
      </p:pic>
    </p:spTree>
    <p:extLst>
      <p:ext uri="{BB962C8B-B14F-4D97-AF65-F5344CB8AC3E}">
        <p14:creationId xmlns:p14="http://schemas.microsoft.com/office/powerpoint/2010/main" val="329641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765360" y="2324898"/>
            <a:ext cx="7570575" cy="1082331"/>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pic>
        <p:nvPicPr>
          <p:cNvPr id="6" name="图片 2">
            <a:extLst>
              <a:ext uri="{FF2B5EF4-FFF2-40B4-BE49-F238E27FC236}">
                <a16:creationId xmlns:a16="http://schemas.microsoft.com/office/drawing/2014/main" xmlns=""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8671" y="-319369"/>
            <a:ext cx="3776016" cy="3159485"/>
          </a:xfrm>
          <a:prstGeom prst="rect">
            <a:avLst/>
          </a:prstGeom>
        </p:spPr>
      </p:pic>
      <p:sp>
        <p:nvSpPr>
          <p:cNvPr id="7" name="TextBox 3"/>
          <p:cNvSpPr txBox="1"/>
          <p:nvPr/>
        </p:nvSpPr>
        <p:spPr>
          <a:xfrm>
            <a:off x="2648825" y="606386"/>
            <a:ext cx="4382452" cy="12153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zh-CN"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ngữ</a:t>
            </a:r>
            <a:endParaRPr kumimoji="0" lang="zh-CN" altLang="en-US" sz="5400" b="1" i="0" u="none" strike="noStrike" kern="1200" cap="none" spc="0" normalizeH="0" baseline="0" noProof="0" dirty="0">
              <a:ln>
                <a:noFill/>
              </a:ln>
              <a:solidFill>
                <a:srgbClr val="0070C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3" name="Group 2">
            <a:extLst>
              <a:ext uri="{FF2B5EF4-FFF2-40B4-BE49-F238E27FC236}">
                <a16:creationId xmlns:a16="http://schemas.microsoft.com/office/drawing/2014/main" xmlns="" id="{40358824-061A-9497-DC35-BE8680E42DF1}"/>
              </a:ext>
            </a:extLst>
          </p:cNvPr>
          <p:cNvGrpSpPr/>
          <p:nvPr/>
        </p:nvGrpSpPr>
        <p:grpSpPr>
          <a:xfrm>
            <a:off x="215735" y="2153019"/>
            <a:ext cx="3267590" cy="1275981"/>
            <a:chOff x="215735" y="2153019"/>
            <a:chExt cx="3267590" cy="1275981"/>
          </a:xfrm>
        </p:grpSpPr>
        <p:grpSp>
          <p:nvGrpSpPr>
            <p:cNvPr id="14" name="Group 13">
              <a:extLst>
                <a:ext uri="{FF2B5EF4-FFF2-40B4-BE49-F238E27FC236}">
                  <a16:creationId xmlns:a16="http://schemas.microsoft.com/office/drawing/2014/main" xmlns="" id="{6F673B85-7059-4229-9972-982C29CF5436}"/>
                </a:ext>
              </a:extLst>
            </p:cNvPr>
            <p:cNvGrpSpPr/>
            <p:nvPr/>
          </p:nvGrpSpPr>
          <p:grpSpPr>
            <a:xfrm>
              <a:off x="215735" y="2163646"/>
              <a:ext cx="3267590" cy="1265354"/>
              <a:chOff x="1006064" y="1522807"/>
              <a:chExt cx="9977377" cy="4656929"/>
            </a:xfrm>
          </p:grpSpPr>
          <p:sp>
            <p:nvSpPr>
              <p:cNvPr id="16" name="矩形: 圆角 2">
                <a:extLst>
                  <a:ext uri="{FF2B5EF4-FFF2-40B4-BE49-F238E27FC236}">
                    <a16:creationId xmlns:a16="http://schemas.microsoft.com/office/drawing/2014/main" xmlns=""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7" name="矩形: 圆角 2">
                <a:extLst>
                  <a:ext uri="{FF2B5EF4-FFF2-40B4-BE49-F238E27FC236}">
                    <a16:creationId xmlns:a16="http://schemas.microsoft.com/office/drawing/2014/main" xmlns=""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9" name="TextBox 3"/>
            <p:cNvSpPr txBox="1"/>
            <p:nvPr/>
          </p:nvSpPr>
          <p:spPr>
            <a:xfrm>
              <a:off x="402771" y="2153019"/>
              <a:ext cx="2929260"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Kinh</a:t>
              </a:r>
              <a:r>
                <a:rPr kumimoji="0" lang="en-US" altLang="zh-C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Thầy</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a16="http://schemas.microsoft.com/office/drawing/2014/main" xmlns="" id="{C84C34AA-C2BA-4DD7-9967-7C7586E86BEC}"/>
              </a:ext>
            </a:extLst>
          </p:cNvPr>
          <p:cNvSpPr txBox="1"/>
          <p:nvPr/>
        </p:nvSpPr>
        <p:spPr>
          <a:xfrm>
            <a:off x="3683191" y="2549597"/>
            <a:ext cx="7560702" cy="646331"/>
          </a:xfrm>
          <a:prstGeom prst="rect">
            <a:avLst/>
          </a:prstGeom>
          <a:noFill/>
        </p:spPr>
        <p:txBody>
          <a:bodyPr wrap="square" rtlCol="0">
            <a:spAutoFit/>
          </a:bodyPr>
          <a:lstStyle/>
          <a:p>
            <a:pPr lvl="0" algn="ctr" defTabSz="913130" fontAlgn="base">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một con sông ở tỉnh Hải Dương.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26" name="Picture 2" descr="Sông Kinh Thầy – ngọt ngào như “Hạt gạo làng ta”">
            <a:extLst>
              <a:ext uri="{FF2B5EF4-FFF2-40B4-BE49-F238E27FC236}">
                <a16:creationId xmlns:a16="http://schemas.microsoft.com/office/drawing/2014/main" xmlns="" id="{4AAB32AF-B7F2-1BCB-6192-2A6E2114A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292" y="3503840"/>
            <a:ext cx="4762500" cy="3181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01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fade">
                                      <p:cBhvr>
                                        <p:cTn id="3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765360" y="2324898"/>
            <a:ext cx="7570575" cy="1082331"/>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pic>
        <p:nvPicPr>
          <p:cNvPr id="6" name="图片 2">
            <a:extLst>
              <a:ext uri="{FF2B5EF4-FFF2-40B4-BE49-F238E27FC236}">
                <a16:creationId xmlns:a16="http://schemas.microsoft.com/office/drawing/2014/main" xmlns=""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8671" y="-319369"/>
            <a:ext cx="3776016" cy="3159485"/>
          </a:xfrm>
          <a:prstGeom prst="rect">
            <a:avLst/>
          </a:prstGeom>
        </p:spPr>
      </p:pic>
      <p:sp>
        <p:nvSpPr>
          <p:cNvPr id="7" name="TextBox 3"/>
          <p:cNvSpPr txBox="1"/>
          <p:nvPr/>
        </p:nvSpPr>
        <p:spPr>
          <a:xfrm>
            <a:off x="2648825" y="606386"/>
            <a:ext cx="4382452" cy="12153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zh-CN"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ngữ</a:t>
            </a:r>
            <a:endParaRPr kumimoji="0" lang="zh-CN" altLang="en-US" sz="5400" b="1" i="0" u="none" strike="noStrike" kern="1200" cap="none" spc="0" normalizeH="0" baseline="0" noProof="0" dirty="0">
              <a:ln>
                <a:noFill/>
              </a:ln>
              <a:solidFill>
                <a:srgbClr val="0070C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3" name="Group 2">
            <a:extLst>
              <a:ext uri="{FF2B5EF4-FFF2-40B4-BE49-F238E27FC236}">
                <a16:creationId xmlns:a16="http://schemas.microsoft.com/office/drawing/2014/main" xmlns="" id="{40358824-061A-9497-DC35-BE8680E42DF1}"/>
              </a:ext>
            </a:extLst>
          </p:cNvPr>
          <p:cNvGrpSpPr/>
          <p:nvPr/>
        </p:nvGrpSpPr>
        <p:grpSpPr>
          <a:xfrm>
            <a:off x="215735" y="2163646"/>
            <a:ext cx="3267590" cy="1265354"/>
            <a:chOff x="215735" y="2163646"/>
            <a:chExt cx="3267590" cy="1265354"/>
          </a:xfrm>
        </p:grpSpPr>
        <p:grpSp>
          <p:nvGrpSpPr>
            <p:cNvPr id="14" name="Group 13">
              <a:extLst>
                <a:ext uri="{FF2B5EF4-FFF2-40B4-BE49-F238E27FC236}">
                  <a16:creationId xmlns:a16="http://schemas.microsoft.com/office/drawing/2014/main" xmlns="" id="{6F673B85-7059-4229-9972-982C29CF5436}"/>
                </a:ext>
              </a:extLst>
            </p:cNvPr>
            <p:cNvGrpSpPr/>
            <p:nvPr/>
          </p:nvGrpSpPr>
          <p:grpSpPr>
            <a:xfrm>
              <a:off x="215735" y="2163646"/>
              <a:ext cx="3267590" cy="1265354"/>
              <a:chOff x="1006064" y="1522807"/>
              <a:chExt cx="9977377" cy="4656929"/>
            </a:xfrm>
          </p:grpSpPr>
          <p:sp>
            <p:nvSpPr>
              <p:cNvPr id="16" name="矩形: 圆角 2">
                <a:extLst>
                  <a:ext uri="{FF2B5EF4-FFF2-40B4-BE49-F238E27FC236}">
                    <a16:creationId xmlns:a16="http://schemas.microsoft.com/office/drawing/2014/main" xmlns=""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17" name="矩形: 圆角 2">
                <a:extLst>
                  <a:ext uri="{FF2B5EF4-FFF2-40B4-BE49-F238E27FC236}">
                    <a16:creationId xmlns:a16="http://schemas.microsoft.com/office/drawing/2014/main" xmlns=""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9" name="TextBox 3"/>
            <p:cNvSpPr txBox="1"/>
            <p:nvPr/>
          </p:nvSpPr>
          <p:spPr>
            <a:xfrm>
              <a:off x="402771" y="2327190"/>
              <a:ext cx="3048000" cy="745064"/>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Hào</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giao</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thông</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a16="http://schemas.microsoft.com/office/drawing/2014/main" xmlns="" id="{C84C34AA-C2BA-4DD7-9967-7C7586E86BEC}"/>
              </a:ext>
            </a:extLst>
          </p:cNvPr>
          <p:cNvSpPr txBox="1"/>
          <p:nvPr/>
        </p:nvSpPr>
        <p:spPr>
          <a:xfrm>
            <a:off x="3683191" y="2310112"/>
            <a:ext cx="7560702" cy="1200329"/>
          </a:xfrm>
          <a:prstGeom prst="rect">
            <a:avLst/>
          </a:prstGeom>
          <a:noFill/>
        </p:spPr>
        <p:txBody>
          <a:bodyPr wrap="square" rtlCol="0">
            <a:spAutoFit/>
          </a:bodyPr>
          <a:lstStyle/>
          <a:p>
            <a:pPr lvl="0" algn="ctr" defTabSz="913130" fontAlgn="base">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đường đào sâu dưới đất để đi lại được an toàn trong chiến tranh.</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Giao thông hào trên đồi A1 - Picture of Dien Bien Phu, Dien Bien Province -  Tripadvisor">
            <a:extLst>
              <a:ext uri="{FF2B5EF4-FFF2-40B4-BE49-F238E27FC236}">
                <a16:creationId xmlns:a16="http://schemas.microsoft.com/office/drawing/2014/main" xmlns="" id="{8ECD83AA-0BB3-0EA3-E9D6-3C5525103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9085" y="3660408"/>
            <a:ext cx="4818289" cy="3197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39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050"/>
                                        </p:tgtEl>
                                        <p:attrNameLst>
                                          <p:attrName>style.visibility</p:attrName>
                                        </p:attrNameLst>
                                      </p:cBhvr>
                                      <p:to>
                                        <p:strVal val="visible"/>
                                      </p:to>
                                    </p:set>
                                    <p:animEffect transition="in" filter="fade">
                                      <p:cBhvr>
                                        <p:cTn id="3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765360" y="2324898"/>
            <a:ext cx="7570575" cy="1800788"/>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pic>
        <p:nvPicPr>
          <p:cNvPr id="6" name="图片 2">
            <a:extLst>
              <a:ext uri="{FF2B5EF4-FFF2-40B4-BE49-F238E27FC236}">
                <a16:creationId xmlns:a16="http://schemas.microsoft.com/office/drawing/2014/main" xmlns=""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8671" y="-319369"/>
            <a:ext cx="3776016" cy="3159485"/>
          </a:xfrm>
          <a:prstGeom prst="rect">
            <a:avLst/>
          </a:prstGeom>
        </p:spPr>
      </p:pic>
      <p:sp>
        <p:nvSpPr>
          <p:cNvPr id="7" name="TextBox 3"/>
          <p:cNvSpPr txBox="1"/>
          <p:nvPr/>
        </p:nvSpPr>
        <p:spPr>
          <a:xfrm>
            <a:off x="2648825" y="606386"/>
            <a:ext cx="4382452" cy="12153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zh-CN"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ngữ</a:t>
            </a:r>
            <a:endParaRPr kumimoji="0" lang="zh-CN" altLang="en-US" sz="5400" b="1" i="0" u="none" strike="noStrike" kern="1200" cap="none" spc="0" normalizeH="0" baseline="0" noProof="0" dirty="0">
              <a:ln>
                <a:noFill/>
              </a:ln>
              <a:solidFill>
                <a:srgbClr val="0070C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3" name="Group 2">
            <a:extLst>
              <a:ext uri="{FF2B5EF4-FFF2-40B4-BE49-F238E27FC236}">
                <a16:creationId xmlns:a16="http://schemas.microsoft.com/office/drawing/2014/main" xmlns="" id="{40358824-061A-9497-DC35-BE8680E42DF1}"/>
              </a:ext>
            </a:extLst>
          </p:cNvPr>
          <p:cNvGrpSpPr/>
          <p:nvPr/>
        </p:nvGrpSpPr>
        <p:grpSpPr>
          <a:xfrm>
            <a:off x="215735" y="2163646"/>
            <a:ext cx="3267590" cy="1265354"/>
            <a:chOff x="215735" y="2163646"/>
            <a:chExt cx="3267590" cy="1265354"/>
          </a:xfrm>
        </p:grpSpPr>
        <p:grpSp>
          <p:nvGrpSpPr>
            <p:cNvPr id="14" name="Group 13">
              <a:extLst>
                <a:ext uri="{FF2B5EF4-FFF2-40B4-BE49-F238E27FC236}">
                  <a16:creationId xmlns:a16="http://schemas.microsoft.com/office/drawing/2014/main" xmlns="" id="{6F673B85-7059-4229-9972-982C29CF5436}"/>
                </a:ext>
              </a:extLst>
            </p:cNvPr>
            <p:cNvGrpSpPr/>
            <p:nvPr/>
          </p:nvGrpSpPr>
          <p:grpSpPr>
            <a:xfrm>
              <a:off x="215735" y="2163646"/>
              <a:ext cx="3267590" cy="1265354"/>
              <a:chOff x="1006064" y="1522807"/>
              <a:chExt cx="9977377" cy="4656929"/>
            </a:xfrm>
          </p:grpSpPr>
          <p:sp>
            <p:nvSpPr>
              <p:cNvPr id="16" name="矩形: 圆角 2">
                <a:extLst>
                  <a:ext uri="{FF2B5EF4-FFF2-40B4-BE49-F238E27FC236}">
                    <a16:creationId xmlns:a16="http://schemas.microsoft.com/office/drawing/2014/main" xmlns=""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17" name="矩形: 圆角 2">
                <a:extLst>
                  <a:ext uri="{FF2B5EF4-FFF2-40B4-BE49-F238E27FC236}">
                    <a16:creationId xmlns:a16="http://schemas.microsoft.com/office/drawing/2014/main" xmlns=""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9" name="TextBox 3"/>
            <p:cNvSpPr txBox="1"/>
            <p:nvPr/>
          </p:nvSpPr>
          <p:spPr>
            <a:xfrm>
              <a:off x="402771" y="2327190"/>
              <a:ext cx="3048000" cy="745064"/>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Tranh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giành</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a16="http://schemas.microsoft.com/office/drawing/2014/main" xmlns="" id="{C84C34AA-C2BA-4DD7-9967-7C7586E86BEC}"/>
              </a:ext>
            </a:extLst>
          </p:cNvPr>
          <p:cNvSpPr txBox="1"/>
          <p:nvPr/>
        </p:nvSpPr>
        <p:spPr>
          <a:xfrm>
            <a:off x="3683191" y="2310112"/>
            <a:ext cx="7560702" cy="1754326"/>
          </a:xfrm>
          <a:prstGeom prst="rect">
            <a:avLst/>
          </a:prstGeom>
          <a:noFill/>
        </p:spPr>
        <p:txBody>
          <a:bodyPr wrap="square" rtlCol="0">
            <a:spAutoFit/>
          </a:bodyPr>
          <a:lstStyle/>
          <a:p>
            <a:pPr lvl="0" algn="ctr" defTabSz="913130" fontAlgn="base">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Dụng cụ đan bằng tre, nứa, đáy phẳng, có thành, dùng để vận chuyển đất đã, phân trâu bò,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074" name="Picture 2" descr="Huế] Giới thiệu về Làng nghề đan lát Bao La">
            <a:extLst>
              <a:ext uri="{FF2B5EF4-FFF2-40B4-BE49-F238E27FC236}">
                <a16:creationId xmlns:a16="http://schemas.microsoft.com/office/drawing/2014/main" xmlns="" id="{7D9A7BBD-383E-C5D1-DB66-E0AC8B5883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399" y="4267198"/>
            <a:ext cx="3984171" cy="2492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074"/>
                                        </p:tgtEl>
                                        <p:attrNameLst>
                                          <p:attrName>style.visibility</p:attrName>
                                        </p:attrNameLst>
                                      </p:cBhvr>
                                      <p:to>
                                        <p:strVal val="visible"/>
                                      </p:to>
                                    </p:set>
                                    <p:animEffect transition="in" filter="fade">
                                      <p:cBhvr>
                                        <p:cTn id="3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765360" y="2324898"/>
            <a:ext cx="7570575" cy="1321816"/>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pic>
        <p:nvPicPr>
          <p:cNvPr id="6" name="图片 2">
            <a:extLst>
              <a:ext uri="{FF2B5EF4-FFF2-40B4-BE49-F238E27FC236}">
                <a16:creationId xmlns:a16="http://schemas.microsoft.com/office/drawing/2014/main" xmlns=""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7614" y="-645940"/>
            <a:ext cx="3776016" cy="3159485"/>
          </a:xfrm>
          <a:prstGeom prst="rect">
            <a:avLst/>
          </a:prstGeom>
        </p:spPr>
      </p:pic>
      <p:sp>
        <p:nvSpPr>
          <p:cNvPr id="7" name="TextBox 3"/>
          <p:cNvSpPr txBox="1"/>
          <p:nvPr/>
        </p:nvSpPr>
        <p:spPr>
          <a:xfrm>
            <a:off x="4216368" y="225386"/>
            <a:ext cx="4382452" cy="12153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zh-CN"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ngữ</a:t>
            </a:r>
            <a:endParaRPr kumimoji="0" lang="zh-CN" altLang="en-US" sz="5400" b="1" i="0" u="none" strike="noStrike" kern="1200" cap="none" spc="0" normalizeH="0" baseline="0" noProof="0" dirty="0">
              <a:ln>
                <a:noFill/>
              </a:ln>
              <a:solidFill>
                <a:srgbClr val="0070C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3" name="Group 2">
            <a:extLst>
              <a:ext uri="{FF2B5EF4-FFF2-40B4-BE49-F238E27FC236}">
                <a16:creationId xmlns:a16="http://schemas.microsoft.com/office/drawing/2014/main" xmlns="" id="{40358824-061A-9497-DC35-BE8680E42DF1}"/>
              </a:ext>
            </a:extLst>
          </p:cNvPr>
          <p:cNvGrpSpPr/>
          <p:nvPr/>
        </p:nvGrpSpPr>
        <p:grpSpPr>
          <a:xfrm>
            <a:off x="215735" y="2163646"/>
            <a:ext cx="3267590" cy="1265354"/>
            <a:chOff x="215735" y="2163646"/>
            <a:chExt cx="3267590" cy="1265354"/>
          </a:xfrm>
        </p:grpSpPr>
        <p:grpSp>
          <p:nvGrpSpPr>
            <p:cNvPr id="14" name="Group 13">
              <a:extLst>
                <a:ext uri="{FF2B5EF4-FFF2-40B4-BE49-F238E27FC236}">
                  <a16:creationId xmlns:a16="http://schemas.microsoft.com/office/drawing/2014/main" xmlns="" id="{6F673B85-7059-4229-9972-982C29CF5436}"/>
                </a:ext>
              </a:extLst>
            </p:cNvPr>
            <p:cNvGrpSpPr/>
            <p:nvPr/>
          </p:nvGrpSpPr>
          <p:grpSpPr>
            <a:xfrm>
              <a:off x="215735" y="2163646"/>
              <a:ext cx="3267590" cy="1265354"/>
              <a:chOff x="1006064" y="1522807"/>
              <a:chExt cx="9977377" cy="4656929"/>
            </a:xfrm>
          </p:grpSpPr>
          <p:sp>
            <p:nvSpPr>
              <p:cNvPr id="16" name="矩形: 圆角 2">
                <a:extLst>
                  <a:ext uri="{FF2B5EF4-FFF2-40B4-BE49-F238E27FC236}">
                    <a16:creationId xmlns:a16="http://schemas.microsoft.com/office/drawing/2014/main" xmlns=""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17" name="矩形: 圆角 2">
                <a:extLst>
                  <a:ext uri="{FF2B5EF4-FFF2-40B4-BE49-F238E27FC236}">
                    <a16:creationId xmlns:a16="http://schemas.microsoft.com/office/drawing/2014/main" xmlns=""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9" name="TextBox 3"/>
            <p:cNvSpPr txBox="1"/>
            <p:nvPr/>
          </p:nvSpPr>
          <p:spPr>
            <a:xfrm>
              <a:off x="402771" y="2327190"/>
              <a:ext cx="3048000" cy="745064"/>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Tiền</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tuyến</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a16="http://schemas.microsoft.com/office/drawing/2014/main" xmlns="" id="{C84C34AA-C2BA-4DD7-9967-7C7586E86BEC}"/>
              </a:ext>
            </a:extLst>
          </p:cNvPr>
          <p:cNvSpPr txBox="1"/>
          <p:nvPr/>
        </p:nvSpPr>
        <p:spPr>
          <a:xfrm>
            <a:off x="3683191" y="2310112"/>
            <a:ext cx="7560702" cy="1200329"/>
          </a:xfrm>
          <a:prstGeom prst="rect">
            <a:avLst/>
          </a:prstGeom>
          <a:noFill/>
        </p:spPr>
        <p:txBody>
          <a:bodyPr wrap="square" rtlCol="0">
            <a:spAutoFit/>
          </a:bodyPr>
          <a:lstStyle/>
          <a:p>
            <a:pPr lvl="0" algn="ctr" defTabSz="913130" fontAlgn="base">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tuyến trước, nơi trực tiếp chiến đấu với giặc.</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75639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09"/>
            <a:ext cx="10040589" cy="2270561"/>
            <a:chOff x="1467786" y="422571"/>
            <a:chExt cx="10040589"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37100" y="657070"/>
              <a:ext cx="9901962"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Ở khổ thơ thứ nhất, chi tiết nào cho thấy hạt gạo được kết tinh từ những tinh tuý của thiên nhiên?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 name="Group 1">
            <a:extLst>
              <a:ext uri="{FF2B5EF4-FFF2-40B4-BE49-F238E27FC236}">
                <a16:creationId xmlns:a16="http://schemas.microsoft.com/office/drawing/2014/main" xmlns="" id="{F40FF5BD-F6A4-48AC-8BA3-93317721C49F}"/>
              </a:ext>
            </a:extLst>
          </p:cNvPr>
          <p:cNvGrpSpPr/>
          <p:nvPr/>
        </p:nvGrpSpPr>
        <p:grpSpPr>
          <a:xfrm>
            <a:off x="1771824" y="3259949"/>
            <a:ext cx="9353376" cy="2814279"/>
            <a:chOff x="3531683" y="3225616"/>
            <a:chExt cx="3004457" cy="888274"/>
          </a:xfrm>
        </p:grpSpPr>
        <p:sp>
          <p:nvSpPr>
            <p:cNvPr id="3" name="Rounded Rectangle 13">
              <a:extLst>
                <a:ext uri="{FF2B5EF4-FFF2-40B4-BE49-F238E27FC236}">
                  <a16:creationId xmlns:a16="http://schemas.microsoft.com/office/drawing/2014/main" xmlns="" id="{E6F5C26E-B83F-7C85-B97F-5E0D6359AB0E}"/>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3C79E77D-EF6A-5EF3-8AE4-8DA4521EFC00}"/>
                </a:ext>
              </a:extLst>
            </p:cNvPr>
            <p:cNvSpPr txBox="1"/>
            <p:nvPr/>
          </p:nvSpPr>
          <p:spPr>
            <a:xfrm>
              <a:off x="3531683" y="3388404"/>
              <a:ext cx="3004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5" name="TextBox 14">
            <a:extLst>
              <a:ext uri="{FF2B5EF4-FFF2-40B4-BE49-F238E27FC236}">
                <a16:creationId xmlns:a16="http://schemas.microsoft.com/office/drawing/2014/main" xmlns="" id="{A252EC53-E0B8-60F0-2024-A42B117067F4}"/>
              </a:ext>
            </a:extLst>
          </p:cNvPr>
          <p:cNvSpPr txBox="1"/>
          <p:nvPr/>
        </p:nvSpPr>
        <p:spPr>
          <a:xfrm>
            <a:off x="2242457" y="3516086"/>
            <a:ext cx="8360229" cy="2308324"/>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Chi tiết cho thấy hạt gạo được kết tinh từ những tinh tuý của thiên nhiên là: phù sa của sông Kinh Thầy, hương sen thơm trong hồ nước đầy.</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792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09"/>
            <a:ext cx="10040589" cy="2172591"/>
            <a:chOff x="1467786" y="422571"/>
            <a:chExt cx="10040589"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37100" y="657070"/>
              <a:ext cx="990196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Bài thơ cho thấy nét đẹp gì của người nông dân trong quá trình làm ra hạt gạo? Nét đẹp ấy được thể hiện qua những hình ảnh nào?</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 name="Group 1">
            <a:extLst>
              <a:ext uri="{FF2B5EF4-FFF2-40B4-BE49-F238E27FC236}">
                <a16:creationId xmlns:a16="http://schemas.microsoft.com/office/drawing/2014/main" xmlns="" id="{F40FF5BD-F6A4-48AC-8BA3-93317721C49F}"/>
              </a:ext>
            </a:extLst>
          </p:cNvPr>
          <p:cNvGrpSpPr/>
          <p:nvPr/>
        </p:nvGrpSpPr>
        <p:grpSpPr>
          <a:xfrm>
            <a:off x="609600" y="3259949"/>
            <a:ext cx="11440886" cy="3412994"/>
            <a:chOff x="3531683" y="3225616"/>
            <a:chExt cx="3004457" cy="888274"/>
          </a:xfrm>
        </p:grpSpPr>
        <p:sp>
          <p:nvSpPr>
            <p:cNvPr id="3" name="Rounded Rectangle 13">
              <a:extLst>
                <a:ext uri="{FF2B5EF4-FFF2-40B4-BE49-F238E27FC236}">
                  <a16:creationId xmlns:a16="http://schemas.microsoft.com/office/drawing/2014/main" xmlns="" id="{E6F5C26E-B83F-7C85-B97F-5E0D6359AB0E}"/>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3C79E77D-EF6A-5EF3-8AE4-8DA4521EFC00}"/>
                </a:ext>
              </a:extLst>
            </p:cNvPr>
            <p:cNvSpPr txBox="1"/>
            <p:nvPr/>
          </p:nvSpPr>
          <p:spPr>
            <a:xfrm>
              <a:off x="3531683" y="3388404"/>
              <a:ext cx="3004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5" name="TextBox 14">
            <a:extLst>
              <a:ext uri="{FF2B5EF4-FFF2-40B4-BE49-F238E27FC236}">
                <a16:creationId xmlns:a16="http://schemas.microsoft.com/office/drawing/2014/main" xmlns="" id="{A252EC53-E0B8-60F0-2024-A42B117067F4}"/>
              </a:ext>
            </a:extLst>
          </p:cNvPr>
          <p:cNvSpPr txBox="1"/>
          <p:nvPr/>
        </p:nvSpPr>
        <p:spPr>
          <a:xfrm>
            <a:off x="794657" y="3516086"/>
            <a:ext cx="10940143" cy="2677656"/>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Bài thơ cho thấy sự cần cù, chịu khó, tinh thần vượt lên thử thách khắc nghiệt của thiên nhiên, sức làm việc bền bỉ và tình yêu lao động của người nông dân trong quá trình làm ra hạt gạo. </a:t>
            </a:r>
          </a:p>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Nét đẹp ấy được thể hiện qua các hình ảnh: </a:t>
            </a:r>
            <a:r>
              <a:rPr lang="vi-VN" sz="2800" b="1" i="1" dirty="0">
                <a:solidFill>
                  <a:prstClr val="black"/>
                </a:solidFill>
                <a:latin typeface="Cambria" panose="02040503050406030204" pitchFamily="18" charset="0"/>
                <a:ea typeface="Cambria" panose="02040503050406030204" pitchFamily="18" charset="0"/>
              </a:rPr>
              <a:t>bão tháng Bảy, mưa tháng Ba, giọt mồ hôi sa, nước như ai nấu, chêt cả cá cờ, cua ngoi lên bờ, mẹ em xuống cấy.</a:t>
            </a:r>
          </a:p>
        </p:txBody>
      </p:sp>
    </p:spTree>
    <p:extLst>
      <p:ext uri="{BB962C8B-B14F-4D97-AF65-F5344CB8AC3E}">
        <p14:creationId xmlns:p14="http://schemas.microsoft.com/office/powerpoint/2010/main" val="130590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09"/>
            <a:ext cx="10040589" cy="1933105"/>
            <a:chOff x="1467786" y="422571"/>
            <a:chExt cx="10040589"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80643" y="461127"/>
              <a:ext cx="990196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Hai dòng thơ “Bát cơm mùa gặt/ Thơm hào giao thông” gợi cho em suy nghĩ gì? Em chọn ý nào dưới đây? Vì sao?</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7" name="Picture 6">
            <a:extLst>
              <a:ext uri="{FF2B5EF4-FFF2-40B4-BE49-F238E27FC236}">
                <a16:creationId xmlns:a16="http://schemas.microsoft.com/office/drawing/2014/main" xmlns="" id="{EAC31194-46D7-73C5-FDD3-CC69DB749D6B}"/>
              </a:ext>
            </a:extLst>
          </p:cNvPr>
          <p:cNvPicPr>
            <a:picLocks noChangeAspect="1"/>
          </p:cNvPicPr>
          <p:nvPr/>
        </p:nvPicPr>
        <p:blipFill>
          <a:blip r:embed="rId2"/>
          <a:stretch>
            <a:fillRect/>
          </a:stretch>
        </p:blipFill>
        <p:spPr>
          <a:xfrm>
            <a:off x="651101" y="3480026"/>
            <a:ext cx="11226779" cy="2387374"/>
          </a:xfrm>
          <a:prstGeom prst="rect">
            <a:avLst/>
          </a:prstGeom>
        </p:spPr>
      </p:pic>
      <p:sp>
        <p:nvSpPr>
          <p:cNvPr id="10" name="Oval 9">
            <a:extLst>
              <a:ext uri="{FF2B5EF4-FFF2-40B4-BE49-F238E27FC236}">
                <a16:creationId xmlns:a16="http://schemas.microsoft.com/office/drawing/2014/main" xmlns="" id="{ED33079C-9DF4-D50C-BACF-0E5E25ACD403}"/>
              </a:ext>
            </a:extLst>
          </p:cNvPr>
          <p:cNvSpPr/>
          <p:nvPr/>
        </p:nvSpPr>
        <p:spPr>
          <a:xfrm>
            <a:off x="979714" y="3657600"/>
            <a:ext cx="468086" cy="54428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135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10"/>
            <a:ext cx="10040589" cy="1922220"/>
            <a:chOff x="1467786" y="422571"/>
            <a:chExt cx="10040589"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37100" y="657070"/>
              <a:ext cx="9901962"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Các bạn nhỏ đã đóng góp những gì để làm ra hạt gạo?</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 name="Group 1">
            <a:extLst>
              <a:ext uri="{FF2B5EF4-FFF2-40B4-BE49-F238E27FC236}">
                <a16:creationId xmlns:a16="http://schemas.microsoft.com/office/drawing/2014/main" xmlns="" id="{F40FF5BD-F6A4-48AC-8BA3-93317721C49F}"/>
              </a:ext>
            </a:extLst>
          </p:cNvPr>
          <p:cNvGrpSpPr/>
          <p:nvPr/>
        </p:nvGrpSpPr>
        <p:grpSpPr>
          <a:xfrm>
            <a:off x="1771824" y="3259949"/>
            <a:ext cx="9353376" cy="2814279"/>
            <a:chOff x="3531683" y="3225616"/>
            <a:chExt cx="3004457" cy="888274"/>
          </a:xfrm>
        </p:grpSpPr>
        <p:sp>
          <p:nvSpPr>
            <p:cNvPr id="3" name="Rounded Rectangle 13">
              <a:extLst>
                <a:ext uri="{FF2B5EF4-FFF2-40B4-BE49-F238E27FC236}">
                  <a16:creationId xmlns:a16="http://schemas.microsoft.com/office/drawing/2014/main" xmlns="" id="{E6F5C26E-B83F-7C85-B97F-5E0D6359AB0E}"/>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3C79E77D-EF6A-5EF3-8AE4-8DA4521EFC00}"/>
                </a:ext>
              </a:extLst>
            </p:cNvPr>
            <p:cNvSpPr txBox="1"/>
            <p:nvPr/>
          </p:nvSpPr>
          <p:spPr>
            <a:xfrm>
              <a:off x="3531683" y="3388404"/>
              <a:ext cx="3004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5" name="TextBox 14">
            <a:extLst>
              <a:ext uri="{FF2B5EF4-FFF2-40B4-BE49-F238E27FC236}">
                <a16:creationId xmlns:a16="http://schemas.microsoft.com/office/drawing/2014/main" xmlns="" id="{A252EC53-E0B8-60F0-2024-A42B117067F4}"/>
              </a:ext>
            </a:extLst>
          </p:cNvPr>
          <p:cNvSpPr txBox="1"/>
          <p:nvPr/>
        </p:nvSpPr>
        <p:spPr>
          <a:xfrm>
            <a:off x="2253342" y="3298372"/>
            <a:ext cx="8360229" cy="2554545"/>
          </a:xfrm>
          <a:prstGeom prst="rect">
            <a:avLst/>
          </a:prstGeom>
          <a:noFill/>
        </p:spPr>
        <p:txBody>
          <a:bodyPr wrap="square" rtlCol="0">
            <a:spAutoFit/>
          </a:bodyPr>
          <a:lstStyle/>
          <a:p>
            <a:pPr lvl="0" algn="just"/>
            <a:r>
              <a:rPr lang="vi-VN" sz="4000" dirty="0">
                <a:solidFill>
                  <a:prstClr val="black"/>
                </a:solidFill>
                <a:latin typeface="Cambria" panose="02040503050406030204" pitchFamily="18" charset="0"/>
                <a:ea typeface="Cambria" panose="02040503050406030204" pitchFamily="18" charset="0"/>
              </a:rPr>
              <a:t>Bất kể thời gian nào trong ngày (sớm, trưa, chiều), các bạn nhỏ cùng người lớn tham gia chống hạn, tát nước, bắt sâu, gánh phân bón cho lúa.</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925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xmlns=""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134" y="1769443"/>
            <a:ext cx="3914274" cy="5088557"/>
          </a:xfrm>
          <a:prstGeom prst="rect">
            <a:avLst/>
          </a:prstGeom>
        </p:spPr>
      </p:pic>
      <p:sp>
        <p:nvSpPr>
          <p:cNvPr id="3" name="Rounded Rectangular Callout 2"/>
          <p:cNvSpPr/>
          <p:nvPr/>
        </p:nvSpPr>
        <p:spPr>
          <a:xfrm>
            <a:off x="2241689" y="309337"/>
            <a:ext cx="9561290" cy="211755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Title 1">
            <a:extLst>
              <a:ext uri="{FF2B5EF4-FFF2-40B4-BE49-F238E27FC236}">
                <a16:creationId xmlns:a16="http://schemas.microsoft.com/office/drawing/2014/main" xmlns="" id="{FDE0AEC8-7838-4E77-A6B7-18E7F082B224}"/>
              </a:ext>
            </a:extLst>
          </p:cNvPr>
          <p:cNvSpPr txBox="1">
            <a:spLocks/>
          </p:cNvSpPr>
          <p:nvPr/>
        </p:nvSpPr>
        <p:spPr>
          <a:xfrm>
            <a:off x="2660006" y="471049"/>
            <a:ext cx="911833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defRPr/>
            </a:pPr>
            <a:r>
              <a:rPr lang="vi-VN"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Trao đổi với bạn những điều em biết về công việc của người nông dân.</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17139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09"/>
            <a:ext cx="10047476" cy="5884619"/>
            <a:chOff x="1467786" y="422571"/>
            <a:chExt cx="10047476"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613300" y="547865"/>
              <a:ext cx="9901962" cy="19594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5.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bài thơ, vì sao hạt gạo được gọi là “hạt vàng" (ý nói quý như vàng)? Chọn câu trả lời dưới đây hoặc nêu ý kiến của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Vì hạt gạo nuôi sống con người từ bao đời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Vì hạt gạo kết tinh từ những tinh tuý của đất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Vì hạt gạo chứa đựng bao mồ hôi, công sức của người nông dân.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5" name="Group 4">
            <a:extLst>
              <a:ext uri="{FF2B5EF4-FFF2-40B4-BE49-F238E27FC236}">
                <a16:creationId xmlns:a16="http://schemas.microsoft.com/office/drawing/2014/main" xmlns="" id="{52D676D8-CC0D-88FB-5219-CCC06789236B}"/>
              </a:ext>
            </a:extLst>
          </p:cNvPr>
          <p:cNvGrpSpPr/>
          <p:nvPr/>
        </p:nvGrpSpPr>
        <p:grpSpPr>
          <a:xfrm>
            <a:off x="1771824" y="3259949"/>
            <a:ext cx="9353376" cy="2814279"/>
            <a:chOff x="3531683" y="3225616"/>
            <a:chExt cx="3004457" cy="888274"/>
          </a:xfrm>
        </p:grpSpPr>
        <p:sp>
          <p:nvSpPr>
            <p:cNvPr id="7" name="Rounded Rectangle 13">
              <a:extLst>
                <a:ext uri="{FF2B5EF4-FFF2-40B4-BE49-F238E27FC236}">
                  <a16:creationId xmlns:a16="http://schemas.microsoft.com/office/drawing/2014/main" xmlns="" id="{95FEBB80-8E69-87A0-2061-3940DE9F917A}"/>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9E4966AF-B908-E43F-756C-CA79723157D3}"/>
                </a:ext>
              </a:extLst>
            </p:cNvPr>
            <p:cNvSpPr txBox="1"/>
            <p:nvPr/>
          </p:nvSpPr>
          <p:spPr>
            <a:xfrm>
              <a:off x="3531683" y="3388404"/>
              <a:ext cx="3004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1" name="TextBox 10">
            <a:extLst>
              <a:ext uri="{FF2B5EF4-FFF2-40B4-BE49-F238E27FC236}">
                <a16:creationId xmlns:a16="http://schemas.microsoft.com/office/drawing/2014/main" xmlns="" id="{5ACE8321-57F7-1C18-C7AA-B7D70A239B47}"/>
              </a:ext>
            </a:extLst>
          </p:cNvPr>
          <p:cNvSpPr txBox="1"/>
          <p:nvPr/>
        </p:nvSpPr>
        <p:spPr>
          <a:xfrm>
            <a:off x="2253342" y="3298372"/>
            <a:ext cx="8360229" cy="2862322"/>
          </a:xfrm>
          <a:prstGeom prst="rect">
            <a:avLst/>
          </a:prstGeom>
          <a:noFill/>
        </p:spPr>
        <p:txBody>
          <a:bodyPr wrap="square" rtlCol="0">
            <a:spAutoFit/>
          </a:bodyPr>
          <a:lstStyle/>
          <a:p>
            <a:pPr lvl="0" algn="just"/>
            <a:r>
              <a:rPr lang="vi-VN" sz="3600" dirty="0">
                <a:solidFill>
                  <a:prstClr val="black"/>
                </a:solidFill>
                <a:latin typeface="Cambria" panose="02040503050406030204" pitchFamily="18" charset="0"/>
                <a:ea typeface="Cambria" panose="02040503050406030204" pitchFamily="18" charset="0"/>
              </a:rPr>
              <a:t>Ví dụ chọn đáp án C: Hạt gạo được gọi là “hạt vàng” là vì hạt gạo rất quý, con người phải bỏ biết bao công sức, vượt qua bao gian nan, vất vả, một nắng hai sương, chăm chỉ, cần cù mới làm ra hạt gạo.</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4164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2"/>
          <p:cNvSpPr/>
          <p:nvPr/>
        </p:nvSpPr>
        <p:spPr>
          <a:xfrm>
            <a:off x="762000" y="1634247"/>
            <a:ext cx="10700657" cy="4897182"/>
          </a:xfrm>
          <a:prstGeom prst="roundRect">
            <a:avLst/>
          </a:prstGeom>
          <a:solidFill>
            <a:schemeClr val="bg1"/>
          </a:solid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Rectangle 1"/>
          <p:cNvSpPr/>
          <p:nvPr/>
        </p:nvSpPr>
        <p:spPr>
          <a:xfrm>
            <a:off x="925286" y="2316062"/>
            <a:ext cx="10210800" cy="3785652"/>
          </a:xfrm>
          <a:prstGeom prst="rect">
            <a:avLst/>
          </a:prstGeom>
        </p:spPr>
        <p:txBody>
          <a:bodyPr wrap="square">
            <a:spAutoFit/>
          </a:bodyPr>
          <a:lstStyle/>
          <a:p>
            <a:pPr lvl="0" algn="just">
              <a:defRPr/>
            </a:pPr>
            <a:r>
              <a:rPr lang="vi-VN" sz="4000" b="1" dirty="0">
                <a:solidFill>
                  <a:srgbClr val="FF0000"/>
                </a:solidFill>
                <a:latin typeface="Cambria" panose="02040503050406030204" pitchFamily="18" charset="0"/>
                <a:ea typeface="Cambria" panose="02040503050406030204" pitchFamily="18" charset="0"/>
              </a:rPr>
              <a:t>Để làm ra hạt lúa, hạt gạo, người nông dân đã trải qua biết bao vất vả, khổ cực. Hiểu được điều đó, tác giả ca ngợi tinh thần lao động của người nông dân. Vì vậy, </a:t>
            </a:r>
            <a:r>
              <a:rPr lang="en-US" sz="4000" b="1" dirty="0">
                <a:solidFill>
                  <a:srgbClr val="FF0000"/>
                </a:solidFill>
                <a:latin typeface="Cambria" panose="02040503050406030204" pitchFamily="18" charset="0"/>
                <a:ea typeface="Cambria" panose="02040503050406030204" pitchFamily="18" charset="0"/>
              </a:rPr>
              <a:t>c</a:t>
            </a:r>
            <a:r>
              <a:rPr lang="vi-VN" sz="4000" b="1" dirty="0">
                <a:solidFill>
                  <a:srgbClr val="FF0000"/>
                </a:solidFill>
                <a:latin typeface="Cambria" panose="02040503050406030204" pitchFamily="18" charset="0"/>
                <a:ea typeface="Cambria" panose="02040503050406030204" pitchFamily="18" charset="0"/>
              </a:rPr>
              <a:t>húng ta phải biết quý trọng công sức của những người lao động.</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9C9A6664-A6F1-2526-C31E-0B57D899EFFE}"/>
              </a:ext>
            </a:extLst>
          </p:cNvPr>
          <p:cNvPicPr>
            <a:picLocks noChangeAspect="1"/>
          </p:cNvPicPr>
          <p:nvPr/>
        </p:nvPicPr>
        <p:blipFill>
          <a:blip r:embed="rId2"/>
          <a:stretch>
            <a:fillRect/>
          </a:stretch>
        </p:blipFill>
        <p:spPr>
          <a:xfrm>
            <a:off x="2252139" y="254635"/>
            <a:ext cx="7687722" cy="2103302"/>
          </a:xfrm>
          <a:prstGeom prst="rect">
            <a:avLst/>
          </a:prstGeom>
        </p:spPr>
      </p:pic>
    </p:spTree>
    <p:extLst>
      <p:ext uri="{BB962C8B-B14F-4D97-AF65-F5344CB8AC3E}">
        <p14:creationId xmlns:p14="http://schemas.microsoft.com/office/powerpoint/2010/main" val="53505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chemeClr val="accent4">
                <a:lumMod val="20000"/>
                <a:lumOff val="80000"/>
              </a:schemeClr>
            </a:gs>
            <a:gs pos="39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42" name="Picture 7">
            <a:extLst>
              <a:ext uri="{FF2B5EF4-FFF2-40B4-BE49-F238E27FC236}">
                <a16:creationId xmlns:a16="http://schemas.microsoft.com/office/drawing/2014/main" xmlns="" id="{DA333006-A0CB-4BDB-B739-AC39CD64C201}"/>
              </a:ext>
            </a:extLst>
          </p:cNvPr>
          <p:cNvPicPr>
            <a:picLocks noChangeAspect="1"/>
          </p:cNvPicPr>
          <p:nvPr/>
        </p:nvPicPr>
        <p:blipFill>
          <a:blip r:embed="rId2"/>
          <a:srcRect/>
          <a:stretch>
            <a:fillRect/>
          </a:stretch>
        </p:blipFill>
        <p:spPr>
          <a:xfrm>
            <a:off x="7392499" y="-239743"/>
            <a:ext cx="5211426" cy="4905255"/>
          </a:xfrm>
          <a:prstGeom prst="rect">
            <a:avLst/>
          </a:prstGeom>
        </p:spPr>
      </p:pic>
      <p:pic>
        <p:nvPicPr>
          <p:cNvPr id="5" name="Picture 4" descr="A white cloud with blue and white smoke&#10;&#10;Description automatically generated">
            <a:extLst>
              <a:ext uri="{FF2B5EF4-FFF2-40B4-BE49-F238E27FC236}">
                <a16:creationId xmlns:a16="http://schemas.microsoft.com/office/drawing/2014/main" xmlns="" id="{2579761B-5363-431F-9662-C2F6292175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0771" y="976647"/>
            <a:ext cx="2895600" cy="1541338"/>
          </a:xfrm>
          <a:prstGeom prst="rect">
            <a:avLst/>
          </a:prstGeom>
        </p:spPr>
      </p:pic>
      <p:pic>
        <p:nvPicPr>
          <p:cNvPr id="6" name="Picture 5" descr="A white cloud with blue and white smoke&#10;&#10;Description automatically generated">
            <a:extLst>
              <a:ext uri="{FF2B5EF4-FFF2-40B4-BE49-F238E27FC236}">
                <a16:creationId xmlns:a16="http://schemas.microsoft.com/office/drawing/2014/main" xmlns="" id="{73AFBA50-87B4-4A3D-82E2-ADE3D12D4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253" y="-1384781"/>
            <a:ext cx="4213705" cy="2242970"/>
          </a:xfrm>
          <a:prstGeom prst="rect">
            <a:avLst/>
          </a:prstGeom>
        </p:spPr>
      </p:pic>
      <p:sp>
        <p:nvSpPr>
          <p:cNvPr id="9" name="Freeform 9">
            <a:extLst>
              <a:ext uri="{FF2B5EF4-FFF2-40B4-BE49-F238E27FC236}">
                <a16:creationId xmlns:a16="http://schemas.microsoft.com/office/drawing/2014/main" xmlns="" id="{748286BB-76C9-40CD-954D-6F2CA10BC117}"/>
              </a:ext>
            </a:extLst>
          </p:cNvPr>
          <p:cNvSpPr/>
          <p:nvPr/>
        </p:nvSpPr>
        <p:spPr>
          <a:xfrm>
            <a:off x="7672155" y="2969258"/>
            <a:ext cx="967028" cy="1145542"/>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xmlns="" id="{412BC1E6-DD27-4CDD-9731-105AECEB6602}"/>
              </a:ext>
            </a:extLst>
          </p:cNvPr>
          <p:cNvSpPr/>
          <p:nvPr/>
        </p:nvSpPr>
        <p:spPr>
          <a:xfrm flipH="1">
            <a:off x="68419" y="216298"/>
            <a:ext cx="3653326" cy="4309844"/>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xmlns="" id="{F29A285B-190A-4D7C-B1E7-BC575CCA8FF6}"/>
              </a:ext>
            </a:extLst>
          </p:cNvPr>
          <p:cNvSpPr/>
          <p:nvPr/>
        </p:nvSpPr>
        <p:spPr>
          <a:xfrm>
            <a:off x="-755437" y="3340065"/>
            <a:ext cx="13316269" cy="3961114"/>
          </a:xfrm>
          <a:custGeom>
            <a:avLst/>
            <a:gdLst>
              <a:gd name="connsiteX0" fmla="*/ 711147 w 13265778"/>
              <a:gd name="connsiteY0" fmla="*/ 1120792 h 3964730"/>
              <a:gd name="connsiteX1" fmla="*/ 986450 w 13265778"/>
              <a:gd name="connsiteY1" fmla="*/ 963476 h 3964730"/>
              <a:gd name="connsiteX2" fmla="*/ 1487895 w 13265778"/>
              <a:gd name="connsiteY2" fmla="*/ 737334 h 3964730"/>
              <a:gd name="connsiteX3" fmla="*/ 2323637 w 13265778"/>
              <a:gd name="connsiteY3" fmla="*/ 540689 h 3964730"/>
              <a:gd name="connsiteX4" fmla="*/ 3857469 w 13265778"/>
              <a:gd name="connsiteY4" fmla="*/ 245721 h 3964730"/>
              <a:gd name="connsiteX5" fmla="*/ 5125830 w 13265778"/>
              <a:gd name="connsiteY5" fmla="*/ 9747 h 3964730"/>
              <a:gd name="connsiteX6" fmla="*/ 6266372 w 13265778"/>
              <a:gd name="connsiteY6" fmla="*/ 68740 h 3964730"/>
              <a:gd name="connsiteX7" fmla="*/ 7564230 w 13265778"/>
              <a:gd name="connsiteY7" fmla="*/ 285050 h 3964730"/>
              <a:gd name="connsiteX8" fmla="*/ 8812927 w 13265778"/>
              <a:gd name="connsiteY8" fmla="*/ 491527 h 3964730"/>
              <a:gd name="connsiteX9" fmla="*/ 9973134 w 13265778"/>
              <a:gd name="connsiteY9" fmla="*/ 678340 h 3964730"/>
              <a:gd name="connsiteX10" fmla="*/ 10976024 w 13265778"/>
              <a:gd name="connsiteY10" fmla="*/ 639011 h 3964730"/>
              <a:gd name="connsiteX11" fmla="*/ 12165727 w 13265778"/>
              <a:gd name="connsiteY11" fmla="*/ 462030 h 3964730"/>
              <a:gd name="connsiteX12" fmla="*/ 13060463 w 13265778"/>
              <a:gd name="connsiteY12" fmla="*/ 373540 h 3964730"/>
              <a:gd name="connsiteX13" fmla="*/ 13198114 w 13265778"/>
              <a:gd name="connsiteY13" fmla="*/ 796327 h 3964730"/>
              <a:gd name="connsiteX14" fmla="*/ 13168618 w 13265778"/>
              <a:gd name="connsiteY14" fmla="*/ 1730392 h 3964730"/>
              <a:gd name="connsiteX15" fmla="*/ 13237443 w 13265778"/>
              <a:gd name="connsiteY15" fmla="*/ 3047914 h 3964730"/>
              <a:gd name="connsiteX16" fmla="*/ 13119456 w 13265778"/>
              <a:gd name="connsiteY16" fmla="*/ 3647682 h 3964730"/>
              <a:gd name="connsiteX17" fmla="*/ 11792101 w 13265778"/>
              <a:gd name="connsiteY17" fmla="*/ 3795166 h 3964730"/>
              <a:gd name="connsiteX18" fmla="*/ 868463 w 13265778"/>
              <a:gd name="connsiteY18" fmla="*/ 3746005 h 3964730"/>
              <a:gd name="connsiteX19" fmla="*/ 711147 w 13265778"/>
              <a:gd name="connsiteY19" fmla="*/ 1120792 h 3964730"/>
              <a:gd name="connsiteX0" fmla="*/ 631239 w 13313689"/>
              <a:gd name="connsiteY0" fmla="*/ 1130624 h 3961114"/>
              <a:gd name="connsiteX1" fmla="*/ 1034361 w 13313689"/>
              <a:gd name="connsiteY1" fmla="*/ 963476 h 3961114"/>
              <a:gd name="connsiteX2" fmla="*/ 1535806 w 13313689"/>
              <a:gd name="connsiteY2" fmla="*/ 737334 h 3961114"/>
              <a:gd name="connsiteX3" fmla="*/ 2371548 w 13313689"/>
              <a:gd name="connsiteY3" fmla="*/ 540689 h 3961114"/>
              <a:gd name="connsiteX4" fmla="*/ 3905380 w 13313689"/>
              <a:gd name="connsiteY4" fmla="*/ 245721 h 3961114"/>
              <a:gd name="connsiteX5" fmla="*/ 5173741 w 13313689"/>
              <a:gd name="connsiteY5" fmla="*/ 9747 h 3961114"/>
              <a:gd name="connsiteX6" fmla="*/ 6314283 w 13313689"/>
              <a:gd name="connsiteY6" fmla="*/ 68740 h 3961114"/>
              <a:gd name="connsiteX7" fmla="*/ 7612141 w 13313689"/>
              <a:gd name="connsiteY7" fmla="*/ 285050 h 3961114"/>
              <a:gd name="connsiteX8" fmla="*/ 8860838 w 13313689"/>
              <a:gd name="connsiteY8" fmla="*/ 491527 h 3961114"/>
              <a:gd name="connsiteX9" fmla="*/ 10021045 w 13313689"/>
              <a:gd name="connsiteY9" fmla="*/ 678340 h 3961114"/>
              <a:gd name="connsiteX10" fmla="*/ 11023935 w 13313689"/>
              <a:gd name="connsiteY10" fmla="*/ 639011 h 3961114"/>
              <a:gd name="connsiteX11" fmla="*/ 12213638 w 13313689"/>
              <a:gd name="connsiteY11" fmla="*/ 462030 h 3961114"/>
              <a:gd name="connsiteX12" fmla="*/ 13108374 w 13313689"/>
              <a:gd name="connsiteY12" fmla="*/ 373540 h 3961114"/>
              <a:gd name="connsiteX13" fmla="*/ 13246025 w 13313689"/>
              <a:gd name="connsiteY13" fmla="*/ 796327 h 3961114"/>
              <a:gd name="connsiteX14" fmla="*/ 13216529 w 13313689"/>
              <a:gd name="connsiteY14" fmla="*/ 1730392 h 3961114"/>
              <a:gd name="connsiteX15" fmla="*/ 13285354 w 13313689"/>
              <a:gd name="connsiteY15" fmla="*/ 3047914 h 3961114"/>
              <a:gd name="connsiteX16" fmla="*/ 13167367 w 13313689"/>
              <a:gd name="connsiteY16" fmla="*/ 3647682 h 3961114"/>
              <a:gd name="connsiteX17" fmla="*/ 11840012 w 13313689"/>
              <a:gd name="connsiteY17" fmla="*/ 3795166 h 3961114"/>
              <a:gd name="connsiteX18" fmla="*/ 916374 w 13313689"/>
              <a:gd name="connsiteY18" fmla="*/ 3746005 h 3961114"/>
              <a:gd name="connsiteX19" fmla="*/ 631239 w 1331368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16269" h="3961114">
                <a:moveTo>
                  <a:pt x="633819" y="1130624"/>
                </a:moveTo>
                <a:cubicBezTo>
                  <a:pt x="663316" y="650482"/>
                  <a:pt x="945175" y="881541"/>
                  <a:pt x="1095935" y="865154"/>
                </a:cubicBezTo>
                <a:cubicBezTo>
                  <a:pt x="1246695" y="848767"/>
                  <a:pt x="1325354" y="791412"/>
                  <a:pt x="1538386" y="737334"/>
                </a:cubicBezTo>
                <a:cubicBezTo>
                  <a:pt x="1751418" y="683257"/>
                  <a:pt x="1979199" y="622624"/>
                  <a:pt x="2374128" y="540689"/>
                </a:cubicBezTo>
                <a:cubicBezTo>
                  <a:pt x="2769057" y="458754"/>
                  <a:pt x="3907960" y="245721"/>
                  <a:pt x="3907960" y="245721"/>
                </a:cubicBezTo>
                <a:cubicBezTo>
                  <a:pt x="4374992" y="157231"/>
                  <a:pt x="4774837" y="39244"/>
                  <a:pt x="5176321" y="9747"/>
                </a:cubicBezTo>
                <a:cubicBezTo>
                  <a:pt x="5577805" y="-19750"/>
                  <a:pt x="5910463" y="22856"/>
                  <a:pt x="6316863" y="68740"/>
                </a:cubicBezTo>
                <a:cubicBezTo>
                  <a:pt x="6723263" y="114624"/>
                  <a:pt x="7614721" y="285050"/>
                  <a:pt x="7614721" y="285050"/>
                </a:cubicBezTo>
                <a:lnTo>
                  <a:pt x="8863418" y="491527"/>
                </a:lnTo>
                <a:cubicBezTo>
                  <a:pt x="9264902" y="557075"/>
                  <a:pt x="9663109" y="653759"/>
                  <a:pt x="10023625" y="678340"/>
                </a:cubicBezTo>
                <a:cubicBezTo>
                  <a:pt x="10384141" y="702921"/>
                  <a:pt x="10661083" y="675063"/>
                  <a:pt x="11026515" y="639011"/>
                </a:cubicBezTo>
                <a:cubicBezTo>
                  <a:pt x="11391947" y="602959"/>
                  <a:pt x="11868812" y="506275"/>
                  <a:pt x="12216218" y="462030"/>
                </a:cubicBezTo>
                <a:cubicBezTo>
                  <a:pt x="12563624" y="417785"/>
                  <a:pt x="12938890" y="317824"/>
                  <a:pt x="13110954" y="373540"/>
                </a:cubicBezTo>
                <a:cubicBezTo>
                  <a:pt x="13283019" y="429256"/>
                  <a:pt x="13230579" y="570185"/>
                  <a:pt x="13248605" y="796327"/>
                </a:cubicBezTo>
                <a:cubicBezTo>
                  <a:pt x="13266631" y="1022469"/>
                  <a:pt x="13212554" y="1355128"/>
                  <a:pt x="13219109" y="1730392"/>
                </a:cubicBezTo>
                <a:cubicBezTo>
                  <a:pt x="13225664" y="2105656"/>
                  <a:pt x="13296128" y="2728366"/>
                  <a:pt x="13287934" y="3047914"/>
                </a:cubicBezTo>
                <a:cubicBezTo>
                  <a:pt x="13279740" y="3367462"/>
                  <a:pt x="13410837" y="3523140"/>
                  <a:pt x="13169947" y="3647682"/>
                </a:cubicBezTo>
                <a:cubicBezTo>
                  <a:pt x="12929057" y="3772224"/>
                  <a:pt x="11842592" y="3795166"/>
                  <a:pt x="11842592" y="3795166"/>
                </a:cubicBezTo>
                <a:cubicBezTo>
                  <a:pt x="9800760" y="3811553"/>
                  <a:pt x="2787083" y="4190095"/>
                  <a:pt x="918954" y="3746005"/>
                </a:cubicBezTo>
                <a:cubicBezTo>
                  <a:pt x="-949175" y="3301915"/>
                  <a:pt x="604322" y="1610766"/>
                  <a:pt x="633819" y="1130624"/>
                </a:cubicBezTo>
                <a:close/>
              </a:path>
            </a:pathLst>
          </a:custGeom>
          <a:solidFill>
            <a:srgbClr val="C9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xmlns="" id="{A73B6C58-F9DB-412C-830B-EBB78B8D7EA5}"/>
              </a:ext>
            </a:extLst>
          </p:cNvPr>
          <p:cNvSpPr/>
          <p:nvPr/>
        </p:nvSpPr>
        <p:spPr>
          <a:xfrm>
            <a:off x="-118823" y="3684819"/>
            <a:ext cx="12867816" cy="1830561"/>
          </a:xfrm>
          <a:custGeom>
            <a:avLst/>
            <a:gdLst>
              <a:gd name="connsiteX0" fmla="*/ 91114 w 12867816"/>
              <a:gd name="connsiteY0" fmla="*/ 582380 h 1140024"/>
              <a:gd name="connsiteX1" fmla="*/ 700714 w 12867816"/>
              <a:gd name="connsiteY1" fmla="*/ 845616 h 1140024"/>
              <a:gd name="connsiteX2" fmla="*/ 2155441 w 12867816"/>
              <a:gd name="connsiteY2" fmla="*/ 790198 h 1140024"/>
              <a:gd name="connsiteX3" fmla="*/ 4884787 w 12867816"/>
              <a:gd name="connsiteY3" fmla="*/ 526962 h 1140024"/>
              <a:gd name="connsiteX4" fmla="*/ 9373659 w 12867816"/>
              <a:gd name="connsiteY4" fmla="*/ 693216 h 1140024"/>
              <a:gd name="connsiteX5" fmla="*/ 12546350 w 12867816"/>
              <a:gd name="connsiteY5" fmla="*/ 1136562 h 1140024"/>
              <a:gd name="connsiteX6" fmla="*/ 12407805 w 12867816"/>
              <a:gd name="connsiteY6" fmla="*/ 429980 h 1140024"/>
              <a:gd name="connsiteX7" fmla="*/ 9429078 w 12867816"/>
              <a:gd name="connsiteY7" fmla="*/ 443835 h 1140024"/>
              <a:gd name="connsiteX8" fmla="*/ 6311805 w 12867816"/>
              <a:gd name="connsiteY8" fmla="*/ 489 h 1140024"/>
              <a:gd name="connsiteX9" fmla="*/ 2598787 w 12867816"/>
              <a:gd name="connsiteY9" fmla="*/ 360707 h 1140024"/>
              <a:gd name="connsiteX10" fmla="*/ 91114 w 12867816"/>
              <a:gd name="connsiteY10" fmla="*/ 582380 h 11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7816" h="1140024">
                <a:moveTo>
                  <a:pt x="91114" y="582380"/>
                </a:moveTo>
                <a:cubicBezTo>
                  <a:pt x="-225231" y="663198"/>
                  <a:pt x="356660" y="810980"/>
                  <a:pt x="700714" y="845616"/>
                </a:cubicBezTo>
                <a:cubicBezTo>
                  <a:pt x="1044769" y="880252"/>
                  <a:pt x="1458096" y="843307"/>
                  <a:pt x="2155441" y="790198"/>
                </a:cubicBezTo>
                <a:cubicBezTo>
                  <a:pt x="2852786" y="737089"/>
                  <a:pt x="3681751" y="543126"/>
                  <a:pt x="4884787" y="526962"/>
                </a:cubicBezTo>
                <a:cubicBezTo>
                  <a:pt x="6087823" y="510798"/>
                  <a:pt x="8096732" y="591616"/>
                  <a:pt x="9373659" y="693216"/>
                </a:cubicBezTo>
                <a:cubicBezTo>
                  <a:pt x="10650586" y="794816"/>
                  <a:pt x="12040659" y="1180435"/>
                  <a:pt x="12546350" y="1136562"/>
                </a:cubicBezTo>
                <a:cubicBezTo>
                  <a:pt x="13052041" y="1092689"/>
                  <a:pt x="12927350" y="545434"/>
                  <a:pt x="12407805" y="429980"/>
                </a:cubicBezTo>
                <a:cubicBezTo>
                  <a:pt x="11888260" y="314525"/>
                  <a:pt x="10445078" y="515417"/>
                  <a:pt x="9429078" y="443835"/>
                </a:cubicBezTo>
                <a:cubicBezTo>
                  <a:pt x="8413078" y="372253"/>
                  <a:pt x="7450187" y="14344"/>
                  <a:pt x="6311805" y="489"/>
                </a:cubicBezTo>
                <a:cubicBezTo>
                  <a:pt x="5173423" y="-13366"/>
                  <a:pt x="3630951" y="270653"/>
                  <a:pt x="2598787" y="360707"/>
                </a:cubicBezTo>
                <a:cubicBezTo>
                  <a:pt x="1566623" y="450761"/>
                  <a:pt x="407459" y="501562"/>
                  <a:pt x="91114" y="582380"/>
                </a:cubicBezTo>
                <a:close/>
              </a:path>
            </a:pathLst>
          </a:custGeom>
          <a:solidFill>
            <a:srgbClr val="79A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xmlns="" id="{461F150B-8650-4394-A1B6-E5DAD8EF982E}"/>
              </a:ext>
            </a:extLst>
          </p:cNvPr>
          <p:cNvSpPr/>
          <p:nvPr/>
        </p:nvSpPr>
        <p:spPr>
          <a:xfrm>
            <a:off x="111512" y="4072310"/>
            <a:ext cx="12449320" cy="1614471"/>
          </a:xfrm>
          <a:custGeom>
            <a:avLst/>
            <a:gdLst>
              <a:gd name="connsiteX0" fmla="*/ 316229 w 11194282"/>
              <a:gd name="connsiteY0" fmla="*/ 679799 h 1552651"/>
              <a:gd name="connsiteX1" fmla="*/ 787284 w 11194282"/>
              <a:gd name="connsiteY1" fmla="*/ 305726 h 1552651"/>
              <a:gd name="connsiteX2" fmla="*/ 3045575 w 11194282"/>
              <a:gd name="connsiteY2" fmla="*/ 568963 h 1552651"/>
              <a:gd name="connsiteX3" fmla="*/ 4375611 w 11194282"/>
              <a:gd name="connsiteY3" fmla="*/ 926 h 1552651"/>
              <a:gd name="connsiteX4" fmla="*/ 6550775 w 11194282"/>
              <a:gd name="connsiteY4" fmla="*/ 430417 h 1552651"/>
              <a:gd name="connsiteX5" fmla="*/ 9030738 w 11194282"/>
              <a:gd name="connsiteY5" fmla="*/ 222599 h 1552651"/>
              <a:gd name="connsiteX6" fmla="*/ 11192048 w 11194282"/>
              <a:gd name="connsiteY6" fmla="*/ 735217 h 1552651"/>
              <a:gd name="connsiteX7" fmla="*/ 8628957 w 11194282"/>
              <a:gd name="connsiteY7" fmla="*/ 1303254 h 1552651"/>
              <a:gd name="connsiteX8" fmla="*/ 4624993 w 11194282"/>
              <a:gd name="connsiteY8" fmla="*/ 1275545 h 1552651"/>
              <a:gd name="connsiteX9" fmla="*/ 2048048 w 11194282"/>
              <a:gd name="connsiteY9" fmla="*/ 1552635 h 1552651"/>
              <a:gd name="connsiteX10" fmla="*/ 108411 w 11194282"/>
              <a:gd name="connsiteY10" fmla="*/ 1261690 h 1552651"/>
              <a:gd name="connsiteX11" fmla="*/ 316229 w 11194282"/>
              <a:gd name="connsiteY11" fmla="*/ 679799 h 15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94282" h="1552651">
                <a:moveTo>
                  <a:pt x="316229" y="679799"/>
                </a:moveTo>
                <a:cubicBezTo>
                  <a:pt x="429374" y="520472"/>
                  <a:pt x="332393" y="324199"/>
                  <a:pt x="787284" y="305726"/>
                </a:cubicBezTo>
                <a:cubicBezTo>
                  <a:pt x="1242175" y="287253"/>
                  <a:pt x="2447521" y="619763"/>
                  <a:pt x="3045575" y="568963"/>
                </a:cubicBezTo>
                <a:cubicBezTo>
                  <a:pt x="3643629" y="518163"/>
                  <a:pt x="3791411" y="24017"/>
                  <a:pt x="4375611" y="926"/>
                </a:cubicBezTo>
                <a:cubicBezTo>
                  <a:pt x="4959811" y="-22165"/>
                  <a:pt x="5774921" y="393471"/>
                  <a:pt x="6550775" y="430417"/>
                </a:cubicBezTo>
                <a:cubicBezTo>
                  <a:pt x="7326630" y="467362"/>
                  <a:pt x="8257192" y="171799"/>
                  <a:pt x="9030738" y="222599"/>
                </a:cubicBezTo>
                <a:cubicBezTo>
                  <a:pt x="9804284" y="273399"/>
                  <a:pt x="11259011" y="555108"/>
                  <a:pt x="11192048" y="735217"/>
                </a:cubicBezTo>
                <a:cubicBezTo>
                  <a:pt x="11125085" y="915326"/>
                  <a:pt x="9723466" y="1213199"/>
                  <a:pt x="8628957" y="1303254"/>
                </a:cubicBezTo>
                <a:cubicBezTo>
                  <a:pt x="7534448" y="1393309"/>
                  <a:pt x="5721811" y="1233982"/>
                  <a:pt x="4624993" y="1275545"/>
                </a:cubicBezTo>
                <a:cubicBezTo>
                  <a:pt x="3528175" y="1317108"/>
                  <a:pt x="2800812" y="1554944"/>
                  <a:pt x="2048048" y="1552635"/>
                </a:cubicBezTo>
                <a:cubicBezTo>
                  <a:pt x="1295284" y="1550326"/>
                  <a:pt x="403975" y="1409472"/>
                  <a:pt x="108411" y="1261690"/>
                </a:cubicBezTo>
                <a:cubicBezTo>
                  <a:pt x="-187153" y="1113908"/>
                  <a:pt x="203084" y="839126"/>
                  <a:pt x="316229" y="679799"/>
                </a:cubicBezTo>
                <a:close/>
              </a:path>
            </a:pathLst>
          </a:custGeom>
          <a:solidFill>
            <a:srgbClr val="A9C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7">
            <a:extLst>
              <a:ext uri="{FF2B5EF4-FFF2-40B4-BE49-F238E27FC236}">
                <a16:creationId xmlns:a16="http://schemas.microsoft.com/office/drawing/2014/main" xmlns="" id="{CA6FF784-D02D-456F-BE47-624B779AD1FA}"/>
              </a:ext>
            </a:extLst>
          </p:cNvPr>
          <p:cNvSpPr/>
          <p:nvPr/>
        </p:nvSpPr>
        <p:spPr>
          <a:xfrm>
            <a:off x="-844488" y="1768084"/>
            <a:ext cx="5030518" cy="5247416"/>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xmlns="" id="{8375F32B-6B58-4589-ACCF-6537F0775257}"/>
              </a:ext>
            </a:extLst>
          </p:cNvPr>
          <p:cNvSpPr/>
          <p:nvPr/>
        </p:nvSpPr>
        <p:spPr>
          <a:xfrm flipH="1">
            <a:off x="9184616" y="2517985"/>
            <a:ext cx="3606550" cy="4016314"/>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xmlns="" id="{487026BF-E00D-4F31-8251-84CA37D8B7F1}"/>
              </a:ext>
            </a:extLst>
          </p:cNvPr>
          <p:cNvGrpSpPr/>
          <p:nvPr/>
        </p:nvGrpSpPr>
        <p:grpSpPr>
          <a:xfrm>
            <a:off x="0" y="5510679"/>
            <a:ext cx="13419853" cy="1352023"/>
            <a:chOff x="0" y="5510679"/>
            <a:chExt cx="13419853" cy="1352023"/>
          </a:xfrm>
        </p:grpSpPr>
        <p:sp>
          <p:nvSpPr>
            <p:cNvPr id="12" name="Freeform 16">
              <a:extLst>
                <a:ext uri="{FF2B5EF4-FFF2-40B4-BE49-F238E27FC236}">
                  <a16:creationId xmlns:a16="http://schemas.microsoft.com/office/drawing/2014/main" xmlns="" id="{595CFD3B-9FF9-401D-85F2-3D008DEE1F80}"/>
                </a:ext>
              </a:extLst>
            </p:cNvPr>
            <p:cNvSpPr/>
            <p:nvPr/>
          </p:nvSpPr>
          <p:spPr>
            <a:xfrm>
              <a:off x="0"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a:extLst>
                <a:ext uri="{FF2B5EF4-FFF2-40B4-BE49-F238E27FC236}">
                  <a16:creationId xmlns:a16="http://schemas.microsoft.com/office/drawing/2014/main" xmlns="" id="{F96C9C23-26DC-4BDB-BC2A-7C620304FFE7}"/>
                </a:ext>
              </a:extLst>
            </p:cNvPr>
            <p:cNvSpPr/>
            <p:nvPr/>
          </p:nvSpPr>
          <p:spPr>
            <a:xfrm>
              <a:off x="2117618"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a16="http://schemas.microsoft.com/office/drawing/2014/main" xmlns="" id="{2A08AEE1-A18A-41FE-8F47-53B2A39E1FF7}"/>
                </a:ext>
              </a:extLst>
            </p:cNvPr>
            <p:cNvSpPr/>
            <p:nvPr/>
          </p:nvSpPr>
          <p:spPr>
            <a:xfrm>
              <a:off x="4288936"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6">
              <a:extLst>
                <a:ext uri="{FF2B5EF4-FFF2-40B4-BE49-F238E27FC236}">
                  <a16:creationId xmlns:a16="http://schemas.microsoft.com/office/drawing/2014/main" xmlns="" id="{A3F35988-61C0-496B-BA5F-061997090324}"/>
                </a:ext>
              </a:extLst>
            </p:cNvPr>
            <p:cNvSpPr/>
            <p:nvPr/>
          </p:nvSpPr>
          <p:spPr>
            <a:xfrm>
              <a:off x="6406554"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6">
              <a:extLst>
                <a:ext uri="{FF2B5EF4-FFF2-40B4-BE49-F238E27FC236}">
                  <a16:creationId xmlns:a16="http://schemas.microsoft.com/office/drawing/2014/main" xmlns="" id="{732F5F02-B406-4859-AF31-121C3187201A}"/>
                </a:ext>
              </a:extLst>
            </p:cNvPr>
            <p:cNvSpPr/>
            <p:nvPr/>
          </p:nvSpPr>
          <p:spPr>
            <a:xfrm>
              <a:off x="8577872"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6">
              <a:extLst>
                <a:ext uri="{FF2B5EF4-FFF2-40B4-BE49-F238E27FC236}">
                  <a16:creationId xmlns:a16="http://schemas.microsoft.com/office/drawing/2014/main" xmlns="" id="{7F52BB60-0907-4E08-A7FD-ADF3A05C6F5D}"/>
                </a:ext>
              </a:extLst>
            </p:cNvPr>
            <p:cNvSpPr/>
            <p:nvPr/>
          </p:nvSpPr>
          <p:spPr>
            <a:xfrm>
              <a:off x="10695490"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19">
            <a:extLst>
              <a:ext uri="{FF2B5EF4-FFF2-40B4-BE49-F238E27FC236}">
                <a16:creationId xmlns:a16="http://schemas.microsoft.com/office/drawing/2014/main" xmlns="" id="{23AAF5D7-6101-4386-BC90-3CF0C36C6912}"/>
              </a:ext>
            </a:extLst>
          </p:cNvPr>
          <p:cNvSpPr/>
          <p:nvPr/>
        </p:nvSpPr>
        <p:spPr>
          <a:xfrm flipH="1">
            <a:off x="300717" y="5318813"/>
            <a:ext cx="2146514" cy="1623545"/>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A white cloud with blue and white smoke&#10;&#10;Description automatically generated">
            <a:extLst>
              <a:ext uri="{FF2B5EF4-FFF2-40B4-BE49-F238E27FC236}">
                <a16:creationId xmlns:a16="http://schemas.microsoft.com/office/drawing/2014/main" xmlns="" id="{C5EF88D5-2DBB-4762-97EB-1C52884F9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29" y="-501067"/>
            <a:ext cx="4213705" cy="2242970"/>
          </a:xfrm>
          <a:prstGeom prst="rect">
            <a:avLst/>
          </a:prstGeom>
        </p:spPr>
      </p:pic>
      <p:pic>
        <p:nvPicPr>
          <p:cNvPr id="27" name="Picture 26" descr="A white cloud with blue and white smoke&#10;&#10;Description automatically generated">
            <a:extLst>
              <a:ext uri="{FF2B5EF4-FFF2-40B4-BE49-F238E27FC236}">
                <a16:creationId xmlns:a16="http://schemas.microsoft.com/office/drawing/2014/main" xmlns="" id="{19B1CEBA-1F2B-42A7-8E8E-D22E84CF90D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32178" y="2563091"/>
            <a:ext cx="1626720" cy="865909"/>
          </a:xfrm>
          <a:prstGeom prst="rect">
            <a:avLst/>
          </a:prstGeom>
        </p:spPr>
      </p:pic>
      <p:pic>
        <p:nvPicPr>
          <p:cNvPr id="28" name="Picture 27" descr="A white cloud with blue and white smoke&#10;&#10;Description automatically generated">
            <a:extLst>
              <a:ext uri="{FF2B5EF4-FFF2-40B4-BE49-F238E27FC236}">
                <a16:creationId xmlns:a16="http://schemas.microsoft.com/office/drawing/2014/main" xmlns="" id="{91D8A1DE-962B-4476-95A0-8B921EFC7EC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54975" y="1189457"/>
            <a:ext cx="1626720" cy="865909"/>
          </a:xfrm>
          <a:prstGeom prst="rect">
            <a:avLst/>
          </a:prstGeom>
        </p:spPr>
      </p:pic>
      <p:pic>
        <p:nvPicPr>
          <p:cNvPr id="34" name="Picture 33" descr="A group of butterflies on a black background&#10;&#10;Description automatically generated">
            <a:extLst>
              <a:ext uri="{FF2B5EF4-FFF2-40B4-BE49-F238E27FC236}">
                <a16:creationId xmlns:a16="http://schemas.microsoft.com/office/drawing/2014/main" xmlns="" id="{25DFB5D1-7E9F-41B0-B7F0-432210A5FF1B}"/>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3386" t="38522" r="74600" b="44453"/>
          <a:stretch/>
        </p:blipFill>
        <p:spPr>
          <a:xfrm>
            <a:off x="9928771" y="3188157"/>
            <a:ext cx="1237993" cy="926643"/>
          </a:xfrm>
          <a:prstGeom prst="rect">
            <a:avLst/>
          </a:prstGeom>
        </p:spPr>
      </p:pic>
      <p:sp>
        <p:nvSpPr>
          <p:cNvPr id="37" name="Freeform 12">
            <a:extLst>
              <a:ext uri="{FF2B5EF4-FFF2-40B4-BE49-F238E27FC236}">
                <a16:creationId xmlns:a16="http://schemas.microsoft.com/office/drawing/2014/main" xmlns="" id="{058BF01D-8AD7-4B69-A17C-E260298AFFF9}"/>
              </a:ext>
            </a:extLst>
          </p:cNvPr>
          <p:cNvSpPr/>
          <p:nvPr/>
        </p:nvSpPr>
        <p:spPr>
          <a:xfrm>
            <a:off x="9045540" y="4352855"/>
            <a:ext cx="3159460" cy="2496451"/>
          </a:xfrm>
          <a:custGeom>
            <a:avLst/>
            <a:gdLst/>
            <a:ahLst/>
            <a:cxnLst/>
            <a:rect l="l" t="t" r="r" b="b"/>
            <a:pathLst>
              <a:path w="2708902" h="1970726">
                <a:moveTo>
                  <a:pt x="0" y="0"/>
                </a:moveTo>
                <a:lnTo>
                  <a:pt x="2708902" y="0"/>
                </a:lnTo>
                <a:lnTo>
                  <a:pt x="2708902" y="1970726"/>
                </a:lnTo>
                <a:lnTo>
                  <a:pt x="0" y="197072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4">
            <a:extLst>
              <a:ext uri="{FF2B5EF4-FFF2-40B4-BE49-F238E27FC236}">
                <a16:creationId xmlns:a16="http://schemas.microsoft.com/office/drawing/2014/main" xmlns="" id="{6A8AC4B2-6556-45EE-894A-924484D476D0}"/>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flipH="1">
            <a:off x="9519003" y="219914"/>
            <a:ext cx="2270125" cy="2299390"/>
          </a:xfrm>
          <a:prstGeom prst="rect">
            <a:avLst/>
          </a:prstGeom>
        </p:spPr>
      </p:pic>
      <p:sp>
        <p:nvSpPr>
          <p:cNvPr id="43" name="Freeform 5">
            <a:extLst>
              <a:ext uri="{FF2B5EF4-FFF2-40B4-BE49-F238E27FC236}">
                <a16:creationId xmlns:a16="http://schemas.microsoft.com/office/drawing/2014/main" xmlns="" id="{B2B474ED-DC9C-40B2-8B91-8521702DDFE9}"/>
              </a:ext>
            </a:extLst>
          </p:cNvPr>
          <p:cNvSpPr/>
          <p:nvPr/>
        </p:nvSpPr>
        <p:spPr>
          <a:xfrm rot="1515959" flipH="1">
            <a:off x="169952" y="1845394"/>
            <a:ext cx="2138023" cy="1714463"/>
          </a:xfrm>
          <a:custGeom>
            <a:avLst/>
            <a:gdLst/>
            <a:ahLst/>
            <a:cxnLst/>
            <a:rect l="l" t="t" r="r" b="b"/>
            <a:pathLst>
              <a:path w="3238550" h="2202214">
                <a:moveTo>
                  <a:pt x="0" y="0"/>
                </a:moveTo>
                <a:lnTo>
                  <a:pt x="3238550" y="0"/>
                </a:lnTo>
                <a:lnTo>
                  <a:pt x="3238550" y="2202214"/>
                </a:lnTo>
                <a:lnTo>
                  <a:pt x="0" y="220221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3ABB4950-E64D-4EDD-4295-0390229CCC48}"/>
              </a:ext>
            </a:extLst>
          </p:cNvPr>
          <p:cNvPicPr>
            <a:picLocks noChangeAspect="1"/>
          </p:cNvPicPr>
          <p:nvPr/>
        </p:nvPicPr>
        <p:blipFill>
          <a:blip r:embed="rId24"/>
          <a:stretch>
            <a:fillRect/>
          </a:stretch>
        </p:blipFill>
        <p:spPr>
          <a:xfrm>
            <a:off x="2372782" y="1123645"/>
            <a:ext cx="7011008" cy="4523624"/>
          </a:xfrm>
          <a:prstGeom prst="rect">
            <a:avLst/>
          </a:prstGeom>
        </p:spPr>
      </p:pic>
    </p:spTree>
    <p:extLst>
      <p:ext uri="{BB962C8B-B14F-4D97-AF65-F5344CB8AC3E}">
        <p14:creationId xmlns:p14="http://schemas.microsoft.com/office/powerpoint/2010/main" val="3994930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xmlns="" id="{9B143033-2A7F-4579-91C4-8946449C0D48}"/>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xmlns="" id="{98165735-E13F-43E0-B25A-8D0CE2097EB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xmlns="" id="{BBC05E4C-E682-4455-96B8-C9427B9F67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a:extLst>
              <a:ext uri="{FF2B5EF4-FFF2-40B4-BE49-F238E27FC236}">
                <a16:creationId xmlns:a16="http://schemas.microsoft.com/office/drawing/2014/main" xmlns="" id="{4830D147-038F-410A-A0C5-B44A75CFED04}"/>
              </a:ext>
            </a:extLst>
          </p:cNvPr>
          <p:cNvGrpSpPr/>
          <p:nvPr/>
        </p:nvGrpSpPr>
        <p:grpSpPr>
          <a:xfrm>
            <a:off x="788151" y="2387633"/>
            <a:ext cx="10615697" cy="2913710"/>
            <a:chOff x="788151" y="2387633"/>
            <a:chExt cx="10615697" cy="2913710"/>
          </a:xfrm>
        </p:grpSpPr>
        <p:sp>
          <p:nvSpPr>
            <p:cNvPr id="5" name="Rectangle: Rounded Corners 4">
              <a:extLst>
                <a:ext uri="{FF2B5EF4-FFF2-40B4-BE49-F238E27FC236}">
                  <a16:creationId xmlns:a16="http://schemas.microsoft.com/office/drawing/2014/main" xmlns="" id="{F2245311-1200-43E5-912F-5DD3A90916FF}"/>
                </a:ext>
              </a:extLst>
            </p:cNvPr>
            <p:cNvSpPr/>
            <p:nvPr/>
          </p:nvSpPr>
          <p:spPr>
            <a:xfrm>
              <a:off x="788151" y="2387633"/>
              <a:ext cx="10615697" cy="2913710"/>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FC7C3137-362E-49BD-9188-E91BB18E8035}"/>
                </a:ext>
              </a:extLst>
            </p:cNvPr>
            <p:cNvSpPr txBox="1"/>
            <p:nvPr/>
          </p:nvSpPr>
          <p:spPr>
            <a:xfrm>
              <a:off x="1047887" y="2573326"/>
              <a:ext cx="10096223" cy="2554545"/>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 diễn cảm cả bài, cần biết nhấn giọng ở những từ ngữ nêu giá trị của hạt gạo và những khó khăn, vất vả mà người nông dân phải trải qua trong quá trìmh sản xuất lúa gạo.</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xmlns="" id="{8C682872-52E8-061D-7FD6-030E3833FB12}"/>
              </a:ext>
            </a:extLst>
          </p:cNvPr>
          <p:cNvPicPr>
            <a:picLocks noChangeAspect="1"/>
          </p:cNvPicPr>
          <p:nvPr/>
        </p:nvPicPr>
        <p:blipFill>
          <a:blip r:embed="rId6"/>
          <a:stretch>
            <a:fillRect/>
          </a:stretch>
        </p:blipFill>
        <p:spPr>
          <a:xfrm>
            <a:off x="2010406" y="637401"/>
            <a:ext cx="9303302" cy="1511939"/>
          </a:xfrm>
          <a:prstGeom prst="rect">
            <a:avLst/>
          </a:prstGeom>
        </p:spPr>
      </p:pic>
    </p:spTree>
    <p:extLst>
      <p:ext uri="{BB962C8B-B14F-4D97-AF65-F5344CB8AC3E}">
        <p14:creationId xmlns:p14="http://schemas.microsoft.com/office/powerpoint/2010/main" val="40996257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xmlns="" id="{078E89FD-8EBA-4F63-AECE-25AE7C1CDEBA}"/>
              </a:ext>
            </a:extLst>
          </p:cNvPr>
          <p:cNvPicPr>
            <a:picLocks noChangeAspect="1"/>
          </p:cNvPicPr>
          <p:nvPr/>
        </p:nvPicPr>
        <p:blipFill>
          <a:blip r:embed="rId2"/>
          <a:stretch>
            <a:fillRect/>
          </a:stretch>
        </p:blipFill>
        <p:spPr>
          <a:xfrm>
            <a:off x="2688657" y="1406784"/>
            <a:ext cx="8093128" cy="4475003"/>
          </a:xfrm>
          <a:prstGeom prst="rect">
            <a:avLst/>
          </a:prstGeom>
        </p:spPr>
      </p:pic>
      <p:pic>
        <p:nvPicPr>
          <p:cNvPr id="2" name="Picture 1">
            <a:extLst>
              <a:ext uri="{FF2B5EF4-FFF2-40B4-BE49-F238E27FC236}">
                <a16:creationId xmlns:a16="http://schemas.microsoft.com/office/drawing/2014/main" xmlns="" id="{13FECDB9-A4B0-0D82-8479-E123E54F6E8E}"/>
              </a:ext>
            </a:extLst>
          </p:cNvPr>
          <p:cNvPicPr>
            <a:picLocks noChangeAspect="1"/>
          </p:cNvPicPr>
          <p:nvPr/>
        </p:nvPicPr>
        <p:blipFill>
          <a:blip r:embed="rId3"/>
          <a:stretch>
            <a:fillRect/>
          </a:stretch>
        </p:blipFill>
        <p:spPr>
          <a:xfrm>
            <a:off x="3072089" y="1616577"/>
            <a:ext cx="6809822" cy="3907875"/>
          </a:xfrm>
          <a:prstGeom prst="rect">
            <a:avLst/>
          </a:prstGeom>
        </p:spPr>
      </p:pic>
    </p:spTree>
    <p:extLst>
      <p:ext uri="{BB962C8B-B14F-4D97-AF65-F5344CB8AC3E}">
        <p14:creationId xmlns:p14="http://schemas.microsoft.com/office/powerpoint/2010/main" val="259476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xmlns=""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134" y="1769443"/>
            <a:ext cx="3914274" cy="5088557"/>
          </a:xfrm>
          <a:prstGeom prst="rect">
            <a:avLst/>
          </a:prstGeom>
        </p:spPr>
      </p:pic>
      <p:sp>
        <p:nvSpPr>
          <p:cNvPr id="3" name="Rounded Rectangular Callout 2"/>
          <p:cNvSpPr/>
          <p:nvPr/>
        </p:nvSpPr>
        <p:spPr>
          <a:xfrm>
            <a:off x="2241689" y="309337"/>
            <a:ext cx="9561290" cy="211755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 name="Title 1">
            <a:extLst>
              <a:ext uri="{FF2B5EF4-FFF2-40B4-BE49-F238E27FC236}">
                <a16:creationId xmlns:a16="http://schemas.microsoft.com/office/drawing/2014/main" xmlns="" id="{FDE0AEC8-7838-4E77-A6B7-18E7F082B224}"/>
              </a:ext>
            </a:extLst>
          </p:cNvPr>
          <p:cNvSpPr txBox="1">
            <a:spLocks/>
          </p:cNvSpPr>
          <p:nvPr/>
        </p:nvSpPr>
        <p:spPr>
          <a:xfrm>
            <a:off x="2660006" y="471049"/>
            <a:ext cx="911833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defRPr/>
            </a:pPr>
            <a:r>
              <a:rPr lang="en-US"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V</a:t>
            </a:r>
            <a:r>
              <a:rPr lang="vi-VN"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iết vài câu cảm nhận của em về tình cảm của em với những người làm ra hạt thóc, hạt gạo.</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5441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
            <a:extLst>
              <a:ext uri="{FF2B5EF4-FFF2-40B4-BE49-F238E27FC236}">
                <a16:creationId xmlns:a16="http://schemas.microsoft.com/office/drawing/2014/main" xmlns="" id="{A154F1F2-B83F-4991-AB47-9C946AD0C4FC}"/>
              </a:ext>
            </a:extLst>
          </p:cNvPr>
          <p:cNvGrpSpPr/>
          <p:nvPr/>
        </p:nvGrpSpPr>
        <p:grpSpPr>
          <a:xfrm>
            <a:off x="3206466" y="1154564"/>
            <a:ext cx="7282588" cy="4376056"/>
            <a:chOff x="1719533" y="644142"/>
            <a:chExt cx="8168170" cy="5096200"/>
          </a:xfrm>
        </p:grpSpPr>
        <p:grpSp>
          <p:nvGrpSpPr>
            <p:cNvPr id="6" name="组合 17">
              <a:extLst>
                <a:ext uri="{FF2B5EF4-FFF2-40B4-BE49-F238E27FC236}">
                  <a16:creationId xmlns:a16="http://schemas.microsoft.com/office/drawing/2014/main" xmlns="" id="{CBF82D46-51E2-442D-B402-F51D8E206CCD}"/>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8" name="任意多边形: 形状 18">
                <a:extLst>
                  <a:ext uri="{FF2B5EF4-FFF2-40B4-BE49-F238E27FC236}">
                    <a16:creationId xmlns:a16="http://schemas.microsoft.com/office/drawing/2014/main" xmlns="" id="{E9709399-6B2D-4D4D-99EB-C2E34F06359E}"/>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9" name="图片 20">
                <a:extLst>
                  <a:ext uri="{FF2B5EF4-FFF2-40B4-BE49-F238E27FC236}">
                    <a16:creationId xmlns:a16="http://schemas.microsoft.com/office/drawing/2014/main" xmlns="" id="{0C2066FF-76B7-44DE-AAA8-E8204E395D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7" name="任意多边形: 形状 38">
              <a:extLst>
                <a:ext uri="{FF2B5EF4-FFF2-40B4-BE49-F238E27FC236}">
                  <a16:creationId xmlns:a16="http://schemas.microsoft.com/office/drawing/2014/main" xmlns="" id="{F1B27A02-309C-4A1D-AE9C-D8AC960D3CCA}"/>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537124" y="3541441"/>
            <a:ext cx="3930374" cy="3316559"/>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578706" y="4203240"/>
            <a:ext cx="3820696" cy="2654760"/>
          </a:xfrm>
          <a:prstGeom prst="rect">
            <a:avLst/>
          </a:prstGeom>
        </p:spPr>
      </p:pic>
      <p:sp>
        <p:nvSpPr>
          <p:cNvPr id="10" name="TextBox 9"/>
          <p:cNvSpPr txBox="1"/>
          <p:nvPr/>
        </p:nvSpPr>
        <p:spPr>
          <a:xfrm>
            <a:off x="4228657" y="1595106"/>
            <a:ext cx="5238206" cy="2215991"/>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a:noFill/>
                </a:ln>
                <a:solidFill>
                  <a:srgbClr val="FF9900"/>
                </a:solidFill>
                <a:effectLst/>
                <a:uLnTx/>
                <a:uFillTx/>
                <a:latin typeface="UTM Wedding K&amp;T" panose="02040603050506020204" pitchFamily="18" charset="0"/>
                <a:ea typeface="+mn-ea"/>
                <a:cs typeface="+mn-cs"/>
              </a:rPr>
              <a:t>Chúc em </a:t>
            </a:r>
          </a:p>
        </p:txBody>
      </p:sp>
      <p:sp>
        <p:nvSpPr>
          <p:cNvPr id="11" name="TextBox 10"/>
          <p:cNvSpPr txBox="1"/>
          <p:nvPr/>
        </p:nvSpPr>
        <p:spPr>
          <a:xfrm>
            <a:off x="4742302" y="3314629"/>
            <a:ext cx="5238206" cy="2215991"/>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a:noFill/>
                </a:ln>
                <a:solidFill>
                  <a:srgbClr val="FF9900"/>
                </a:solidFill>
                <a:effectLst/>
                <a:uLnTx/>
                <a:uFillTx/>
                <a:latin typeface="UTM Wedding K&amp;T" panose="02040603050506020204" pitchFamily="18" charset="0"/>
                <a:ea typeface="+mn-ea"/>
                <a:cs typeface="+mn-cs"/>
              </a:rPr>
              <a:t> học tốt !</a:t>
            </a:r>
          </a:p>
        </p:txBody>
      </p:sp>
      <p:pic>
        <p:nvPicPr>
          <p:cNvPr id="12"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1938" y="1291514"/>
            <a:ext cx="1803374" cy="1921452"/>
          </a:xfrm>
          <a:prstGeom prst="rect">
            <a:avLst/>
          </a:prstGeom>
        </p:spPr>
      </p:pic>
    </p:spTree>
    <p:extLst>
      <p:ext uri="{BB962C8B-B14F-4D97-AF65-F5344CB8AC3E}">
        <p14:creationId xmlns:p14="http://schemas.microsoft.com/office/powerpoint/2010/main" val="45956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2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750" fill="hold"/>
                                        <p:tgtEl>
                                          <p:spTgt spid="12"/>
                                        </p:tgtEl>
                                        <p:attrNameLst>
                                          <p:attrName>ppt_x</p:attrName>
                                        </p:attrNameLst>
                                      </p:cBhvr>
                                      <p:tavLst>
                                        <p:tav tm="0">
                                          <p:val>
                                            <p:strVal val="1+#ppt_w/2"/>
                                          </p:val>
                                        </p:tav>
                                        <p:tav tm="100000">
                                          <p:val>
                                            <p:strVal val="#ppt_x"/>
                                          </p:val>
                                        </p:tav>
                                      </p:tavLst>
                                    </p:anim>
                                    <p:anim calcmode="lin" valueType="num">
                                      <p:cBhvr additive="base">
                                        <p:cTn id="17" dur="1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0">
            <a:extLst>
              <a:ext uri="{FF2B5EF4-FFF2-40B4-BE49-F238E27FC236}">
                <a16:creationId xmlns:a16="http://schemas.microsoft.com/office/drawing/2014/main" xmlns="" id="{47118E00-203A-4E78-AC85-4C87806898CA}"/>
              </a:ext>
            </a:extLst>
          </p:cNvPr>
          <p:cNvSpPr/>
          <p:nvPr/>
        </p:nvSpPr>
        <p:spPr>
          <a:xfrm>
            <a:off x="169817" y="71161"/>
            <a:ext cx="11861074" cy="638131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xmlns="" id="{0607D9B2-2DD0-0AFC-CD6B-BE2AE864953E}"/>
              </a:ext>
            </a:extLst>
          </p:cNvPr>
          <p:cNvPicPr>
            <a:picLocks noChangeAspect="1"/>
          </p:cNvPicPr>
          <p:nvPr/>
        </p:nvPicPr>
        <p:blipFill>
          <a:blip r:embed="rId2"/>
          <a:stretch>
            <a:fillRect/>
          </a:stretch>
        </p:blipFill>
        <p:spPr>
          <a:xfrm>
            <a:off x="653143" y="555171"/>
            <a:ext cx="6248400" cy="5181600"/>
          </a:xfrm>
          <a:prstGeom prst="rect">
            <a:avLst/>
          </a:prstGeom>
        </p:spPr>
      </p:pic>
      <p:sp>
        <p:nvSpPr>
          <p:cNvPr id="6" name="圆角矩形 53">
            <a:extLst>
              <a:ext uri="{FF2B5EF4-FFF2-40B4-BE49-F238E27FC236}">
                <a16:creationId xmlns:a16="http://schemas.microsoft.com/office/drawing/2014/main" xmlns="" id="{63AD2B91-1F99-3A56-14E7-DD9A49076644}"/>
              </a:ext>
            </a:extLst>
          </p:cNvPr>
          <p:cNvSpPr/>
          <p:nvPr/>
        </p:nvSpPr>
        <p:spPr>
          <a:xfrm>
            <a:off x="7151914" y="1290753"/>
            <a:ext cx="4477935" cy="3934389"/>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altLang="zh-CN" sz="3200" b="1" dirty="0">
                <a:solidFill>
                  <a:srgbClr val="FF0000"/>
                </a:solidFill>
                <a:latin typeface="Cambria" panose="02040503050406030204" pitchFamily="18" charset="0"/>
                <a:ea typeface="Cambria" panose="02040503050406030204" pitchFamily="18" charset="0"/>
                <a:sym typeface="inpin heiti" panose="00000500000000000000" pitchFamily="2" charset="-122"/>
              </a:rPr>
              <a:t>C</a:t>
            </a:r>
            <a:r>
              <a:rPr lang="vi-VN" altLang="zh-CN" sz="3200" b="1" dirty="0">
                <a:solidFill>
                  <a:srgbClr val="FF0000"/>
                </a:solidFill>
                <a:latin typeface="Cambria" panose="02040503050406030204" pitchFamily="18" charset="0"/>
                <a:ea typeface="Cambria" panose="02040503050406030204" pitchFamily="18" charset="0"/>
                <a:sym typeface="inpin heiti" panose="00000500000000000000" pitchFamily="2" charset="-122"/>
              </a:rPr>
              <a:t>ông việc của người nông dân: </a:t>
            </a:r>
            <a:r>
              <a:rPr lang="vi-VN" altLang="zh-CN" sz="3200" dirty="0">
                <a:solidFill>
                  <a:srgbClr val="FF0000"/>
                </a:solidFill>
                <a:latin typeface="Cambria" panose="02040503050406030204" pitchFamily="18" charset="0"/>
                <a:ea typeface="Cambria" panose="02040503050406030204" pitchFamily="18" charset="0"/>
                <a:sym typeface="inpin heiti" panose="00000500000000000000" pitchFamily="2" charset="-122"/>
              </a:rPr>
              <a:t>cày đất, gieo mầm, bón phân, gặt hái, thu hoạch nông sản, phun thuốc trừ sâu, bắt sâu, tỉa lá hỏng, thụ phấn hoa,…</a:t>
            </a:r>
            <a:endParaRPr kumimoji="0" lang="zh-CN" altLang="en-US" sz="3200" b="0" i="0" u="none" strike="noStrike" kern="1200" cap="none" spc="0" normalizeH="0" baseline="0" noProof="0" dirty="0">
              <a:ln>
                <a:noFill/>
              </a:ln>
              <a:solidFill>
                <a:srgbClr val="FF000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211626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16AA52A-2568-3B14-1382-2943F1A7FFD1}"/>
              </a:ext>
            </a:extLst>
          </p:cNvPr>
          <p:cNvPicPr>
            <a:picLocks noChangeAspect="1"/>
          </p:cNvPicPr>
          <p:nvPr/>
        </p:nvPicPr>
        <p:blipFill>
          <a:blip r:embed="rId2"/>
          <a:stretch>
            <a:fillRect/>
          </a:stretch>
        </p:blipFill>
        <p:spPr>
          <a:xfrm>
            <a:off x="368489" y="132425"/>
            <a:ext cx="1076509" cy="1065851"/>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7772" y="-74147"/>
            <a:ext cx="2438198" cy="1389773"/>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5335" y="-1671"/>
            <a:ext cx="2417680" cy="1378077"/>
          </a:xfrm>
          <a:prstGeom prst="rect">
            <a:avLst/>
          </a:prstGeom>
        </p:spPr>
      </p:pic>
      <p:pic>
        <p:nvPicPr>
          <p:cNvPr id="15" name="Picture 14">
            <a:extLst>
              <a:ext uri="{FF2B5EF4-FFF2-40B4-BE49-F238E27FC236}">
                <a16:creationId xmlns:a16="http://schemas.microsoft.com/office/drawing/2014/main" xmlns="" id="{7101C9C1-A638-4329-F85F-B8AB1B0461CD}"/>
              </a:ext>
            </a:extLst>
          </p:cNvPr>
          <p:cNvPicPr>
            <a:picLocks noChangeAspect="1"/>
          </p:cNvPicPr>
          <p:nvPr/>
        </p:nvPicPr>
        <p:blipFill>
          <a:blip r:embed="rId5"/>
          <a:stretch>
            <a:fillRect/>
          </a:stretch>
        </p:blipFill>
        <p:spPr>
          <a:xfrm>
            <a:off x="711017" y="682160"/>
            <a:ext cx="10900593" cy="3621338"/>
          </a:xfrm>
          <a:prstGeom prst="rect">
            <a:avLst/>
          </a:prstGeom>
        </p:spPr>
      </p:pic>
      <p:pic>
        <p:nvPicPr>
          <p:cNvPr id="16" name="Picture 15"/>
          <p:cNvPicPr>
            <a:picLocks noChangeAspect="1"/>
          </p:cNvPicPr>
          <p:nvPr/>
        </p:nvPicPr>
        <p:blipFill>
          <a:blip r:embed="rId6"/>
          <a:stretch>
            <a:fillRect/>
          </a:stretch>
        </p:blipFill>
        <p:spPr>
          <a:xfrm>
            <a:off x="1613345" y="106722"/>
            <a:ext cx="3392819" cy="2539368"/>
          </a:xfrm>
          <a:prstGeom prst="rect">
            <a:avLst/>
          </a:prstGeom>
        </p:spPr>
      </p:pic>
      <p:pic>
        <p:nvPicPr>
          <p:cNvPr id="19" name="Picture 18">
            <a:extLst>
              <a:ext uri="{FF2B5EF4-FFF2-40B4-BE49-F238E27FC236}">
                <a16:creationId xmlns:a16="http://schemas.microsoft.com/office/drawing/2014/main" xmlns="" id="{53E52C69-D667-E3CD-CD89-7E822DA247A8}"/>
              </a:ext>
            </a:extLst>
          </p:cNvPr>
          <p:cNvPicPr>
            <a:picLocks noChangeAspect="1"/>
          </p:cNvPicPr>
          <p:nvPr/>
        </p:nvPicPr>
        <p:blipFill>
          <a:blip r:embed="rId7"/>
          <a:stretch>
            <a:fillRect/>
          </a:stretch>
        </p:blipFill>
        <p:spPr>
          <a:xfrm>
            <a:off x="8145844" y="4089934"/>
            <a:ext cx="3542083" cy="1072989"/>
          </a:xfrm>
          <a:prstGeom prst="rect">
            <a:avLst/>
          </a:prstGeom>
        </p:spPr>
      </p:pic>
      <p:pic>
        <p:nvPicPr>
          <p:cNvPr id="20" name="Picture 19" descr="A round pink label with white text and a black background&#10;&#10;Description automatically generated">
            <a:extLst>
              <a:ext uri="{FF2B5EF4-FFF2-40B4-BE49-F238E27FC236}">
                <a16:creationId xmlns:a16="http://schemas.microsoft.com/office/drawing/2014/main" xmlns="" id="{D5989414-C4C6-2677-D2C9-58D4D2922B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79105" y="0"/>
            <a:ext cx="1618952" cy="1618952"/>
          </a:xfrm>
          <a:prstGeom prst="rect">
            <a:avLst/>
          </a:prstGeom>
        </p:spPr>
      </p:pic>
    </p:spTree>
    <p:extLst>
      <p:ext uri="{BB962C8B-B14F-4D97-AF65-F5344CB8AC3E}">
        <p14:creationId xmlns:p14="http://schemas.microsoft.com/office/powerpoint/2010/main" val="131359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xmlns="" id="{47118E00-203A-4E78-AC85-4C87806898CA}"/>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sp>
        <p:nvSpPr>
          <p:cNvPr id="4" name="TextBox 3">
            <a:extLst>
              <a:ext uri="{FF2B5EF4-FFF2-40B4-BE49-F238E27FC236}">
                <a16:creationId xmlns:a16="http://schemas.microsoft.com/office/drawing/2014/main" xmlns="" id="{A33A047A-B991-455D-A476-7409E5290ADB}"/>
              </a:ext>
            </a:extLst>
          </p:cNvPr>
          <p:cNvSpPr txBox="1"/>
          <p:nvPr/>
        </p:nvSpPr>
        <p:spPr>
          <a:xfrm>
            <a:off x="693960" y="25810"/>
            <a:ext cx="1653435" cy="67185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17479D"/>
                </a:solidFill>
                <a:effectLst/>
                <a:uLnTx/>
                <a:uFillTx/>
                <a:latin typeface="Cambria" panose="02040503050406030204" pitchFamily="18" charset="0"/>
                <a:ea typeface="Cambria" panose="02040503050406030204" pitchFamily="18" charset="0"/>
              </a:rPr>
              <a:t>ĐỌC</a:t>
            </a:r>
            <a:endParaRPr kumimoji="0" lang="en-US" sz="2800" b="1" i="0" u="none" strike="noStrike" kern="1200" cap="none" spc="0" normalizeH="0" baseline="0" noProof="0" dirty="0">
              <a:ln>
                <a:noFill/>
              </a:ln>
              <a:solidFill>
                <a:srgbClr val="17479D"/>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xmlns="" id="{B7BFEFE6-D796-4811-96B0-9A67502400AC}"/>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sp>
        <p:nvSpPr>
          <p:cNvPr id="14" name="Text Box 3"/>
          <p:cNvSpPr txBox="1"/>
          <p:nvPr/>
        </p:nvSpPr>
        <p:spPr>
          <a:xfrm>
            <a:off x="2638549" y="121529"/>
            <a:ext cx="56443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Hạt</a:t>
            </a:r>
            <a:r>
              <a:rPr kumimoji="0" lang="en-US" sz="48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gạo</a:t>
            </a:r>
            <a:r>
              <a:rPr kumimoji="0" lang="en-US" sz="4800" b="1" i="0" u="none" strike="noStrike" kern="1200" cap="none" spc="0" normalizeH="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làng</a:t>
            </a:r>
            <a:r>
              <a:rPr kumimoji="0" lang="en-US" sz="4800" b="1" i="0" u="none" strike="noStrike" kern="1200" cap="none" spc="0" normalizeH="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ta</a:t>
            </a:r>
            <a:endParaRPr kumimoji="0" lang="en-US" sz="48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TextBox 14"/>
          <p:cNvSpPr txBox="1"/>
          <p:nvPr/>
        </p:nvSpPr>
        <p:spPr>
          <a:xfrm>
            <a:off x="625268" y="902449"/>
            <a:ext cx="2923476" cy="2462213"/>
          </a:xfrm>
          <a:prstGeom prst="rect">
            <a:avLst/>
          </a:prstGeom>
          <a:noFill/>
        </p:spPr>
        <p:txBody>
          <a:bodyPr wrap="square" rtlCol="0">
            <a:spAutoFit/>
          </a:bodyPr>
          <a:lstStyle/>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vị phù sa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Của sông Kinh Thầy</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hương sen thơm</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Trong hồ nước đầy</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lời mẹ hát</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Ngọt bùi đắng cay...</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4B4E893E-C8A8-B083-947A-DE0945990628}"/>
              </a:ext>
            </a:extLst>
          </p:cNvPr>
          <p:cNvSpPr txBox="1"/>
          <p:nvPr/>
        </p:nvSpPr>
        <p:spPr>
          <a:xfrm>
            <a:off x="701467" y="3612991"/>
            <a:ext cx="3086761" cy="3139321"/>
          </a:xfrm>
          <a:prstGeom prst="rect">
            <a:avLst/>
          </a:prstGeom>
          <a:noFill/>
        </p:spPr>
        <p:txBody>
          <a:bodyPr wrap="square" rtlCol="0">
            <a:spAutoFit/>
          </a:bodyPr>
          <a:lstStyle/>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bão tháng Bảy</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mưa tháng Ba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Giọt mồ hôi sa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Những trưa tháng Sáu</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Nước như ai nấu</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Chết cả cá cờ</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Cua ngoi lên bờ</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Mẹ em xuống cấy...</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263BF851-995D-376E-190C-35969FEAD35E}"/>
              </a:ext>
            </a:extLst>
          </p:cNvPr>
          <p:cNvSpPr txBox="1"/>
          <p:nvPr/>
        </p:nvSpPr>
        <p:spPr>
          <a:xfrm>
            <a:off x="4021611" y="1196363"/>
            <a:ext cx="2923476" cy="3139321"/>
          </a:xfrm>
          <a:prstGeom prst="rect">
            <a:avLst/>
          </a:prstGeom>
          <a:noFill/>
        </p:spPr>
        <p:txBody>
          <a:bodyPr wrap="square" rtlCol="0">
            <a:spAutoFit/>
          </a:bodyPr>
          <a:lstStyle/>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Những năm bom Mỹ</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Trút trên mái nhà</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Những năm cây súng</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Theo người đi xa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Những năm băng đạn</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Vàng như lúa đồng</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Bát cơm mùa gặt</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Thơm hào giao thông...</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A7BBBF6A-B6EF-584B-C57A-BA16BCC43239}"/>
              </a:ext>
            </a:extLst>
          </p:cNvPr>
          <p:cNvSpPr txBox="1"/>
          <p:nvPr/>
        </p:nvSpPr>
        <p:spPr>
          <a:xfrm>
            <a:off x="7581240" y="1174591"/>
            <a:ext cx="2923476" cy="2800767"/>
          </a:xfrm>
          <a:prstGeom prst="rect">
            <a:avLst/>
          </a:prstGeom>
          <a:noFill/>
        </p:spPr>
        <p:txBody>
          <a:bodyPr wrap="square" rtlCol="0">
            <a:spAutoFit/>
          </a:bodyPr>
          <a:lstStyle/>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công các bạn</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Sớm nào chống hạn</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Vục mẻ miệng gàu</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Trưa nào bắt sâu</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Lúa cao rát mặt</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Chiều nào gánh phân</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Quang trành quết đất</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5913BD8D-05F9-9A1A-0029-F3FC58E8187A}"/>
              </a:ext>
            </a:extLst>
          </p:cNvPr>
          <p:cNvSpPr txBox="1"/>
          <p:nvPr/>
        </p:nvSpPr>
        <p:spPr>
          <a:xfrm>
            <a:off x="7733640" y="4057233"/>
            <a:ext cx="2923476" cy="2123658"/>
          </a:xfrm>
          <a:prstGeom prst="rect">
            <a:avLst/>
          </a:prstGeom>
          <a:noFill/>
        </p:spPr>
        <p:txBody>
          <a:bodyPr wrap="square" rtlCol="0">
            <a:spAutoFit/>
          </a:bodyPr>
          <a:lstStyle/>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Gửi ra tiền tuyến</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Gửi về phương xa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Em vui em hát</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vàng làng ta.</a:t>
            </a:r>
            <a:endParaRPr lang="en-US" sz="22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a:p>
            <a:pPr lvl="0" algn="r">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Trần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Đăng</a:t>
            </a:r>
            <a:r>
              <a:rPr lang="en-US"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Khoa)</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1146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anim calcmode="lin" valueType="num">
                                      <p:cBhvr>
                                        <p:cTn id="41" dur="1000" fill="hold"/>
                                        <p:tgtEl>
                                          <p:spTgt spid="2"/>
                                        </p:tgtEl>
                                        <p:attrNameLst>
                                          <p:attrName>ppt_x</p:attrName>
                                        </p:attrNameLst>
                                      </p:cBhvr>
                                      <p:tavLst>
                                        <p:tav tm="0">
                                          <p:val>
                                            <p:strVal val="#ppt_x"/>
                                          </p:val>
                                        </p:tav>
                                        <p:tav tm="100000">
                                          <p:val>
                                            <p:strVal val="#ppt_x"/>
                                          </p:val>
                                        </p:tav>
                                      </p:tavLst>
                                    </p:anim>
                                    <p:anim calcmode="lin" valueType="num">
                                      <p:cBhvr>
                                        <p:cTn id="4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P spid="2" grpId="0"/>
      <p:bldP spid="6" grpId="0"/>
      <p:bldP spid="7"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69083" y="420357"/>
            <a:ext cx="3388718" cy="1265354"/>
            <a:chOff x="3173073" y="565468"/>
            <a:chExt cx="5979158" cy="1265354"/>
          </a:xfrm>
        </p:grpSpPr>
        <p:grpSp>
          <p:nvGrpSpPr>
            <p:cNvPr id="4" name="Group 3">
              <a:extLst>
                <a:ext uri="{FF2B5EF4-FFF2-40B4-BE49-F238E27FC236}">
                  <a16:creationId xmlns:a16="http://schemas.microsoft.com/office/drawing/2014/main" xmlns=""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xmlns=""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a:extLst>
                  <a:ext uri="{FF2B5EF4-FFF2-40B4-BE49-F238E27FC236}">
                    <a16:creationId xmlns:a16="http://schemas.microsoft.com/office/drawing/2014/main" xmlns=""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708654" y="725404"/>
              <a:ext cx="544357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Chia </a:t>
              </a:r>
              <a:r>
                <a:rPr kumimoji="0" lang="en-US" sz="4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khổ</a:t>
              </a:r>
              <a:endParaRPr kumimoji="0" lang="en-US"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7" name="圆角矩形 53">
            <a:extLst>
              <a:ext uri="{FF2B5EF4-FFF2-40B4-BE49-F238E27FC236}">
                <a16:creationId xmlns:a16="http://schemas.microsoft.com/office/drawing/2014/main" xmlns="" id="{92B056AE-038E-41F8-F23D-3694468E8712}"/>
              </a:ext>
            </a:extLst>
          </p:cNvPr>
          <p:cNvSpPr/>
          <p:nvPr/>
        </p:nvSpPr>
        <p:spPr>
          <a:xfrm>
            <a:off x="881743" y="2357554"/>
            <a:ext cx="10689771" cy="387996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1: Hạt gạo làng ta…đắng cay</a:t>
            </a:r>
          </a:p>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2: Hạt gạo làng ta…xuống cấy</a:t>
            </a:r>
          </a:p>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3: Hạt gạo làng ta…giao thông</a:t>
            </a:r>
          </a:p>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4: Hạt gạo làng ta…quết đất</a:t>
            </a:r>
          </a:p>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5: Còn lại</a:t>
            </a:r>
          </a:p>
        </p:txBody>
      </p:sp>
    </p:spTree>
    <p:extLst>
      <p:ext uri="{BB962C8B-B14F-4D97-AF65-F5344CB8AC3E}">
        <p14:creationId xmlns:p14="http://schemas.microsoft.com/office/powerpoint/2010/main" val="423203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down)">
                                      <p:cBhvr>
                                        <p:cTn id="14" dur="580">
                                          <p:stCondLst>
                                            <p:cond delay="0"/>
                                          </p:stCondLst>
                                        </p:cTn>
                                        <p:tgtEl>
                                          <p:spTgt spid="27"/>
                                        </p:tgtEl>
                                      </p:cBhvr>
                                    </p:animEffect>
                                    <p:anim calcmode="lin" valueType="num">
                                      <p:cBhvr>
                                        <p:cTn id="15"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0" dur="26">
                                          <p:stCondLst>
                                            <p:cond delay="650"/>
                                          </p:stCondLst>
                                        </p:cTn>
                                        <p:tgtEl>
                                          <p:spTgt spid="27"/>
                                        </p:tgtEl>
                                      </p:cBhvr>
                                      <p:to x="100000" y="60000"/>
                                    </p:animScale>
                                    <p:animScale>
                                      <p:cBhvr>
                                        <p:cTn id="21" dur="166" decel="50000">
                                          <p:stCondLst>
                                            <p:cond delay="676"/>
                                          </p:stCondLst>
                                        </p:cTn>
                                        <p:tgtEl>
                                          <p:spTgt spid="27"/>
                                        </p:tgtEl>
                                      </p:cBhvr>
                                      <p:to x="100000" y="100000"/>
                                    </p:animScale>
                                    <p:animScale>
                                      <p:cBhvr>
                                        <p:cTn id="22" dur="26">
                                          <p:stCondLst>
                                            <p:cond delay="1312"/>
                                          </p:stCondLst>
                                        </p:cTn>
                                        <p:tgtEl>
                                          <p:spTgt spid="27"/>
                                        </p:tgtEl>
                                      </p:cBhvr>
                                      <p:to x="100000" y="80000"/>
                                    </p:animScale>
                                    <p:animScale>
                                      <p:cBhvr>
                                        <p:cTn id="23" dur="166" decel="50000">
                                          <p:stCondLst>
                                            <p:cond delay="1338"/>
                                          </p:stCondLst>
                                        </p:cTn>
                                        <p:tgtEl>
                                          <p:spTgt spid="27"/>
                                        </p:tgtEl>
                                      </p:cBhvr>
                                      <p:to x="100000" y="100000"/>
                                    </p:animScale>
                                    <p:animScale>
                                      <p:cBhvr>
                                        <p:cTn id="24" dur="26">
                                          <p:stCondLst>
                                            <p:cond delay="1642"/>
                                          </p:stCondLst>
                                        </p:cTn>
                                        <p:tgtEl>
                                          <p:spTgt spid="27"/>
                                        </p:tgtEl>
                                      </p:cBhvr>
                                      <p:to x="100000" y="90000"/>
                                    </p:animScale>
                                    <p:animScale>
                                      <p:cBhvr>
                                        <p:cTn id="25" dur="166" decel="50000">
                                          <p:stCondLst>
                                            <p:cond delay="1668"/>
                                          </p:stCondLst>
                                        </p:cTn>
                                        <p:tgtEl>
                                          <p:spTgt spid="27"/>
                                        </p:tgtEl>
                                      </p:cBhvr>
                                      <p:to x="100000" y="100000"/>
                                    </p:animScale>
                                    <p:animScale>
                                      <p:cBhvr>
                                        <p:cTn id="26" dur="26">
                                          <p:stCondLst>
                                            <p:cond delay="1808"/>
                                          </p:stCondLst>
                                        </p:cTn>
                                        <p:tgtEl>
                                          <p:spTgt spid="27"/>
                                        </p:tgtEl>
                                      </p:cBhvr>
                                      <p:to x="100000" y="95000"/>
                                    </p:animScale>
                                    <p:animScale>
                                      <p:cBhvr>
                                        <p:cTn id="27"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69082" y="420357"/>
            <a:ext cx="6314153" cy="1265354"/>
            <a:chOff x="3173073" y="565468"/>
            <a:chExt cx="5979158" cy="1265354"/>
          </a:xfrm>
        </p:grpSpPr>
        <p:grpSp>
          <p:nvGrpSpPr>
            <p:cNvPr id="4" name="Group 3">
              <a:extLst>
                <a:ext uri="{FF2B5EF4-FFF2-40B4-BE49-F238E27FC236}">
                  <a16:creationId xmlns:a16="http://schemas.microsoft.com/office/drawing/2014/main" xmlns=""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xmlns=""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7" name="矩形: 圆角 2">
                <a:extLst>
                  <a:ext uri="{FF2B5EF4-FFF2-40B4-BE49-F238E27FC236}">
                    <a16:creationId xmlns:a16="http://schemas.microsoft.com/office/drawing/2014/main" xmlns=""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5" name="TextBox 4"/>
            <p:cNvSpPr txBox="1"/>
            <p:nvPr/>
          </p:nvSpPr>
          <p:spPr>
            <a:xfrm>
              <a:off x="3708654" y="725404"/>
              <a:ext cx="544357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Luyện</a:t>
              </a:r>
              <a:r>
                <a:rPr kumimoji="0" lang="en-US" sz="45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5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đọc</a:t>
              </a:r>
              <a:r>
                <a:rPr kumimoji="0" lang="en-US" sz="45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5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từ</a:t>
              </a:r>
              <a:r>
                <a:rPr kumimoji="0" lang="en-US" sz="45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5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khó</a:t>
              </a:r>
              <a:endParaRPr kumimoji="0" lang="en-US" sz="45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grpSp>
      <p:grpSp>
        <p:nvGrpSpPr>
          <p:cNvPr id="9" name="组合 226">
            <a:extLst>
              <a:ext uri="{FF2B5EF4-FFF2-40B4-BE49-F238E27FC236}">
                <a16:creationId xmlns:a16="http://schemas.microsoft.com/office/drawing/2014/main" xmlns="" id="{6AADC884-BF35-43D0-BEE5-73EFDB3037DA}"/>
              </a:ext>
            </a:extLst>
          </p:cNvPr>
          <p:cNvGrpSpPr/>
          <p:nvPr/>
        </p:nvGrpSpPr>
        <p:grpSpPr>
          <a:xfrm>
            <a:off x="3608590" y="2677293"/>
            <a:ext cx="2850827" cy="1662363"/>
            <a:chOff x="8726219" y="-661205"/>
            <a:chExt cx="2154936" cy="1322409"/>
          </a:xfrm>
        </p:grpSpPr>
        <p:sp>
          <p:nvSpPr>
            <p:cNvPr id="10" name="任意多边形 227">
              <a:extLst>
                <a:ext uri="{FF2B5EF4-FFF2-40B4-BE49-F238E27FC236}">
                  <a16:creationId xmlns:a16="http://schemas.microsoft.com/office/drawing/2014/main" xmlns=""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1" name="任意多边形 228">
              <a:extLst>
                <a:ext uri="{FF2B5EF4-FFF2-40B4-BE49-F238E27FC236}">
                  <a16:creationId xmlns:a16="http://schemas.microsoft.com/office/drawing/2014/main" xmlns=""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grpSp>
        <p:nvGrpSpPr>
          <p:cNvPr id="15" name="Group 14"/>
          <p:cNvGrpSpPr/>
          <p:nvPr/>
        </p:nvGrpSpPr>
        <p:grpSpPr>
          <a:xfrm>
            <a:off x="1240360" y="4838554"/>
            <a:ext cx="2835321" cy="1662362"/>
            <a:chOff x="5566572" y="3917103"/>
            <a:chExt cx="2835321" cy="1662362"/>
          </a:xfrm>
        </p:grpSpPr>
        <p:sp>
          <p:nvSpPr>
            <p:cNvPr id="13" name="任意多边形 227">
              <a:extLst>
                <a:ext uri="{FF2B5EF4-FFF2-40B4-BE49-F238E27FC236}">
                  <a16:creationId xmlns:a16="http://schemas.microsoft.com/office/drawing/2014/main" xmlns="" id="{A730D124-97EC-423B-B1F8-E7016A54BA28}"/>
                </a:ext>
              </a:extLst>
            </p:cNvPr>
            <p:cNvSpPr/>
            <p:nvPr/>
          </p:nvSpPr>
          <p:spPr>
            <a:xfrm rot="21387068">
              <a:off x="5566573"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4" name="任意多边形 228">
              <a:extLst>
                <a:ext uri="{FF2B5EF4-FFF2-40B4-BE49-F238E27FC236}">
                  <a16:creationId xmlns:a16="http://schemas.microsoft.com/office/drawing/2014/main" xmlns="" id="{B3D03377-2B78-426E-A502-E3FA17FD2B87}"/>
                </a:ext>
              </a:extLst>
            </p:cNvPr>
            <p:cNvSpPr/>
            <p:nvPr/>
          </p:nvSpPr>
          <p:spPr>
            <a:xfrm rot="21387068">
              <a:off x="5566572"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16" name="TextBox 3"/>
          <p:cNvSpPr txBox="1"/>
          <p:nvPr/>
        </p:nvSpPr>
        <p:spPr>
          <a:xfrm>
            <a:off x="3468885" y="2953506"/>
            <a:ext cx="2802710" cy="98153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phù</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sa</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sp>
        <p:nvSpPr>
          <p:cNvPr id="17" name="TextBox 3"/>
          <p:cNvSpPr txBox="1"/>
          <p:nvPr/>
        </p:nvSpPr>
        <p:spPr>
          <a:xfrm>
            <a:off x="1289598" y="5059223"/>
            <a:ext cx="2802710" cy="1328813"/>
          </a:xfrm>
          <a:prstGeom prst="rect">
            <a:avLst/>
          </a:prstGeom>
          <a:noFill/>
        </p:spPr>
        <p:txBody>
          <a:bodyPr wrap="square" lIns="96762" tIns="48381" rIns="96762" bIns="48381" rtlCol="0">
            <a:spAutoFit/>
          </a:bodyPr>
          <a:lstStyle/>
          <a:p>
            <a:pPr lvl="0" algn="ctr">
              <a:defRPr/>
            </a:pPr>
            <a:r>
              <a:rPr lang="vi-VN" altLang="zh-CN" sz="4000" b="1" dirty="0">
                <a:solidFill>
                  <a:srgbClr val="00CC00"/>
                </a:solidFill>
                <a:latin typeface="Cambria" panose="02040503050406030204" pitchFamily="18" charset="0"/>
                <a:ea typeface="Cambria" panose="02040503050406030204" pitchFamily="18" charset="0"/>
                <a:cs typeface="Arial" panose="020B0604020202020204" pitchFamily="34" charset="0"/>
              </a:rPr>
              <a:t>bão tháng Bảy </a:t>
            </a:r>
            <a:r>
              <a:rPr kumimoji="0" lang="vi-VN" altLang="zh-CN" sz="40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tai</a:t>
            </a:r>
            <a:endParaRPr kumimoji="0" lang="zh-CN" altLang="en-US" sz="4000" b="1" i="0" u="none" strike="noStrike" kern="1200" cap="none" spc="0" normalizeH="0" baseline="0" noProof="0" dirty="0">
              <a:ln>
                <a:noFill/>
              </a:ln>
              <a:solidFill>
                <a:srgbClr val="00CC0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18" name="组合 226">
            <a:extLst>
              <a:ext uri="{FF2B5EF4-FFF2-40B4-BE49-F238E27FC236}">
                <a16:creationId xmlns:a16="http://schemas.microsoft.com/office/drawing/2014/main" xmlns="" id="{6AADC884-BF35-43D0-BEE5-73EFDB3037DA}"/>
              </a:ext>
            </a:extLst>
          </p:cNvPr>
          <p:cNvGrpSpPr/>
          <p:nvPr/>
        </p:nvGrpSpPr>
        <p:grpSpPr>
          <a:xfrm>
            <a:off x="7175103" y="2066700"/>
            <a:ext cx="3914762" cy="1662363"/>
            <a:chOff x="8726219" y="-661205"/>
            <a:chExt cx="2154936" cy="1322409"/>
          </a:xfrm>
        </p:grpSpPr>
        <p:sp>
          <p:nvSpPr>
            <p:cNvPr id="19" name="任意多边形 227">
              <a:extLst>
                <a:ext uri="{FF2B5EF4-FFF2-40B4-BE49-F238E27FC236}">
                  <a16:creationId xmlns:a16="http://schemas.microsoft.com/office/drawing/2014/main" xmlns=""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0" name="任意多边形 228">
              <a:extLst>
                <a:ext uri="{FF2B5EF4-FFF2-40B4-BE49-F238E27FC236}">
                  <a16:creationId xmlns:a16="http://schemas.microsoft.com/office/drawing/2014/main" xmlns=""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1" name="TextBox 3"/>
          <p:cNvSpPr txBox="1"/>
          <p:nvPr/>
        </p:nvSpPr>
        <p:spPr>
          <a:xfrm>
            <a:off x="7028743" y="2341197"/>
            <a:ext cx="3857430"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sen</a:t>
            </a:r>
            <a:endParaRPr kumimoji="0" lang="zh-CN" altLang="en-US" sz="4400" b="1" i="0" u="none" strike="noStrike" kern="1200" cap="none" spc="0" normalizeH="0" baseline="0" noProof="0" dirty="0">
              <a:ln>
                <a:noFill/>
              </a:ln>
              <a:solidFill>
                <a:srgbClr val="FF990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22" name="组合 226">
            <a:extLst>
              <a:ext uri="{FF2B5EF4-FFF2-40B4-BE49-F238E27FC236}">
                <a16:creationId xmlns:a16="http://schemas.microsoft.com/office/drawing/2014/main" xmlns="" id="{6AADC884-BF35-43D0-BEE5-73EFDB3037DA}"/>
              </a:ext>
            </a:extLst>
          </p:cNvPr>
          <p:cNvGrpSpPr/>
          <p:nvPr/>
        </p:nvGrpSpPr>
        <p:grpSpPr>
          <a:xfrm>
            <a:off x="4762605" y="4585029"/>
            <a:ext cx="2850827" cy="1662363"/>
            <a:chOff x="8726219" y="-661205"/>
            <a:chExt cx="2154936" cy="1322409"/>
          </a:xfrm>
        </p:grpSpPr>
        <p:sp>
          <p:nvSpPr>
            <p:cNvPr id="23" name="任意多边形 227">
              <a:extLst>
                <a:ext uri="{FF2B5EF4-FFF2-40B4-BE49-F238E27FC236}">
                  <a16:creationId xmlns:a16="http://schemas.microsoft.com/office/drawing/2014/main" xmlns=""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4" name="任意多边形 228">
              <a:extLst>
                <a:ext uri="{FF2B5EF4-FFF2-40B4-BE49-F238E27FC236}">
                  <a16:creationId xmlns:a16="http://schemas.microsoft.com/office/drawing/2014/main" xmlns=""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5" name="TextBox 3"/>
          <p:cNvSpPr txBox="1"/>
          <p:nvPr/>
        </p:nvSpPr>
        <p:spPr>
          <a:xfrm>
            <a:off x="4807958" y="4763271"/>
            <a:ext cx="2802710" cy="1451924"/>
          </a:xfrm>
          <a:prstGeom prst="rect">
            <a:avLst/>
          </a:prstGeom>
          <a:noFill/>
        </p:spPr>
        <p:txBody>
          <a:bodyPr wrap="square" lIns="96762" tIns="48381" rIns="96762" bIns="48381" rtlCol="0">
            <a:spAutoFit/>
          </a:bodyPr>
          <a:lstStyle/>
          <a:p>
            <a:pPr lvl="0" algn="ctr">
              <a:defRPr/>
            </a:pPr>
            <a:r>
              <a:rPr lang="en-US" altLang="zh-CN" sz="4400" b="1" dirty="0" err="1">
                <a:solidFill>
                  <a:srgbClr val="002060"/>
                </a:solidFill>
                <a:latin typeface="Cambria" panose="02040503050406030204" pitchFamily="18" charset="0"/>
                <a:ea typeface="Cambria" panose="02040503050406030204" pitchFamily="18" charset="0"/>
                <a:cs typeface="Arial" panose="020B0604020202020204" pitchFamily="34" charset="0"/>
              </a:rPr>
              <a:t>quang</a:t>
            </a:r>
            <a:r>
              <a:rPr lang="en-US" altLang="zh-CN" sz="4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zh-CN" sz="4400" b="1" dirty="0" err="1">
                <a:solidFill>
                  <a:srgbClr val="002060"/>
                </a:solidFill>
                <a:latin typeface="Cambria" panose="02040503050406030204" pitchFamily="18" charset="0"/>
                <a:ea typeface="Cambria" panose="02040503050406030204" pitchFamily="18" charset="0"/>
                <a:cs typeface="Arial" panose="020B0604020202020204" pitchFamily="34" charset="0"/>
              </a:rPr>
              <a:t>trành</a:t>
            </a:r>
            <a:endParaRPr kumimoji="0" lang="zh-CN" altLang="en-US" sz="4400" b="1" i="0" u="none" strike="noStrike" kern="1200" cap="none" spc="0" normalizeH="0" baseline="0" noProof="0" dirty="0">
              <a:ln>
                <a:noFill/>
              </a:ln>
              <a:solidFill>
                <a:srgbClr val="00B0F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2" name="Group 1">
            <a:extLst>
              <a:ext uri="{FF2B5EF4-FFF2-40B4-BE49-F238E27FC236}">
                <a16:creationId xmlns:a16="http://schemas.microsoft.com/office/drawing/2014/main" xmlns="" id="{98C12C23-817B-61ED-B125-02FA682AC861}"/>
              </a:ext>
            </a:extLst>
          </p:cNvPr>
          <p:cNvGrpSpPr/>
          <p:nvPr/>
        </p:nvGrpSpPr>
        <p:grpSpPr>
          <a:xfrm>
            <a:off x="8294303" y="4414011"/>
            <a:ext cx="2835321" cy="1662362"/>
            <a:chOff x="5566572" y="3917103"/>
            <a:chExt cx="2835321" cy="1662362"/>
          </a:xfrm>
        </p:grpSpPr>
        <p:sp>
          <p:nvSpPr>
            <p:cNvPr id="8" name="任意多边形 227">
              <a:extLst>
                <a:ext uri="{FF2B5EF4-FFF2-40B4-BE49-F238E27FC236}">
                  <a16:creationId xmlns:a16="http://schemas.microsoft.com/office/drawing/2014/main" xmlns="" id="{D3FE4792-9680-E159-E3FF-97631387A33D}"/>
                </a:ext>
              </a:extLst>
            </p:cNvPr>
            <p:cNvSpPr/>
            <p:nvPr/>
          </p:nvSpPr>
          <p:spPr>
            <a:xfrm rot="21387068">
              <a:off x="5566573"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2" name="任意多边形 228">
              <a:extLst>
                <a:ext uri="{FF2B5EF4-FFF2-40B4-BE49-F238E27FC236}">
                  <a16:creationId xmlns:a16="http://schemas.microsoft.com/office/drawing/2014/main" xmlns="" id="{BA706BAF-7758-A7E7-1B41-D89F74B05D47}"/>
                </a:ext>
              </a:extLst>
            </p:cNvPr>
            <p:cNvSpPr/>
            <p:nvPr/>
          </p:nvSpPr>
          <p:spPr>
            <a:xfrm rot="21387068">
              <a:off x="5566572"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6" name="TextBox 3">
            <a:extLst>
              <a:ext uri="{FF2B5EF4-FFF2-40B4-BE49-F238E27FC236}">
                <a16:creationId xmlns:a16="http://schemas.microsoft.com/office/drawing/2014/main" xmlns="" id="{6A6EDBC7-308B-A051-EAC4-E381577B73AC}"/>
              </a:ext>
            </a:extLst>
          </p:cNvPr>
          <p:cNvSpPr txBox="1"/>
          <p:nvPr/>
        </p:nvSpPr>
        <p:spPr>
          <a:xfrm>
            <a:off x="8223798" y="4961252"/>
            <a:ext cx="2802710" cy="713260"/>
          </a:xfrm>
          <a:prstGeom prst="rect">
            <a:avLst/>
          </a:prstGeom>
          <a:noFill/>
        </p:spPr>
        <p:txBody>
          <a:bodyPr wrap="square" lIns="96762" tIns="48381" rIns="96762" bIns="48381" rtlCol="0">
            <a:spAutoFit/>
          </a:bodyPr>
          <a:lstStyle/>
          <a:p>
            <a:pPr lvl="0" algn="ctr">
              <a:defRPr/>
            </a:pPr>
            <a:r>
              <a:rPr lang="vi-VN" altLang="zh-CN" sz="4000" b="1" dirty="0">
                <a:solidFill>
                  <a:srgbClr val="00CC00"/>
                </a:solidFill>
                <a:latin typeface="Cambria" panose="02040503050406030204" pitchFamily="18" charset="0"/>
                <a:ea typeface="Cambria" panose="02040503050406030204" pitchFamily="18" charset="0"/>
                <a:cs typeface="Arial" panose="020B0604020202020204" pitchFamily="34" charset="0"/>
              </a:rPr>
              <a:t>quết</a:t>
            </a:r>
            <a:endParaRPr kumimoji="0" lang="zh-CN" altLang="en-US" sz="4000" b="1" i="0" u="none" strike="noStrike" kern="1200" cap="none" spc="0" normalizeH="0" baseline="0" noProof="0" dirty="0">
              <a:ln>
                <a:noFill/>
              </a:ln>
              <a:solidFill>
                <a:srgbClr val="00CC00"/>
              </a:solidFill>
              <a:effectLst/>
              <a:uLnTx/>
              <a:uFillTx/>
              <a:latin typeface="Cambria" panose="02040503050406030204" pitchFamily="18" charset="0"/>
              <a:ea typeface="微软雅黑" panose="020B0503020204020204" charset="-122"/>
              <a:cs typeface="Arial" panose="020B0604020202020204" pitchFamily="34" charset="0"/>
            </a:endParaRPr>
          </a:p>
        </p:txBody>
      </p:sp>
    </p:spTree>
    <p:extLst>
      <p:ext uri="{BB962C8B-B14F-4D97-AF65-F5344CB8AC3E}">
        <p14:creationId xmlns:p14="http://schemas.microsoft.com/office/powerpoint/2010/main" val="201534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53"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53" presetClass="entr" presetSubtype="16"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down)">
                                      <p:cBhvr>
                                        <p:cTn id="50" dur="500"/>
                                        <p:tgtEl>
                                          <p:spTgt spid="25"/>
                                        </p:tgtEl>
                                      </p:cBhvr>
                                    </p:animEffect>
                                  </p:childTnLst>
                                </p:cTn>
                              </p:par>
                              <p:par>
                                <p:cTn id="51" presetID="22" presetClass="entr" presetSubtype="4"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down)">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 calcmode="lin" valueType="num">
                                      <p:cBhvr>
                                        <p:cTn id="58" dur="500" fill="hold"/>
                                        <p:tgtEl>
                                          <p:spTgt spid="2"/>
                                        </p:tgtEl>
                                        <p:attrNameLst>
                                          <p:attrName>ppt_w</p:attrName>
                                        </p:attrNameLst>
                                      </p:cBhvr>
                                      <p:tavLst>
                                        <p:tav tm="0">
                                          <p:val>
                                            <p:fltVal val="0"/>
                                          </p:val>
                                        </p:tav>
                                        <p:tav tm="100000">
                                          <p:val>
                                            <p:strVal val="#ppt_w"/>
                                          </p:val>
                                        </p:tav>
                                      </p:tavLst>
                                    </p:anim>
                                    <p:anim calcmode="lin" valueType="num">
                                      <p:cBhvr>
                                        <p:cTn id="59" dur="500" fill="hold"/>
                                        <p:tgtEl>
                                          <p:spTgt spid="2"/>
                                        </p:tgtEl>
                                        <p:attrNameLst>
                                          <p:attrName>ppt_h</p:attrName>
                                        </p:attrNameLst>
                                      </p:cBhvr>
                                      <p:tavLst>
                                        <p:tav tm="0">
                                          <p:val>
                                            <p:fltVal val="0"/>
                                          </p:val>
                                        </p:tav>
                                        <p:tav tm="100000">
                                          <p:val>
                                            <p:strVal val="#ppt_h"/>
                                          </p:val>
                                        </p:tav>
                                      </p:tavLst>
                                    </p:anim>
                                    <p:animEffect transition="in" filter="fade">
                                      <p:cBhvr>
                                        <p:cTn id="60" dur="500"/>
                                        <p:tgtEl>
                                          <p:spTgt spid="2"/>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p:cTn id="63" dur="500" fill="hold"/>
                                        <p:tgtEl>
                                          <p:spTgt spid="26"/>
                                        </p:tgtEl>
                                        <p:attrNameLst>
                                          <p:attrName>ppt_w</p:attrName>
                                        </p:attrNameLst>
                                      </p:cBhvr>
                                      <p:tavLst>
                                        <p:tav tm="0">
                                          <p:val>
                                            <p:fltVal val="0"/>
                                          </p:val>
                                        </p:tav>
                                        <p:tav tm="100000">
                                          <p:val>
                                            <p:strVal val="#ppt_w"/>
                                          </p:val>
                                        </p:tav>
                                      </p:tavLst>
                                    </p:anim>
                                    <p:anim calcmode="lin" valueType="num">
                                      <p:cBhvr>
                                        <p:cTn id="64" dur="500" fill="hold"/>
                                        <p:tgtEl>
                                          <p:spTgt spid="26"/>
                                        </p:tgtEl>
                                        <p:attrNameLst>
                                          <p:attrName>ppt_h</p:attrName>
                                        </p:attrNameLst>
                                      </p:cBhvr>
                                      <p:tavLst>
                                        <p:tav tm="0">
                                          <p:val>
                                            <p:fltVal val="0"/>
                                          </p:val>
                                        </p:tav>
                                        <p:tav tm="100000">
                                          <p:val>
                                            <p:strVal val="#ppt_h"/>
                                          </p:val>
                                        </p:tav>
                                      </p:tavLst>
                                    </p:anim>
                                    <p:animEffect transition="in" filter="fade">
                                      <p:cBhvr>
                                        <p:cTn id="6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69082" y="420357"/>
            <a:ext cx="6118210" cy="1265354"/>
            <a:chOff x="3173073" y="565468"/>
            <a:chExt cx="5793611" cy="1265354"/>
          </a:xfrm>
        </p:grpSpPr>
        <p:grpSp>
          <p:nvGrpSpPr>
            <p:cNvPr id="4" name="Group 3">
              <a:extLst>
                <a:ext uri="{FF2B5EF4-FFF2-40B4-BE49-F238E27FC236}">
                  <a16:creationId xmlns:a16="http://schemas.microsoft.com/office/drawing/2014/main" xmlns=""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xmlns=""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a:extLst>
                  <a:ext uri="{FF2B5EF4-FFF2-40B4-BE49-F238E27FC236}">
                    <a16:creationId xmlns:a16="http://schemas.microsoft.com/office/drawing/2014/main" xmlns=""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523107" y="670975"/>
              <a:ext cx="544357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Ngắt</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nhịp</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thơ</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7" name="圆角矩形 53">
            <a:extLst>
              <a:ext uri="{FF2B5EF4-FFF2-40B4-BE49-F238E27FC236}">
                <a16:creationId xmlns:a16="http://schemas.microsoft.com/office/drawing/2014/main" xmlns="" id="{BFAFAF54-46DF-7A4A-7E88-62DAC0F58E40}"/>
              </a:ext>
            </a:extLst>
          </p:cNvPr>
          <p:cNvSpPr/>
          <p:nvPr/>
        </p:nvSpPr>
        <p:spPr>
          <a:xfrm>
            <a:off x="3679371" y="2324896"/>
            <a:ext cx="5279571" cy="4250075"/>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Hạt gạo làng ta</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Có vị phù sa</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Của sông Kinh Thầy /</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Có hương sen thơm</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Trong hồ nước đầy /</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Có lời mẹ hát</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Ngọt bùi đắng cay…//</a:t>
            </a:r>
          </a:p>
        </p:txBody>
      </p:sp>
    </p:spTree>
    <p:extLst>
      <p:ext uri="{BB962C8B-B14F-4D97-AF65-F5344CB8AC3E}">
        <p14:creationId xmlns:p14="http://schemas.microsoft.com/office/powerpoint/2010/main" val="221813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down)">
                                      <p:cBhvr>
                                        <p:cTn id="14" dur="580">
                                          <p:stCondLst>
                                            <p:cond delay="0"/>
                                          </p:stCondLst>
                                        </p:cTn>
                                        <p:tgtEl>
                                          <p:spTgt spid="27"/>
                                        </p:tgtEl>
                                      </p:cBhvr>
                                    </p:animEffect>
                                    <p:anim calcmode="lin" valueType="num">
                                      <p:cBhvr>
                                        <p:cTn id="15"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0" dur="26">
                                          <p:stCondLst>
                                            <p:cond delay="650"/>
                                          </p:stCondLst>
                                        </p:cTn>
                                        <p:tgtEl>
                                          <p:spTgt spid="27"/>
                                        </p:tgtEl>
                                      </p:cBhvr>
                                      <p:to x="100000" y="60000"/>
                                    </p:animScale>
                                    <p:animScale>
                                      <p:cBhvr>
                                        <p:cTn id="21" dur="166" decel="50000">
                                          <p:stCondLst>
                                            <p:cond delay="676"/>
                                          </p:stCondLst>
                                        </p:cTn>
                                        <p:tgtEl>
                                          <p:spTgt spid="27"/>
                                        </p:tgtEl>
                                      </p:cBhvr>
                                      <p:to x="100000" y="100000"/>
                                    </p:animScale>
                                    <p:animScale>
                                      <p:cBhvr>
                                        <p:cTn id="22" dur="26">
                                          <p:stCondLst>
                                            <p:cond delay="1312"/>
                                          </p:stCondLst>
                                        </p:cTn>
                                        <p:tgtEl>
                                          <p:spTgt spid="27"/>
                                        </p:tgtEl>
                                      </p:cBhvr>
                                      <p:to x="100000" y="80000"/>
                                    </p:animScale>
                                    <p:animScale>
                                      <p:cBhvr>
                                        <p:cTn id="23" dur="166" decel="50000">
                                          <p:stCondLst>
                                            <p:cond delay="1338"/>
                                          </p:stCondLst>
                                        </p:cTn>
                                        <p:tgtEl>
                                          <p:spTgt spid="27"/>
                                        </p:tgtEl>
                                      </p:cBhvr>
                                      <p:to x="100000" y="100000"/>
                                    </p:animScale>
                                    <p:animScale>
                                      <p:cBhvr>
                                        <p:cTn id="24" dur="26">
                                          <p:stCondLst>
                                            <p:cond delay="1642"/>
                                          </p:stCondLst>
                                        </p:cTn>
                                        <p:tgtEl>
                                          <p:spTgt spid="27"/>
                                        </p:tgtEl>
                                      </p:cBhvr>
                                      <p:to x="100000" y="90000"/>
                                    </p:animScale>
                                    <p:animScale>
                                      <p:cBhvr>
                                        <p:cTn id="25" dur="166" decel="50000">
                                          <p:stCondLst>
                                            <p:cond delay="1668"/>
                                          </p:stCondLst>
                                        </p:cTn>
                                        <p:tgtEl>
                                          <p:spTgt spid="27"/>
                                        </p:tgtEl>
                                      </p:cBhvr>
                                      <p:to x="100000" y="100000"/>
                                    </p:animScale>
                                    <p:animScale>
                                      <p:cBhvr>
                                        <p:cTn id="26" dur="26">
                                          <p:stCondLst>
                                            <p:cond delay="1808"/>
                                          </p:stCondLst>
                                        </p:cTn>
                                        <p:tgtEl>
                                          <p:spTgt spid="27"/>
                                        </p:tgtEl>
                                      </p:cBhvr>
                                      <p:to x="100000" y="95000"/>
                                    </p:animScale>
                                    <p:animScale>
                                      <p:cBhvr>
                                        <p:cTn id="27"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xmlns="" id="{95D17E85-FADA-BD25-00E1-0CA86101B272}"/>
              </a:ext>
            </a:extLst>
          </p:cNvPr>
          <p:cNvSpPr/>
          <p:nvPr/>
        </p:nvSpPr>
        <p:spPr>
          <a:xfrm>
            <a:off x="0" y="0"/>
            <a:ext cx="12192000" cy="6858000"/>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sz="1600">
              <a:latin typeface="Cambria" panose="02040503050406030204" pitchFamily="18" charset="0"/>
              <a:ea typeface="Cambria" panose="02040503050406030204" pitchFamily="18" charset="0"/>
            </a:endParaRPr>
          </a:p>
        </p:txBody>
      </p:sp>
      <p:sp>
        <p:nvSpPr>
          <p:cNvPr id="3" name="Freeform 23">
            <a:extLst>
              <a:ext uri="{FF2B5EF4-FFF2-40B4-BE49-F238E27FC236}">
                <a16:creationId xmlns:a16="http://schemas.microsoft.com/office/drawing/2014/main" xmlns="" id="{20F2674F-033A-937F-CFF7-783B56A0B0B9}"/>
              </a:ext>
            </a:extLst>
          </p:cNvPr>
          <p:cNvSpPr/>
          <p:nvPr/>
        </p:nvSpPr>
        <p:spPr>
          <a:xfrm>
            <a:off x="224363" y="3429000"/>
            <a:ext cx="2115125" cy="3370717"/>
          </a:xfrm>
          <a:custGeom>
            <a:avLst/>
            <a:gdLst/>
            <a:ahLst/>
            <a:cxnLst/>
            <a:rect l="l" t="t" r="r" b="b"/>
            <a:pathLst>
              <a:path w="2115125" h="3370717">
                <a:moveTo>
                  <a:pt x="0" y="0"/>
                </a:moveTo>
                <a:lnTo>
                  <a:pt x="2115125" y="0"/>
                </a:lnTo>
                <a:lnTo>
                  <a:pt x="2115125" y="3370717"/>
                </a:lnTo>
                <a:lnTo>
                  <a:pt x="0" y="3370717"/>
                </a:lnTo>
                <a:lnTo>
                  <a:pt x="0" y="0"/>
                </a:lnTo>
                <a:close/>
              </a:path>
            </a:pathLst>
          </a:custGeom>
          <a:blipFill>
            <a:blip r:embed="rId3"/>
            <a:stretch>
              <a:fillRect/>
            </a:stretch>
          </a:blipFill>
        </p:spPr>
        <p:txBody>
          <a:bodyPr/>
          <a:lstStyle/>
          <a:p>
            <a:endParaRPr lang="en-US" sz="1600">
              <a:latin typeface="Cambria" panose="02040503050406030204" pitchFamily="18" charset="0"/>
              <a:ea typeface="Cambria" panose="02040503050406030204" pitchFamily="18" charset="0"/>
            </a:endParaRPr>
          </a:p>
        </p:txBody>
      </p:sp>
      <p:pic>
        <p:nvPicPr>
          <p:cNvPr id="4" name="Picture 5">
            <a:extLst>
              <a:ext uri="{FF2B5EF4-FFF2-40B4-BE49-F238E27FC236}">
                <a16:creationId xmlns:a16="http://schemas.microsoft.com/office/drawing/2014/main" xmlns="" id="{FF9248C9-9B80-BEFA-5198-2070EB639A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76655" y="113992"/>
            <a:ext cx="2881258" cy="2164545"/>
          </a:xfrm>
          <a:prstGeom prst="rect">
            <a:avLst/>
          </a:prstGeom>
        </p:spPr>
      </p:pic>
      <p:pic>
        <p:nvPicPr>
          <p:cNvPr id="5" name="Picture 10">
            <a:extLst>
              <a:ext uri="{FF2B5EF4-FFF2-40B4-BE49-F238E27FC236}">
                <a16:creationId xmlns:a16="http://schemas.microsoft.com/office/drawing/2014/main" xmlns="" id="{412CDE7E-D38B-9163-0D54-83EF1E87E36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79784" y="1105469"/>
            <a:ext cx="3875000" cy="2346136"/>
          </a:xfrm>
          <a:prstGeom prst="rect">
            <a:avLst/>
          </a:prstGeom>
        </p:spPr>
      </p:pic>
      <p:pic>
        <p:nvPicPr>
          <p:cNvPr id="6" name="Picture 10">
            <a:extLst>
              <a:ext uri="{FF2B5EF4-FFF2-40B4-BE49-F238E27FC236}">
                <a16:creationId xmlns:a16="http://schemas.microsoft.com/office/drawing/2014/main" xmlns="" id="{CAD1BFAD-77EE-8001-8EBA-D06E9687125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283003" y="0"/>
            <a:ext cx="2654297" cy="1607056"/>
          </a:xfrm>
          <a:prstGeom prst="rect">
            <a:avLst/>
          </a:prstGeom>
        </p:spPr>
      </p:pic>
      <p:pic>
        <p:nvPicPr>
          <p:cNvPr id="7" name="Picture 10">
            <a:extLst>
              <a:ext uri="{FF2B5EF4-FFF2-40B4-BE49-F238E27FC236}">
                <a16:creationId xmlns:a16="http://schemas.microsoft.com/office/drawing/2014/main" xmlns="" id="{C941D434-6C7D-93C3-9EFF-8C99338B131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412558" y="1607056"/>
            <a:ext cx="3480189" cy="2107096"/>
          </a:xfrm>
          <a:prstGeom prst="rect">
            <a:avLst/>
          </a:prstGeom>
        </p:spPr>
      </p:pic>
      <p:pic>
        <p:nvPicPr>
          <p:cNvPr id="8" name="Picture 7" descr="A group of paper planes&#10;&#10;Description automatically generated">
            <a:extLst>
              <a:ext uri="{FF2B5EF4-FFF2-40B4-BE49-F238E27FC236}">
                <a16:creationId xmlns:a16="http://schemas.microsoft.com/office/drawing/2014/main" xmlns="" id="{53FA28E5-F688-33DF-93D3-3EDEF5B790C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68649" y="85433"/>
            <a:ext cx="3343567" cy="3343567"/>
          </a:xfrm>
          <a:prstGeom prst="rect">
            <a:avLst/>
          </a:prstGeom>
        </p:spPr>
      </p:pic>
      <p:grpSp>
        <p:nvGrpSpPr>
          <p:cNvPr id="15" name="Group 14">
            <a:extLst>
              <a:ext uri="{FF2B5EF4-FFF2-40B4-BE49-F238E27FC236}">
                <a16:creationId xmlns:a16="http://schemas.microsoft.com/office/drawing/2014/main" xmlns="" id="{38E0BDB8-BEB1-C2FE-85F5-B16877E26558}"/>
              </a:ext>
            </a:extLst>
          </p:cNvPr>
          <p:cNvGrpSpPr/>
          <p:nvPr/>
        </p:nvGrpSpPr>
        <p:grpSpPr>
          <a:xfrm>
            <a:off x="6136626" y="3653086"/>
            <a:ext cx="5697544" cy="2709729"/>
            <a:chOff x="6096000" y="3244032"/>
            <a:chExt cx="5697544" cy="2709729"/>
          </a:xfrm>
        </p:grpSpPr>
        <p:sp>
          <p:nvSpPr>
            <p:cNvPr id="16" name="Rectangle: Rounded Corners 15">
              <a:extLst>
                <a:ext uri="{FF2B5EF4-FFF2-40B4-BE49-F238E27FC236}">
                  <a16:creationId xmlns:a16="http://schemas.microsoft.com/office/drawing/2014/main" xmlns="" id="{90065788-C579-4BD2-BB72-0BB954503DDB}"/>
                </a:ext>
              </a:extLst>
            </p:cNvPr>
            <p:cNvSpPr/>
            <p:nvPr/>
          </p:nvSpPr>
          <p:spPr>
            <a:xfrm>
              <a:off x="6096000" y="3789681"/>
              <a:ext cx="5561110" cy="2164080"/>
            </a:xfrm>
            <a:prstGeom prst="roundRect">
              <a:avLst/>
            </a:prstGeom>
            <a:solidFill>
              <a:schemeClr val="bg1">
                <a:alpha val="86000"/>
              </a:schemeClr>
            </a:solidFill>
            <a:ln w="38100">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3. Ngắt, nghỉ đúng chỗ.</a:t>
              </a:r>
              <a:endParaRPr kumimoji="0" lang="vi-VN"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xmlns="" id="{9D156E7B-B494-B90C-B9CE-12CD463AAAB3}"/>
                </a:ext>
              </a:extLst>
            </p:cNvPr>
            <p:cNvGrpSpPr/>
            <p:nvPr/>
          </p:nvGrpSpPr>
          <p:grpSpPr>
            <a:xfrm>
              <a:off x="8502958" y="4127438"/>
              <a:ext cx="1583311" cy="469963"/>
              <a:chOff x="3331922" y="4319925"/>
              <a:chExt cx="1583311" cy="469963"/>
            </a:xfrm>
          </p:grpSpPr>
          <p:pic>
            <p:nvPicPr>
              <p:cNvPr id="27" name="Picture 26">
                <a:extLst>
                  <a:ext uri="{FF2B5EF4-FFF2-40B4-BE49-F238E27FC236}">
                    <a16:creationId xmlns:a16="http://schemas.microsoft.com/office/drawing/2014/main" xmlns="" id="{57780CDD-901F-2AD0-E0EB-5144EFD21685}"/>
                  </a:ext>
                </a:extLst>
              </p:cNvPr>
              <p:cNvPicPr>
                <a:picLocks noChangeAspect="1"/>
              </p:cNvPicPr>
              <p:nvPr/>
            </p:nvPicPr>
            <p:blipFill>
              <a:blip r:embed="rId11"/>
              <a:stretch>
                <a:fillRect/>
              </a:stretch>
            </p:blipFill>
            <p:spPr>
              <a:xfrm>
                <a:off x="3888596" y="4319925"/>
                <a:ext cx="469963" cy="469963"/>
              </a:xfrm>
              <a:prstGeom prst="rect">
                <a:avLst/>
              </a:prstGeom>
            </p:spPr>
          </p:pic>
          <p:pic>
            <p:nvPicPr>
              <p:cNvPr id="28" name="Picture 27">
                <a:extLst>
                  <a:ext uri="{FF2B5EF4-FFF2-40B4-BE49-F238E27FC236}">
                    <a16:creationId xmlns:a16="http://schemas.microsoft.com/office/drawing/2014/main" xmlns="" id="{45DE275C-371E-D55C-8CA0-8A3D9E11D638}"/>
                  </a:ext>
                </a:extLst>
              </p:cNvPr>
              <p:cNvPicPr>
                <a:picLocks noChangeAspect="1"/>
              </p:cNvPicPr>
              <p:nvPr/>
            </p:nvPicPr>
            <p:blipFill>
              <a:blip r:embed="rId12"/>
              <a:stretch>
                <a:fillRect/>
              </a:stretch>
            </p:blipFill>
            <p:spPr>
              <a:xfrm>
                <a:off x="3331922" y="4319925"/>
                <a:ext cx="469963" cy="469963"/>
              </a:xfrm>
              <a:prstGeom prst="rect">
                <a:avLst/>
              </a:prstGeom>
            </p:spPr>
          </p:pic>
          <p:pic>
            <p:nvPicPr>
              <p:cNvPr id="29" name="Picture 28">
                <a:extLst>
                  <a:ext uri="{FF2B5EF4-FFF2-40B4-BE49-F238E27FC236}">
                    <a16:creationId xmlns:a16="http://schemas.microsoft.com/office/drawing/2014/main" xmlns="" id="{A2FBCABB-5C28-BC3D-3CDA-F1268AC51F39}"/>
                  </a:ext>
                </a:extLst>
              </p:cNvPr>
              <p:cNvPicPr>
                <a:picLocks noChangeAspect="1"/>
              </p:cNvPicPr>
              <p:nvPr/>
            </p:nvPicPr>
            <p:blipFill>
              <a:blip r:embed="rId13"/>
              <a:stretch>
                <a:fillRect/>
              </a:stretch>
            </p:blipFill>
            <p:spPr>
              <a:xfrm>
                <a:off x="4445270" y="4319925"/>
                <a:ext cx="469963" cy="469963"/>
              </a:xfrm>
              <a:prstGeom prst="rect">
                <a:avLst/>
              </a:prstGeom>
            </p:spPr>
          </p:pic>
        </p:grpSp>
        <p:grpSp>
          <p:nvGrpSpPr>
            <p:cNvPr id="18" name="Group 17">
              <a:extLst>
                <a:ext uri="{FF2B5EF4-FFF2-40B4-BE49-F238E27FC236}">
                  <a16:creationId xmlns:a16="http://schemas.microsoft.com/office/drawing/2014/main" xmlns="" id="{24F1D9DF-F691-4DA0-9971-441B849A4D6A}"/>
                </a:ext>
              </a:extLst>
            </p:cNvPr>
            <p:cNvGrpSpPr/>
            <p:nvPr/>
          </p:nvGrpSpPr>
          <p:grpSpPr>
            <a:xfrm>
              <a:off x="8468135" y="4692277"/>
              <a:ext cx="1583311" cy="469963"/>
              <a:chOff x="3190408" y="4309039"/>
              <a:chExt cx="1583311" cy="469963"/>
            </a:xfrm>
          </p:grpSpPr>
          <p:pic>
            <p:nvPicPr>
              <p:cNvPr id="24" name="Picture 23">
                <a:extLst>
                  <a:ext uri="{FF2B5EF4-FFF2-40B4-BE49-F238E27FC236}">
                    <a16:creationId xmlns:a16="http://schemas.microsoft.com/office/drawing/2014/main" xmlns="" id="{09FFD751-E5AB-C83E-97F3-42499E510B05}"/>
                  </a:ext>
                </a:extLst>
              </p:cNvPr>
              <p:cNvPicPr>
                <a:picLocks noChangeAspect="1"/>
              </p:cNvPicPr>
              <p:nvPr/>
            </p:nvPicPr>
            <p:blipFill>
              <a:blip r:embed="rId11"/>
              <a:stretch>
                <a:fillRect/>
              </a:stretch>
            </p:blipFill>
            <p:spPr>
              <a:xfrm>
                <a:off x="3747082" y="4309039"/>
                <a:ext cx="469963" cy="469963"/>
              </a:xfrm>
              <a:prstGeom prst="rect">
                <a:avLst/>
              </a:prstGeom>
            </p:spPr>
          </p:pic>
          <p:pic>
            <p:nvPicPr>
              <p:cNvPr id="25" name="Picture 24">
                <a:extLst>
                  <a:ext uri="{FF2B5EF4-FFF2-40B4-BE49-F238E27FC236}">
                    <a16:creationId xmlns:a16="http://schemas.microsoft.com/office/drawing/2014/main" xmlns="" id="{B700BE08-8123-A220-D61D-2D642761BC52}"/>
                  </a:ext>
                </a:extLst>
              </p:cNvPr>
              <p:cNvPicPr>
                <a:picLocks noChangeAspect="1"/>
              </p:cNvPicPr>
              <p:nvPr/>
            </p:nvPicPr>
            <p:blipFill>
              <a:blip r:embed="rId12"/>
              <a:stretch>
                <a:fillRect/>
              </a:stretch>
            </p:blipFill>
            <p:spPr>
              <a:xfrm>
                <a:off x="3190408" y="4309039"/>
                <a:ext cx="469963" cy="469963"/>
              </a:xfrm>
              <a:prstGeom prst="rect">
                <a:avLst/>
              </a:prstGeom>
            </p:spPr>
          </p:pic>
          <p:pic>
            <p:nvPicPr>
              <p:cNvPr id="26" name="Picture 25">
                <a:extLst>
                  <a:ext uri="{FF2B5EF4-FFF2-40B4-BE49-F238E27FC236}">
                    <a16:creationId xmlns:a16="http://schemas.microsoft.com/office/drawing/2014/main" xmlns="" id="{C853F35E-621A-3F79-328A-CC316E2F4461}"/>
                  </a:ext>
                </a:extLst>
              </p:cNvPr>
              <p:cNvPicPr>
                <a:picLocks noChangeAspect="1"/>
              </p:cNvPicPr>
              <p:nvPr/>
            </p:nvPicPr>
            <p:blipFill>
              <a:blip r:embed="rId13"/>
              <a:stretch>
                <a:fillRect/>
              </a:stretch>
            </p:blipFill>
            <p:spPr>
              <a:xfrm>
                <a:off x="4303756" y="4309039"/>
                <a:ext cx="469963" cy="469963"/>
              </a:xfrm>
              <a:prstGeom prst="rect">
                <a:avLst/>
              </a:prstGeom>
            </p:spPr>
          </p:pic>
        </p:grpSp>
        <p:grpSp>
          <p:nvGrpSpPr>
            <p:cNvPr id="19" name="Group 18">
              <a:extLst>
                <a:ext uri="{FF2B5EF4-FFF2-40B4-BE49-F238E27FC236}">
                  <a16:creationId xmlns:a16="http://schemas.microsoft.com/office/drawing/2014/main" xmlns="" id="{CD4B8062-8264-907A-B71A-C78DBD4A6A89}"/>
                </a:ext>
              </a:extLst>
            </p:cNvPr>
            <p:cNvGrpSpPr/>
            <p:nvPr/>
          </p:nvGrpSpPr>
          <p:grpSpPr>
            <a:xfrm>
              <a:off x="10210233" y="5201962"/>
              <a:ext cx="1583311" cy="469963"/>
              <a:chOff x="3408122" y="4232839"/>
              <a:chExt cx="1583311" cy="469963"/>
            </a:xfrm>
          </p:grpSpPr>
          <p:pic>
            <p:nvPicPr>
              <p:cNvPr id="21" name="Picture 20">
                <a:extLst>
                  <a:ext uri="{FF2B5EF4-FFF2-40B4-BE49-F238E27FC236}">
                    <a16:creationId xmlns:a16="http://schemas.microsoft.com/office/drawing/2014/main" xmlns="" id="{F0C6C887-DC41-F645-0BBD-95A684A12006}"/>
                  </a:ext>
                </a:extLst>
              </p:cNvPr>
              <p:cNvPicPr>
                <a:picLocks noChangeAspect="1"/>
              </p:cNvPicPr>
              <p:nvPr/>
            </p:nvPicPr>
            <p:blipFill>
              <a:blip r:embed="rId11"/>
              <a:stretch>
                <a:fillRect/>
              </a:stretch>
            </p:blipFill>
            <p:spPr>
              <a:xfrm>
                <a:off x="3964796" y="4232839"/>
                <a:ext cx="469963" cy="469963"/>
              </a:xfrm>
              <a:prstGeom prst="rect">
                <a:avLst/>
              </a:prstGeom>
            </p:spPr>
          </p:pic>
          <p:pic>
            <p:nvPicPr>
              <p:cNvPr id="22" name="Picture 21">
                <a:extLst>
                  <a:ext uri="{FF2B5EF4-FFF2-40B4-BE49-F238E27FC236}">
                    <a16:creationId xmlns:a16="http://schemas.microsoft.com/office/drawing/2014/main" xmlns="" id="{65F26FB8-D43F-7D59-F226-EE520A24C51D}"/>
                  </a:ext>
                </a:extLst>
              </p:cNvPr>
              <p:cNvPicPr>
                <a:picLocks noChangeAspect="1"/>
              </p:cNvPicPr>
              <p:nvPr/>
            </p:nvPicPr>
            <p:blipFill>
              <a:blip r:embed="rId12"/>
              <a:stretch>
                <a:fillRect/>
              </a:stretch>
            </p:blipFill>
            <p:spPr>
              <a:xfrm>
                <a:off x="3408122" y="4232839"/>
                <a:ext cx="469963" cy="469963"/>
              </a:xfrm>
              <a:prstGeom prst="rect">
                <a:avLst/>
              </a:prstGeom>
            </p:spPr>
          </p:pic>
          <p:pic>
            <p:nvPicPr>
              <p:cNvPr id="23" name="Picture 22">
                <a:extLst>
                  <a:ext uri="{FF2B5EF4-FFF2-40B4-BE49-F238E27FC236}">
                    <a16:creationId xmlns:a16="http://schemas.microsoft.com/office/drawing/2014/main" xmlns="" id="{8CB1433D-3765-3E24-CDDB-688380734ECC}"/>
                  </a:ext>
                </a:extLst>
              </p:cNvPr>
              <p:cNvPicPr>
                <a:picLocks noChangeAspect="1"/>
              </p:cNvPicPr>
              <p:nvPr/>
            </p:nvPicPr>
            <p:blipFill>
              <a:blip r:embed="rId13"/>
              <a:stretch>
                <a:fillRect/>
              </a:stretch>
            </p:blipFill>
            <p:spPr>
              <a:xfrm>
                <a:off x="4521470" y="4232839"/>
                <a:ext cx="469963" cy="469963"/>
              </a:xfrm>
              <a:prstGeom prst="rect">
                <a:avLst/>
              </a:prstGeom>
            </p:spPr>
          </p:pic>
        </p:grpSp>
        <p:sp>
          <p:nvSpPr>
            <p:cNvPr id="20" name="Rectangle: Rounded Corners 19">
              <a:extLst>
                <a:ext uri="{FF2B5EF4-FFF2-40B4-BE49-F238E27FC236}">
                  <a16:creationId xmlns:a16="http://schemas.microsoft.com/office/drawing/2014/main" xmlns="" id="{86C0FC6B-1971-DDA1-B724-C1AB64E64E16}"/>
                </a:ext>
              </a:extLst>
            </p:cNvPr>
            <p:cNvSpPr/>
            <p:nvPr/>
          </p:nvSpPr>
          <p:spPr>
            <a:xfrm>
              <a:off x="6470488" y="3244032"/>
              <a:ext cx="4918886"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schemeClr val="accent6">
                        <a:lumMod val="20000"/>
                        <a:lumOff val="80000"/>
                      </a:schemeClr>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Tiêu</a:t>
              </a:r>
              <a:r>
                <a:rPr kumimoji="0" lang="en-US" sz="4400" b="1" i="0" u="none" strike="noStrike" kern="1200" cap="none" spc="0" normalizeH="0" baseline="0" noProof="0">
                  <a:ln w="9525">
                    <a:solidFill>
                      <a:schemeClr val="accent6">
                        <a:lumMod val="20000"/>
                        <a:lumOff val="80000"/>
                      </a:schemeClr>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 chí đánh giá</a:t>
              </a:r>
              <a:endParaRPr kumimoji="0" lang="en-US" sz="4400" b="1" i="0" u="none" strike="noStrike" kern="1200" cap="none" spc="0" normalizeH="0" baseline="0" noProof="0" dirty="0">
                <a:ln w="9525">
                  <a:solidFill>
                    <a:schemeClr val="accent6">
                      <a:lumMod val="20000"/>
                      <a:lumOff val="80000"/>
                    </a:schemeClr>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endParaRPr>
            </a:p>
          </p:txBody>
        </p:sp>
      </p:grpSp>
      <p:grpSp>
        <p:nvGrpSpPr>
          <p:cNvPr id="30" name="Group 29">
            <a:extLst>
              <a:ext uri="{FF2B5EF4-FFF2-40B4-BE49-F238E27FC236}">
                <a16:creationId xmlns:a16="http://schemas.microsoft.com/office/drawing/2014/main" xmlns="" id="{E7160021-039F-6E0A-CC33-15D7ECD043E3}"/>
              </a:ext>
            </a:extLst>
          </p:cNvPr>
          <p:cNvGrpSpPr/>
          <p:nvPr/>
        </p:nvGrpSpPr>
        <p:grpSpPr>
          <a:xfrm>
            <a:off x="308078" y="3578282"/>
            <a:ext cx="5561110" cy="2784533"/>
            <a:chOff x="226098" y="3169228"/>
            <a:chExt cx="5561110" cy="2784533"/>
          </a:xfrm>
        </p:grpSpPr>
        <p:sp>
          <p:nvSpPr>
            <p:cNvPr id="31" name="Rectangle: Rounded Corners 30">
              <a:extLst>
                <a:ext uri="{FF2B5EF4-FFF2-40B4-BE49-F238E27FC236}">
                  <a16:creationId xmlns:a16="http://schemas.microsoft.com/office/drawing/2014/main" xmlns="" id="{2DF910AE-BCBD-C263-0074-B98E61CF7385}"/>
                </a:ext>
              </a:extLst>
            </p:cNvPr>
            <p:cNvSpPr/>
            <p:nvPr/>
          </p:nvSpPr>
          <p:spPr>
            <a:xfrm>
              <a:off x="226098" y="3789681"/>
              <a:ext cx="5561110" cy="2164080"/>
            </a:xfrm>
            <a:prstGeom prst="roundRect">
              <a:avLst/>
            </a:prstGeom>
            <a:solidFill>
              <a:schemeClr val="bg1">
                <a:alpha val="86000"/>
              </a:schemeClr>
            </a:solidFill>
            <a:ln w="38100">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Giải nghĩa từ cùng nhau. </a:t>
              </a:r>
              <a:endParaRPr kumimoji="0" lang="vi-VN"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32" name="Rectangle: Rounded Corners 31">
              <a:extLst>
                <a:ext uri="{FF2B5EF4-FFF2-40B4-BE49-F238E27FC236}">
                  <a16:creationId xmlns:a16="http://schemas.microsoft.com/office/drawing/2014/main" xmlns="" id="{460F1014-69C5-FB91-BCD6-297058CD03AA}"/>
                </a:ext>
              </a:extLst>
            </p:cNvPr>
            <p:cNvSpPr/>
            <p:nvPr/>
          </p:nvSpPr>
          <p:spPr>
            <a:xfrm>
              <a:off x="1665655" y="3169228"/>
              <a:ext cx="2764691"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Yêu</a:t>
              </a:r>
              <a:r>
                <a:rPr kumimoji="0" lang="en-US" sz="4400" b="1" i="0" u="none" strike="noStrike" kern="1200" cap="none" spc="0" normalizeH="0" baseline="0" noProof="0" dirty="0">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Cầu</a:t>
              </a:r>
              <a:endParaRPr kumimoji="0" lang="en-US" sz="4400" b="1" i="0" u="none" strike="noStrike" kern="1200" cap="none" spc="0" normalizeH="0" baseline="0" noProof="0" dirty="0">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endParaRPr>
            </a:p>
          </p:txBody>
        </p:sp>
        <p:pic>
          <p:nvPicPr>
            <p:cNvPr id="33" name="Picture 32">
              <a:extLst>
                <a:ext uri="{FF2B5EF4-FFF2-40B4-BE49-F238E27FC236}">
                  <a16:creationId xmlns:a16="http://schemas.microsoft.com/office/drawing/2014/main" xmlns="" id="{703A07EE-E87E-284A-9D7B-80F033E2D2C1}"/>
                </a:ext>
              </a:extLst>
            </p:cNvPr>
            <p:cNvPicPr>
              <a:picLocks noChangeAspect="1"/>
            </p:cNvPicPr>
            <p:nvPr/>
          </p:nvPicPr>
          <p:blipFill>
            <a:blip r:embed="rId14"/>
            <a:stretch>
              <a:fillRect/>
            </a:stretch>
          </p:blipFill>
          <p:spPr>
            <a:xfrm flipH="1">
              <a:off x="324528" y="3950336"/>
              <a:ext cx="609091" cy="609091"/>
            </a:xfrm>
            <a:prstGeom prst="rect">
              <a:avLst/>
            </a:prstGeom>
          </p:spPr>
        </p:pic>
        <p:pic>
          <p:nvPicPr>
            <p:cNvPr id="34" name="Picture 33">
              <a:extLst>
                <a:ext uri="{FF2B5EF4-FFF2-40B4-BE49-F238E27FC236}">
                  <a16:creationId xmlns:a16="http://schemas.microsoft.com/office/drawing/2014/main" xmlns="" id="{34CB8096-0C2C-EDC7-BCE9-AC6B5510BF45}"/>
                </a:ext>
              </a:extLst>
            </p:cNvPr>
            <p:cNvPicPr>
              <a:picLocks noChangeAspect="1"/>
            </p:cNvPicPr>
            <p:nvPr/>
          </p:nvPicPr>
          <p:blipFill>
            <a:blip r:embed="rId14"/>
            <a:stretch>
              <a:fillRect/>
            </a:stretch>
          </p:blipFill>
          <p:spPr>
            <a:xfrm flipH="1">
              <a:off x="324528" y="4544021"/>
              <a:ext cx="609091" cy="609091"/>
            </a:xfrm>
            <a:prstGeom prst="rect">
              <a:avLst/>
            </a:prstGeom>
          </p:spPr>
        </p:pic>
        <p:pic>
          <p:nvPicPr>
            <p:cNvPr id="35" name="Picture 34">
              <a:extLst>
                <a:ext uri="{FF2B5EF4-FFF2-40B4-BE49-F238E27FC236}">
                  <a16:creationId xmlns:a16="http://schemas.microsoft.com/office/drawing/2014/main" xmlns="" id="{D0F0F420-C370-5E09-2DA0-D421E084772B}"/>
                </a:ext>
              </a:extLst>
            </p:cNvPr>
            <p:cNvPicPr>
              <a:picLocks noChangeAspect="1"/>
            </p:cNvPicPr>
            <p:nvPr/>
          </p:nvPicPr>
          <p:blipFill>
            <a:blip r:embed="rId14"/>
            <a:stretch>
              <a:fillRect/>
            </a:stretch>
          </p:blipFill>
          <p:spPr>
            <a:xfrm flipH="1">
              <a:off x="324528" y="5242918"/>
              <a:ext cx="609091" cy="609091"/>
            </a:xfrm>
            <a:prstGeom prst="rect">
              <a:avLst/>
            </a:prstGeom>
          </p:spPr>
        </p:pic>
      </p:grpSp>
      <p:pic>
        <p:nvPicPr>
          <p:cNvPr id="36" name="Picture 35">
            <a:extLst>
              <a:ext uri="{FF2B5EF4-FFF2-40B4-BE49-F238E27FC236}">
                <a16:creationId xmlns:a16="http://schemas.microsoft.com/office/drawing/2014/main" xmlns="" id="{F9D6BD67-AA7C-7814-687E-4F432D0FF7DB}"/>
              </a:ext>
            </a:extLst>
          </p:cNvPr>
          <p:cNvPicPr>
            <a:picLocks noChangeAspect="1"/>
          </p:cNvPicPr>
          <p:nvPr/>
        </p:nvPicPr>
        <p:blipFill>
          <a:blip r:embed="rId15"/>
          <a:stretch>
            <a:fillRect/>
          </a:stretch>
        </p:blipFill>
        <p:spPr>
          <a:xfrm>
            <a:off x="480190" y="1087598"/>
            <a:ext cx="12058933" cy="2353260"/>
          </a:xfrm>
          <a:prstGeom prst="rect">
            <a:avLst/>
          </a:prstGeom>
        </p:spPr>
      </p:pic>
    </p:spTree>
    <p:extLst>
      <p:ext uri="{BB962C8B-B14F-4D97-AF65-F5344CB8AC3E}">
        <p14:creationId xmlns:p14="http://schemas.microsoft.com/office/powerpoint/2010/main" val="269851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1012</Words>
  <Application>Microsoft Office PowerPoint</Application>
  <PresentationFormat>Widescreen</PresentationFormat>
  <Paragraphs>109</Paragraphs>
  <Slides>26</Slides>
  <Notes>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26</vt:i4>
      </vt:variant>
    </vt:vector>
  </HeadingPairs>
  <TitlesOfParts>
    <vt:vector size="41" baseType="lpstr">
      <vt:lpstr>微软雅黑</vt:lpstr>
      <vt:lpstr>#9Slide07 HoneyCream</vt:lpstr>
      <vt:lpstr>Arial</vt:lpstr>
      <vt:lpstr>Arial-Rounded</vt:lpstr>
      <vt:lpstr>Calibri</vt:lpstr>
      <vt:lpstr>Calibri Light</vt:lpstr>
      <vt:lpstr>Cambria</vt:lpstr>
      <vt:lpstr>inpin heiti</vt:lpstr>
      <vt:lpstr>Times New Roman</vt:lpstr>
      <vt:lpstr>UTM Avo</vt:lpstr>
      <vt:lpstr>UTM Wedding K&amp;T</vt:lpstr>
      <vt:lpstr>等线</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Administrator</cp:lastModifiedBy>
  <cp:revision>33</cp:revision>
  <dcterms:created xsi:type="dcterms:W3CDTF">2023-02-05T01:02:29Z</dcterms:created>
  <dcterms:modified xsi:type="dcterms:W3CDTF">2025-05-04T01:35:29Z</dcterms:modified>
</cp:coreProperties>
</file>