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75" d="100"/>
          <a:sy n="75" d="100"/>
        </p:scale>
        <p:origin x="90" y="258"/>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2025/5/4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2025/5/4</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xmlns="" id="{437644BA-7DBF-34EA-6B52-1DD424BFB0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xmlns=""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xmlns=""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xmlns=""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xmlns=""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xmlns=""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xmlns=""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xmlns=""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xmlns=""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xmlns=""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xmlns=""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xmlns=""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xmlns=""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xmlns=""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xmlns=""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xmlns=""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xmlns=""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xmlns=""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xmlns=""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xmlns=""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xmlns=""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xmlns=""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xmlns=""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xmlns=""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xmlns=""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xmlns=""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xmlns=""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xmlns=""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xmlns=""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xmlns=""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xmlns=""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x-none"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x-none"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x-none"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xmlns=""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xmlns=""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xmlns=""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xmlns=""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xmlns=""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xmlns=""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476</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#9Slide03 Penumbra</vt:lpstr>
      <vt:lpstr>Arial</vt:lpstr>
      <vt:lpstr>Calibri</vt:lpstr>
      <vt:lpstr>Cambria</vt:lpstr>
      <vt:lpstr>Cambria Math</vt:lpstr>
      <vt:lpstr>Lato Regular</vt:lpstr>
      <vt:lpstr>Times New Roman</vt:lpstr>
      <vt:lpstr>等线</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Administrator</cp:lastModifiedBy>
  <cp:revision>461</cp:revision>
  <dcterms:created xsi:type="dcterms:W3CDTF">2018-02-23T07:21:57Z</dcterms:created>
  <dcterms:modified xsi:type="dcterms:W3CDTF">2025-05-04T01:26:50Z</dcterms:modified>
</cp:coreProperties>
</file>