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702" r:id="rId4"/>
  </p:sldMasterIdLst>
  <p:notesMasterIdLst>
    <p:notesMasterId r:id="rId24"/>
  </p:notesMasterIdLst>
  <p:sldIdLst>
    <p:sldId id="284" r:id="rId5"/>
    <p:sldId id="330" r:id="rId6"/>
    <p:sldId id="294" r:id="rId7"/>
    <p:sldId id="331" r:id="rId8"/>
    <p:sldId id="333" r:id="rId9"/>
    <p:sldId id="334" r:id="rId10"/>
    <p:sldId id="337" r:id="rId11"/>
    <p:sldId id="257" r:id="rId12"/>
    <p:sldId id="295" r:id="rId13"/>
    <p:sldId id="280" r:id="rId14"/>
    <p:sldId id="306" r:id="rId15"/>
    <p:sldId id="291" r:id="rId16"/>
    <p:sldId id="338" r:id="rId17"/>
    <p:sldId id="339" r:id="rId18"/>
    <p:sldId id="307" r:id="rId19"/>
    <p:sldId id="340" r:id="rId20"/>
    <p:sldId id="341" r:id="rId21"/>
    <p:sldId id="264" r:id="rId22"/>
    <p:sldId id="282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B94B7"/>
    <a:srgbClr val="131359"/>
    <a:srgbClr val="EEB500"/>
    <a:srgbClr val="D4C506"/>
    <a:srgbClr val="F9DE8D"/>
    <a:srgbClr val="9AD98F"/>
    <a:srgbClr val="D7F0D3"/>
    <a:srgbClr val="DCF4F8"/>
    <a:srgbClr val="9E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C485B-425F-40DD-9EDA-13D0DDD09FA5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F1FE7-469E-4B2A-A4A4-F6873D1C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9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908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B6AC-ED1D-4070-B0CF-F253D24D8F9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574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9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907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45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69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023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074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B6AC-ED1D-4070-B0CF-F253D24D8F9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911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389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87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9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xmlns="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782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xmlns="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4164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xmlns="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522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28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84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7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71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8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11" name="矩形 1">
            <a:extLst>
              <a:ext uri="{FF2B5EF4-FFF2-40B4-BE49-F238E27FC236}">
                <a16:creationId xmlns:a16="http://schemas.microsoft.com/office/drawing/2014/main" xmlns="" id="{C369D720-5036-1F77-1BFB-AD3A054C4704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2802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9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60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85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2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7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12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45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81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1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9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17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52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39657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88561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8175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5573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08640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53719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65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25439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47447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47845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5241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6976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137551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83727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067472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8723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9374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9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898766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656722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5115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968188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0927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6264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825015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445469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616863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700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9262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234527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5515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09534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32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xmlns="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105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xmlns="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07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xmlns="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321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432CECA-FAD1-FA2E-D682-AC01B9F8A4F6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1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70" r:id="rId4"/>
    <p:sldLayoutId id="2147483664" r:id="rId5"/>
    <p:sldLayoutId id="2147483663" r:id="rId6"/>
    <p:sldLayoutId id="2147483651" r:id="rId7"/>
    <p:sldLayoutId id="2147483671" r:id="rId8"/>
    <p:sldLayoutId id="2147483669" r:id="rId9"/>
    <p:sldLayoutId id="2147483668" r:id="rId10"/>
    <p:sldLayoutId id="2147483667" r:id="rId11"/>
    <p:sldLayoutId id="2147483666" r:id="rId12"/>
    <p:sldLayoutId id="2147483652" r:id="rId13"/>
    <p:sldLayoutId id="2147483665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FE7F357-200A-4DAA-13B5-81A3654B794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2661E4E1-070A-4E4F-9160-76979595DD7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94061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xmlns="" id="{892A56B1-9B0B-4A0D-B79C-53691300221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1600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4.svg"/><Relationship Id="rId5" Type="http://schemas.openxmlformats.org/officeDocument/2006/relationships/image" Target="../media/image12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8184CD6-DE5C-0077-1400-6F751F346F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6356" y="449065"/>
            <a:ext cx="9248434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xmlns="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493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Chọn số đo thể tích phù hợp cho mỗi chiếc hộp dưới đây.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3409408-C2DC-6DF7-3FC2-64AF52CE4F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6" y="4876800"/>
            <a:ext cx="2116618" cy="1981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6F9F992-1552-1044-9E0B-320803B78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205" y="1894840"/>
            <a:ext cx="8210550" cy="27432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2D7055C7-04D7-28E8-4625-3C388C8C6998}"/>
              </a:ext>
            </a:extLst>
          </p:cNvPr>
          <p:cNvSpPr/>
          <p:nvPr/>
        </p:nvSpPr>
        <p:spPr>
          <a:xfrm>
            <a:off x="2783840" y="564896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d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A9A6C669-B84C-6175-D1E2-9734EF9CF9A3}"/>
              </a:ext>
            </a:extLst>
          </p:cNvPr>
          <p:cNvSpPr/>
          <p:nvPr/>
        </p:nvSpPr>
        <p:spPr>
          <a:xfrm>
            <a:off x="5598160" y="563880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7FC6F7D5-16ED-E27D-9C27-27217EDA5D64}"/>
              </a:ext>
            </a:extLst>
          </p:cNvPr>
          <p:cNvSpPr/>
          <p:nvPr/>
        </p:nvSpPr>
        <p:spPr>
          <a:xfrm>
            <a:off x="8483600" y="555752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c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02807AD-0946-B933-0074-F6AAD78DEBBC}"/>
              </a:ext>
            </a:extLst>
          </p:cNvPr>
          <p:cNvCxnSpPr>
            <a:endCxn id="17" idx="0"/>
          </p:cNvCxnSpPr>
          <p:nvPr/>
        </p:nvCxnSpPr>
        <p:spPr>
          <a:xfrm>
            <a:off x="3545840" y="4541520"/>
            <a:ext cx="5882640" cy="101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BFAA21F4-3A29-0DF5-C3D0-77645B0F6685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3728720" y="4572000"/>
            <a:ext cx="2763520" cy="1076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A1B7C33-CF42-E7B5-6550-B2810AA75C90}"/>
              </a:ext>
            </a:extLst>
          </p:cNvPr>
          <p:cNvCxnSpPr>
            <a:cxnSpLocks/>
          </p:cNvCxnSpPr>
          <p:nvPr/>
        </p:nvCxnSpPr>
        <p:spPr>
          <a:xfrm flipH="1">
            <a:off x="6614160" y="4541520"/>
            <a:ext cx="2763520" cy="1076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7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xmlns="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778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a) Viết các số đo: 2,5 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; 3 900 cm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theo đơn vị đề-xi-mét khối.</a:t>
            </a:r>
          </a:p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b) Viết các số đo: 4 600 dm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; 7 500 000 cm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theo đơn vị mét khối.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5FB41D-AB9C-73C3-7F0E-EE93404974FC}"/>
              </a:ext>
            </a:extLst>
          </p:cNvPr>
          <p:cNvSpPr txBox="1"/>
          <p:nvPr/>
        </p:nvSpPr>
        <p:spPr>
          <a:xfrm>
            <a:off x="914400" y="3373120"/>
            <a:ext cx="1070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2,5 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2 500 d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900 cm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3,9 d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F08171C-1811-AB66-3F77-D3BEB31818AB}"/>
              </a:ext>
            </a:extLst>
          </p:cNvPr>
          <p:cNvSpPr txBox="1"/>
          <p:nvPr/>
        </p:nvSpPr>
        <p:spPr>
          <a:xfrm>
            <a:off x="782320" y="4511040"/>
            <a:ext cx="1089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4 600 dm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4,6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7 500 000 cm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7,5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72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2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B113C98-A7DB-17C5-4707-BA7162A7516C}"/>
              </a:ext>
            </a:extLst>
          </p:cNvPr>
          <p:cNvSpPr txBox="1"/>
          <p:nvPr/>
        </p:nvSpPr>
        <p:spPr>
          <a:xfrm>
            <a:off x="1672261" y="685244"/>
            <a:ext cx="9645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Tính</a:t>
            </a:r>
            <a:endParaRPr lang="en-US" sz="4800" b="1" dirty="0">
              <a:solidFill>
                <a:schemeClr val="accent5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F6DC5A9-0DF0-5BC5-1610-DF232597D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77" y="340051"/>
            <a:ext cx="1493649" cy="1774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B886D6-DF97-D503-2023-18944ACC91E8}"/>
              </a:ext>
            </a:extLst>
          </p:cNvPr>
          <p:cNvSpPr txBox="1"/>
          <p:nvPr/>
        </p:nvSpPr>
        <p:spPr>
          <a:xfrm>
            <a:off x="833120" y="1828800"/>
            <a:ext cx="1032256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3,5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+ 6,05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                             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8,5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× 0,5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1 000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– 510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                               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1 875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: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8D17E2-42FB-DFE8-24B5-3A02B77B4FE7}"/>
              </a:ext>
            </a:extLst>
          </p:cNvPr>
          <p:cNvSpPr txBox="1"/>
          <p:nvPr/>
        </p:nvSpPr>
        <p:spPr>
          <a:xfrm>
            <a:off x="4795520" y="203200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9,55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5C3EA6-7455-FB79-6720-6E9C4EEB7F93}"/>
              </a:ext>
            </a:extLst>
          </p:cNvPr>
          <p:cNvSpPr txBox="1"/>
          <p:nvPr/>
        </p:nvSpPr>
        <p:spPr>
          <a:xfrm>
            <a:off x="4765040" y="284480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490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FDF745-31E1-5BAD-C7A2-27FEB667FAA7}"/>
              </a:ext>
            </a:extLst>
          </p:cNvPr>
          <p:cNvSpPr txBox="1"/>
          <p:nvPr/>
        </p:nvSpPr>
        <p:spPr>
          <a:xfrm>
            <a:off x="9845040" y="197104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4,25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B126501-D3DB-207F-D5F6-49DAF1B328A0}"/>
              </a:ext>
            </a:extLst>
          </p:cNvPr>
          <p:cNvSpPr txBox="1"/>
          <p:nvPr/>
        </p:nvSpPr>
        <p:spPr>
          <a:xfrm>
            <a:off x="9672320" y="277368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375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4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xmlns="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778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giá nước sinh hoạt được tính theo các mức sử dụng như sau: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2A2C8B5-F193-BD34-60AF-0102AF8BC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285" y="1966595"/>
            <a:ext cx="8058150" cy="2152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2BA94A4-FA3F-7F1E-9175-08831D156C3B}"/>
              </a:ext>
            </a:extLst>
          </p:cNvPr>
          <p:cNvSpPr txBox="1"/>
          <p:nvPr/>
        </p:nvSpPr>
        <p:spPr>
          <a:xfrm>
            <a:off x="873760" y="4165600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gia đình sử dụng 12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 sinh hoạt thì 10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đầu tiên được tính với giá 5 973 đồng cho 1 m3 nước và 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sau được tính với giá 7 052 đồng cho 1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nước.</a:t>
            </a:r>
          </a:p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tháng trước nhà Việt sử dụng hết 15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 sinh hoạt. Hãy giúp Việt tính số tiền sử dụng nước sinh hoạt trong tháng đó.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8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50A6E5A-D005-C299-00BD-7424E951704B}"/>
              </a:ext>
            </a:extLst>
          </p:cNvPr>
          <p:cNvSpPr txBox="1"/>
          <p:nvPr/>
        </p:nvSpPr>
        <p:spPr>
          <a:xfrm>
            <a:off x="955040" y="1137920"/>
            <a:ext cx="10312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 tiền của 10 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nước sinh hoạt đầu tiên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5 973 × 10 = 59 730 (đồng)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 tiền của 5 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sau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7 052 × 5 = 35 260 (đồng)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tiền sử dụng nước sinh hoạt trong tháng đó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59 730 + 35 260 = 94 990 (đồng)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94 990 đồng.</a:t>
            </a:r>
          </a:p>
        </p:txBody>
      </p:sp>
    </p:spTree>
    <p:extLst>
      <p:ext uri="{BB962C8B-B14F-4D97-AF65-F5344CB8AC3E}">
        <p14:creationId xmlns:p14="http://schemas.microsoft.com/office/powerpoint/2010/main" val="168178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B6D9035-6E31-E7E4-F614-526095B57F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983344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6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7F9D61B-0DE4-4741-AFE1-229F44C0E8F3}"/>
              </a:ext>
            </a:extLst>
          </p:cNvPr>
          <p:cNvGrpSpPr/>
          <p:nvPr/>
        </p:nvGrpSpPr>
        <p:grpSpPr>
          <a:xfrm>
            <a:off x="2819400" y="1348755"/>
            <a:ext cx="3200400" cy="5509245"/>
            <a:chOff x="3886200" y="1167688"/>
            <a:chExt cx="3200400" cy="550924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86339241-0482-4A49-AC0B-62251199E644}"/>
                </a:ext>
              </a:extLst>
            </p:cNvPr>
            <p:cNvGrpSpPr/>
            <p:nvPr/>
          </p:nvGrpSpPr>
          <p:grpSpPr>
            <a:xfrm>
              <a:off x="3886200" y="1167688"/>
              <a:ext cx="3200400" cy="5509245"/>
              <a:chOff x="1371600" y="1160761"/>
              <a:chExt cx="3200400" cy="5509245"/>
            </a:xfrm>
          </p:grpSpPr>
          <p:pic>
            <p:nvPicPr>
              <p:cNvPr id="102" name="Picture 2">
                <a:extLst>
                  <a:ext uri="{FF2B5EF4-FFF2-40B4-BE49-F238E27FC236}">
                    <a16:creationId xmlns:a16="http://schemas.microsoft.com/office/drawing/2014/main" xmlns="" id="{0CC92EE7-5751-4CC8-91B6-0D7845EAA6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2827"/>
              <a:stretch/>
            </p:blipFill>
            <p:spPr>
              <a:xfrm>
                <a:off x="1371600" y="1160761"/>
                <a:ext cx="3200400" cy="5509245"/>
              </a:xfrm>
              <a:prstGeom prst="rect">
                <a:avLst/>
              </a:prstGeom>
            </p:spPr>
          </p:pic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xmlns="" id="{A6060100-C5EF-439C-AB32-72ACD4460879}"/>
                  </a:ext>
                </a:extLst>
              </p:cNvPr>
              <p:cNvSpPr/>
              <p:nvPr/>
            </p:nvSpPr>
            <p:spPr>
              <a:xfrm>
                <a:off x="1714500" y="3995526"/>
                <a:ext cx="2514600" cy="1262274"/>
              </a:xfrm>
              <a:prstGeom prst="roundRect">
                <a:avLst/>
              </a:prstGeom>
              <a:solidFill>
                <a:srgbClr val="8255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03" name="TextBox 5">
              <a:extLst>
                <a:ext uri="{FF2B5EF4-FFF2-40B4-BE49-F238E27FC236}">
                  <a16:creationId xmlns:a16="http://schemas.microsoft.com/office/drawing/2014/main" xmlns="" id="{5DF9F5BD-A1B9-4DB0-A162-86A021B04D13}"/>
                </a:ext>
              </a:extLst>
            </p:cNvPr>
            <p:cNvSpPr txBox="1"/>
            <p:nvPr/>
          </p:nvSpPr>
          <p:spPr>
            <a:xfrm>
              <a:off x="4263736" y="5486400"/>
              <a:ext cx="2514600" cy="8617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Bảy nghìn hai trăm mét khối</a:t>
              </a:r>
            </a:p>
          </p:txBody>
        </p:sp>
      </p:grp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xmlns="" id="{3F430214-F3EC-455D-9E44-BF8C7D11E2CC}"/>
              </a:ext>
            </a:extLst>
          </p:cNvPr>
          <p:cNvSpPr/>
          <p:nvPr/>
        </p:nvSpPr>
        <p:spPr>
          <a:xfrm>
            <a:off x="3448050" y="3800854"/>
            <a:ext cx="1828800" cy="1537854"/>
          </a:xfrm>
          <a:prstGeom prst="flowChartConnector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4" name="Text Box 2">
            <a:extLst>
              <a:ext uri="{FF2B5EF4-FFF2-40B4-BE49-F238E27FC236}">
                <a16:creationId xmlns:a16="http://schemas.microsoft.com/office/drawing/2014/main" xmlns="" id="{88D6F4ED-B4F6-450C-86CD-D4DB11DE9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491" y="4277393"/>
            <a:ext cx="18662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7 200 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3BA07328-73DD-4370-9307-70C073B9CA9A}"/>
              </a:ext>
            </a:extLst>
          </p:cNvPr>
          <p:cNvGrpSpPr/>
          <p:nvPr/>
        </p:nvGrpSpPr>
        <p:grpSpPr>
          <a:xfrm>
            <a:off x="1352047" y="97397"/>
            <a:ext cx="9925554" cy="1077218"/>
            <a:chOff x="3586854" y="1731277"/>
            <a:chExt cx="4283620" cy="1781929"/>
          </a:xfrm>
        </p:grpSpPr>
        <p:sp>
          <p:nvSpPr>
            <p:cNvPr id="106" name="Rounded Rectangle 7">
              <a:extLst>
                <a:ext uri="{FF2B5EF4-FFF2-40B4-BE49-F238E27FC236}">
                  <a16:creationId xmlns:a16="http://schemas.microsoft.com/office/drawing/2014/main" xmlns="" id="{D536125A-0CCF-4EDD-B44F-BEC377B11BCB}"/>
                </a:ext>
              </a:extLst>
            </p:cNvPr>
            <p:cNvSpPr/>
            <p:nvPr/>
          </p:nvSpPr>
          <p:spPr>
            <a:xfrm>
              <a:off x="3586854" y="1731277"/>
              <a:ext cx="4283620" cy="1781929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4C35DA3B-92EE-42A5-A432-1E053D5ECDAD}"/>
                </a:ext>
              </a:extLst>
            </p:cNvPr>
            <p:cNvSpPr txBox="1"/>
            <p:nvPr/>
          </p:nvSpPr>
          <p:spPr>
            <a:xfrm>
              <a:off x="3872636" y="1871010"/>
              <a:ext cx="3704791" cy="157827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viết số đo thể tích tương ứng với cách đọc trên mỗi tấm thẻ.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D73A7D8-E19F-4328-9BA7-5DB091A299C8}"/>
              </a:ext>
            </a:extLst>
          </p:cNvPr>
          <p:cNvGrpSpPr/>
          <p:nvPr/>
        </p:nvGrpSpPr>
        <p:grpSpPr>
          <a:xfrm>
            <a:off x="7149285" y="1135976"/>
            <a:ext cx="3200400" cy="5706978"/>
            <a:chOff x="7149285" y="1135976"/>
            <a:chExt cx="2889158" cy="5706978"/>
          </a:xfrm>
        </p:grpSpPr>
        <p:pic>
          <p:nvPicPr>
            <p:cNvPr id="108" name="Picture 2">
              <a:extLst>
                <a:ext uri="{FF2B5EF4-FFF2-40B4-BE49-F238E27FC236}">
                  <a16:creationId xmlns:a16="http://schemas.microsoft.com/office/drawing/2014/main" xmlns="" id="{B19E3D9D-E8F6-4687-BFD3-C64833457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149285" y="1135976"/>
              <a:ext cx="2889158" cy="570697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FF2DE2A-A3E5-4B8C-8BC3-FDF875BD18DE}"/>
                </a:ext>
              </a:extLst>
            </p:cNvPr>
            <p:cNvSpPr/>
            <p:nvPr/>
          </p:nvSpPr>
          <p:spPr>
            <a:xfrm>
              <a:off x="7620000" y="4277392"/>
              <a:ext cx="1905000" cy="983345"/>
            </a:xfrm>
            <a:prstGeom prst="rect">
              <a:avLst/>
            </a:prstGeom>
            <a:solidFill>
              <a:srgbClr val="FFEE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9" name="TextBox 5">
            <a:extLst>
              <a:ext uri="{FF2B5EF4-FFF2-40B4-BE49-F238E27FC236}">
                <a16:creationId xmlns:a16="http://schemas.microsoft.com/office/drawing/2014/main" xmlns="" id="{949C6FD5-F1DA-4715-96DD-8D65EFBD9729}"/>
              </a:ext>
            </a:extLst>
          </p:cNvPr>
          <p:cNvSpPr txBox="1"/>
          <p:nvPr/>
        </p:nvSpPr>
        <p:spPr>
          <a:xfrm>
            <a:off x="7647650" y="5502170"/>
            <a:ext cx="226463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Bốn trăm mét khối</a:t>
            </a:r>
          </a:p>
        </p:txBody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xmlns="" id="{FF19D4D4-A4F8-4F6C-B4F8-6DACAB0C1635}"/>
              </a:ext>
            </a:extLst>
          </p:cNvPr>
          <p:cNvSpPr/>
          <p:nvPr/>
        </p:nvSpPr>
        <p:spPr>
          <a:xfrm>
            <a:off x="7811419" y="3722883"/>
            <a:ext cx="1828800" cy="1537854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" name="Text Box 2">
            <a:extLst>
              <a:ext uri="{FF2B5EF4-FFF2-40B4-BE49-F238E27FC236}">
                <a16:creationId xmlns:a16="http://schemas.microsoft.com/office/drawing/2014/main" xmlns="" id="{4E3CE75E-28D6-4378-A818-E011C0E39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572" y="4226136"/>
            <a:ext cx="1532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r>
              <a:rPr kumimoji="1" lang="vi-V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761102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7C979DE-514E-4E89-86B5-CBD2AF33B66F}"/>
              </a:ext>
            </a:extLst>
          </p:cNvPr>
          <p:cNvGrpSpPr/>
          <p:nvPr/>
        </p:nvGrpSpPr>
        <p:grpSpPr>
          <a:xfrm>
            <a:off x="6678247" y="1005474"/>
            <a:ext cx="3933096" cy="5852526"/>
            <a:chOff x="6665487" y="1013525"/>
            <a:chExt cx="3933096" cy="58294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A01D43A7-250D-42E9-B67E-531D96776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19" t="7122" r="38006" b="13330"/>
            <a:stretch/>
          </p:blipFill>
          <p:spPr>
            <a:xfrm>
              <a:off x="6665487" y="1013525"/>
              <a:ext cx="3933096" cy="5829430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9CC54821-9682-4C92-A65C-DE8631F13E6C}"/>
                </a:ext>
              </a:extLst>
            </p:cNvPr>
            <p:cNvSpPr/>
            <p:nvPr/>
          </p:nvSpPr>
          <p:spPr>
            <a:xfrm>
              <a:off x="7472717" y="4224377"/>
              <a:ext cx="2817569" cy="1233701"/>
            </a:xfrm>
            <a:prstGeom prst="roundRect">
              <a:avLst>
                <a:gd name="adj" fmla="val 15274"/>
              </a:avLst>
            </a:prstGeom>
            <a:solidFill>
              <a:srgbClr val="FACA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3BA07328-73DD-4370-9307-70C073B9CA9A}"/>
              </a:ext>
            </a:extLst>
          </p:cNvPr>
          <p:cNvGrpSpPr/>
          <p:nvPr/>
        </p:nvGrpSpPr>
        <p:grpSpPr>
          <a:xfrm>
            <a:off x="1649592" y="176891"/>
            <a:ext cx="9102292" cy="1017480"/>
            <a:chOff x="3586854" y="1731277"/>
            <a:chExt cx="4283620" cy="1781929"/>
          </a:xfrm>
        </p:grpSpPr>
        <p:sp>
          <p:nvSpPr>
            <p:cNvPr id="106" name="Rounded Rectangle 7">
              <a:extLst>
                <a:ext uri="{FF2B5EF4-FFF2-40B4-BE49-F238E27FC236}">
                  <a16:creationId xmlns:a16="http://schemas.microsoft.com/office/drawing/2014/main" xmlns="" id="{D536125A-0CCF-4EDD-B44F-BEC377B11BCB}"/>
                </a:ext>
              </a:extLst>
            </p:cNvPr>
            <p:cNvSpPr/>
            <p:nvPr/>
          </p:nvSpPr>
          <p:spPr>
            <a:xfrm>
              <a:off x="3586854" y="1731277"/>
              <a:ext cx="4283620" cy="1781929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4C35DA3B-92EE-42A5-A432-1E053D5ECDAD}"/>
                </a:ext>
              </a:extLst>
            </p:cNvPr>
            <p:cNvSpPr txBox="1"/>
            <p:nvPr/>
          </p:nvSpPr>
          <p:spPr>
            <a:xfrm>
              <a:off x="3872636" y="1871009"/>
              <a:ext cx="3704791" cy="161704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viết số đo thể tích tương ứng với cách đọc trên mỗi tấm thẻ.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09" name="TextBox 5">
            <a:extLst>
              <a:ext uri="{FF2B5EF4-FFF2-40B4-BE49-F238E27FC236}">
                <a16:creationId xmlns:a16="http://schemas.microsoft.com/office/drawing/2014/main" xmlns="" id="{949C6FD5-F1DA-4715-96DD-8D65EFBD9729}"/>
              </a:ext>
            </a:extLst>
          </p:cNvPr>
          <p:cNvSpPr txBox="1"/>
          <p:nvPr/>
        </p:nvSpPr>
        <p:spPr>
          <a:xfrm>
            <a:off x="7035264" y="5614189"/>
            <a:ext cx="3446873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Không phẩy</a:t>
            </a:r>
            <a:b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không năm </a:t>
            </a:r>
            <a:b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mét khối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xmlns="" id="{FF19D4D4-A4F8-4F6C-B4F8-6DACAB0C1635}"/>
              </a:ext>
            </a:extLst>
          </p:cNvPr>
          <p:cNvSpPr/>
          <p:nvPr/>
        </p:nvSpPr>
        <p:spPr>
          <a:xfrm>
            <a:off x="7848597" y="4157548"/>
            <a:ext cx="1985711" cy="1136639"/>
          </a:xfrm>
          <a:prstGeom prst="roundRect">
            <a:avLst>
              <a:gd name="adj" fmla="val 15274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" name="Text Box 2">
            <a:extLst>
              <a:ext uri="{FF2B5EF4-FFF2-40B4-BE49-F238E27FC236}">
                <a16:creationId xmlns:a16="http://schemas.microsoft.com/office/drawing/2014/main" xmlns="" id="{4E3CE75E-28D6-4378-A818-E011C0E39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160" y="4442888"/>
            <a:ext cx="18485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0,05 </a:t>
            </a:r>
            <a:r>
              <a:rPr kumimoji="1" lang="vi-VN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1" lang="vi-VN" sz="3600" b="1" i="0" u="none" strike="noStrike" kern="12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1" lang="vi-VN" sz="36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9C7D05-A1AF-4C64-B556-1C6897316970}"/>
              </a:ext>
            </a:extLst>
          </p:cNvPr>
          <p:cNvGrpSpPr/>
          <p:nvPr/>
        </p:nvGrpSpPr>
        <p:grpSpPr>
          <a:xfrm>
            <a:off x="2622040" y="1259087"/>
            <a:ext cx="3473959" cy="5583868"/>
            <a:chOff x="2622040" y="1259087"/>
            <a:chExt cx="3473959" cy="5583868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xmlns="" id="{5D0A98FA-8ACE-42E1-BA52-AA80949FF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622040" y="1259087"/>
              <a:ext cx="3473959" cy="5583868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3F430214-F3EC-455D-9E44-BF8C7D11E2CC}"/>
                </a:ext>
              </a:extLst>
            </p:cNvPr>
            <p:cNvSpPr/>
            <p:nvPr/>
          </p:nvSpPr>
          <p:spPr>
            <a:xfrm>
              <a:off x="3126789" y="4191000"/>
              <a:ext cx="2292058" cy="1069737"/>
            </a:xfrm>
            <a:prstGeom prst="roundRect">
              <a:avLst/>
            </a:prstGeom>
            <a:solidFill>
              <a:srgbClr val="F795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0" name="TextBox 5">
            <a:extLst>
              <a:ext uri="{FF2B5EF4-FFF2-40B4-BE49-F238E27FC236}">
                <a16:creationId xmlns:a16="http://schemas.microsoft.com/office/drawing/2014/main" xmlns="" id="{7CD91D2E-D8C7-4E57-B828-643813A85273}"/>
              </a:ext>
            </a:extLst>
          </p:cNvPr>
          <p:cNvSpPr txBox="1"/>
          <p:nvPr/>
        </p:nvSpPr>
        <p:spPr>
          <a:xfrm>
            <a:off x="3126789" y="5511093"/>
            <a:ext cx="229205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 phần tám mét khối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6851D516-CC42-4890-9F83-DCBC7310E3CA}"/>
              </a:ext>
            </a:extLst>
          </p:cNvPr>
          <p:cNvSpPr/>
          <p:nvPr/>
        </p:nvSpPr>
        <p:spPr>
          <a:xfrm>
            <a:off x="3657600" y="4126284"/>
            <a:ext cx="1600200" cy="1069737"/>
          </a:xfrm>
          <a:prstGeom prst="roundRect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 Box 2">
                <a:extLst>
                  <a:ext uri="{FF2B5EF4-FFF2-40B4-BE49-F238E27FC236}">
                    <a16:creationId xmlns:a16="http://schemas.microsoft.com/office/drawing/2014/main" xmlns="" id="{88D6F4ED-B4F6-450C-86CD-D4DB11DE9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0103" y="4106528"/>
                <a:ext cx="1149675" cy="1070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1" lang="vi-VN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1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1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1" lang="vi-VN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kumimoji="1" lang="vi-VN" sz="3600" b="1" i="0" u="none" strike="noStrike" kern="1200" cap="none" spc="0" normalizeH="0" baseline="3000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kumimoji="1" lang="vi-VN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4" name="Text Box 2">
                <a:extLst>
                  <a:ext uri="{FF2B5EF4-FFF2-40B4-BE49-F238E27FC236}">
                    <a16:creationId xmlns:a16="http://schemas.microsoft.com/office/drawing/2014/main" id="{88D6F4ED-B4F6-450C-86CD-D4DB11DE9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103" y="4106528"/>
                <a:ext cx="1149675" cy="1070549"/>
              </a:xfrm>
              <a:prstGeom prst="rect">
                <a:avLst/>
              </a:prstGeom>
              <a:blipFill>
                <a:blip r:embed="rId5"/>
                <a:stretch>
                  <a:fillRect r="-7937" b="-4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4735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/>
          <a:stretch/>
        </p:blipFill>
        <p:spPr>
          <a:xfrm>
            <a:off x="2796781" y="798752"/>
            <a:ext cx="7413674" cy="4947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A493004-136B-1685-B010-84C92E3F3D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282" y="-512674"/>
            <a:ext cx="6607860" cy="2942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5F5FDB-FDE5-C1A1-55A2-BB7714AC6068}"/>
              </a:ext>
            </a:extLst>
          </p:cNvPr>
          <p:cNvSpPr txBox="1"/>
          <p:nvPr/>
        </p:nvSpPr>
        <p:spPr>
          <a:xfrm>
            <a:off x="3762687" y="2657203"/>
            <a:ext cx="5844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5946B2E-EABA-3911-4EE4-7C619F02C19F}"/>
              </a:ext>
            </a:extLst>
          </p:cNvPr>
          <p:cNvSpPr txBox="1"/>
          <p:nvPr/>
        </p:nvSpPr>
        <p:spPr>
          <a:xfrm>
            <a:off x="3448080" y="4092261"/>
            <a:ext cx="57074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E85899A-5EDE-FC30-3940-F5910A71E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8984" y="582758"/>
            <a:ext cx="5938019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708726" y="-2516831"/>
            <a:ext cx="5216604" cy="10546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D7A497-4B4A-0040-570C-D1963231C0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FEE95E7-0D07-D863-8E96-274CFC2294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5F043A-ED7C-86E0-D7E9-39D91A3ED1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18" y="-558613"/>
            <a:ext cx="6607860" cy="2942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72BDB40-D786-BD44-4E30-A8EC19249F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5" t="-1976" r="5635" b="78498"/>
          <a:stretch/>
        </p:blipFill>
        <p:spPr>
          <a:xfrm>
            <a:off x="9937361" y="285068"/>
            <a:ext cx="2345394" cy="1362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C93A768-E77A-87C6-9C9B-4B0B64739D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1702" y="52390"/>
            <a:ext cx="1809435" cy="1762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ABF7B1C-FC7C-46EC-C02A-90E477C56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863" y="591139"/>
            <a:ext cx="10040982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32;p20">
            <a:extLst>
              <a:ext uri="{FF2B5EF4-FFF2-40B4-BE49-F238E27FC236}">
                <a16:creationId xmlns:a16="http://schemas.microsoft.com/office/drawing/2014/main" xmlns="" id="{524FD0D8-B425-43CD-B144-A638B9B713A8}"/>
              </a:ext>
            </a:extLst>
          </p:cNvPr>
          <p:cNvGrpSpPr/>
          <p:nvPr/>
        </p:nvGrpSpPr>
        <p:grpSpPr>
          <a:xfrm>
            <a:off x="1828800" y="2324031"/>
            <a:ext cx="3655768" cy="4572000"/>
            <a:chOff x="6557130" y="2325091"/>
            <a:chExt cx="1834071" cy="2711639"/>
          </a:xfrm>
        </p:grpSpPr>
        <p:sp>
          <p:nvSpPr>
            <p:cNvPr id="379" name="Google Shape;333;p20">
              <a:extLst>
                <a:ext uri="{FF2B5EF4-FFF2-40B4-BE49-F238E27FC236}">
                  <a16:creationId xmlns:a16="http://schemas.microsoft.com/office/drawing/2014/main" xmlns="" id="{CF42CC38-2C05-440C-B0EE-6C42BFC324CC}"/>
                </a:ext>
              </a:extLst>
            </p:cNvPr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0" name="Google Shape;334;p20">
              <a:extLst>
                <a:ext uri="{FF2B5EF4-FFF2-40B4-BE49-F238E27FC236}">
                  <a16:creationId xmlns:a16="http://schemas.microsoft.com/office/drawing/2014/main" xmlns="" id="{769BA331-8DA9-46B2-B810-3226001E4338}"/>
                </a:ext>
              </a:extLst>
            </p:cNvPr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1" name="Google Shape;335;p20">
              <a:extLst>
                <a:ext uri="{FF2B5EF4-FFF2-40B4-BE49-F238E27FC236}">
                  <a16:creationId xmlns:a16="http://schemas.microsoft.com/office/drawing/2014/main" xmlns="" id="{40BCF1DB-4354-4C21-A765-AA3941BD2EE9}"/>
                </a:ext>
              </a:extLst>
            </p:cNvPr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2" name="Google Shape;336;p20">
              <a:extLst>
                <a:ext uri="{FF2B5EF4-FFF2-40B4-BE49-F238E27FC236}">
                  <a16:creationId xmlns:a16="http://schemas.microsoft.com/office/drawing/2014/main" xmlns="" id="{3FE082A4-3A35-48F0-B555-08B301F25F85}"/>
                </a:ext>
              </a:extLst>
            </p:cNvPr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3" name="Google Shape;337;p20">
              <a:extLst>
                <a:ext uri="{FF2B5EF4-FFF2-40B4-BE49-F238E27FC236}">
                  <a16:creationId xmlns:a16="http://schemas.microsoft.com/office/drawing/2014/main" xmlns="" id="{6E568D23-3C48-4381-B806-B82A6D76E6A8}"/>
                </a:ext>
              </a:extLst>
            </p:cNvPr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4" name="Google Shape;338;p20">
              <a:extLst>
                <a:ext uri="{FF2B5EF4-FFF2-40B4-BE49-F238E27FC236}">
                  <a16:creationId xmlns:a16="http://schemas.microsoft.com/office/drawing/2014/main" xmlns="" id="{FA028FCE-55FD-4DE3-80E2-31CC823746B9}"/>
                </a:ext>
              </a:extLst>
            </p:cNvPr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5" name="Google Shape;339;p20">
              <a:extLst>
                <a:ext uri="{FF2B5EF4-FFF2-40B4-BE49-F238E27FC236}">
                  <a16:creationId xmlns:a16="http://schemas.microsoft.com/office/drawing/2014/main" xmlns="" id="{CFBEEDE1-1DAC-49EC-A08E-1CE3AD33B3E1}"/>
                </a:ext>
              </a:extLst>
            </p:cNvPr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6" name="Google Shape;340;p20">
              <a:extLst>
                <a:ext uri="{FF2B5EF4-FFF2-40B4-BE49-F238E27FC236}">
                  <a16:creationId xmlns:a16="http://schemas.microsoft.com/office/drawing/2014/main" xmlns="" id="{3F3E42EE-E316-4BC0-B826-C5C566724058}"/>
                </a:ext>
              </a:extLst>
            </p:cNvPr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7" name="Google Shape;341;p20">
              <a:extLst>
                <a:ext uri="{FF2B5EF4-FFF2-40B4-BE49-F238E27FC236}">
                  <a16:creationId xmlns:a16="http://schemas.microsoft.com/office/drawing/2014/main" xmlns="" id="{49AA4C8F-6CE9-459C-BBF9-EE1DF74D8611}"/>
                </a:ext>
              </a:extLst>
            </p:cNvPr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8" name="Google Shape;342;p20">
              <a:extLst>
                <a:ext uri="{FF2B5EF4-FFF2-40B4-BE49-F238E27FC236}">
                  <a16:creationId xmlns:a16="http://schemas.microsoft.com/office/drawing/2014/main" xmlns="" id="{00272CB5-405F-4348-A02A-F21D8A13D322}"/>
                </a:ext>
              </a:extLst>
            </p:cNvPr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9" name="Google Shape;343;p20">
              <a:extLst>
                <a:ext uri="{FF2B5EF4-FFF2-40B4-BE49-F238E27FC236}">
                  <a16:creationId xmlns:a16="http://schemas.microsoft.com/office/drawing/2014/main" xmlns="" id="{2516AFA6-C5F9-4C5B-A06B-DF5ECAF6E463}"/>
                </a:ext>
              </a:extLst>
            </p:cNvPr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0" name="Google Shape;344;p20">
              <a:extLst>
                <a:ext uri="{FF2B5EF4-FFF2-40B4-BE49-F238E27FC236}">
                  <a16:creationId xmlns:a16="http://schemas.microsoft.com/office/drawing/2014/main" xmlns="" id="{0DCBDA63-9EA9-4256-8B68-60E95398EAA3}"/>
                </a:ext>
              </a:extLst>
            </p:cNvPr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1" name="Google Shape;345;p20">
              <a:extLst>
                <a:ext uri="{FF2B5EF4-FFF2-40B4-BE49-F238E27FC236}">
                  <a16:creationId xmlns:a16="http://schemas.microsoft.com/office/drawing/2014/main" xmlns="" id="{FC410323-6E6C-4579-BA2A-21D9D284F134}"/>
                </a:ext>
              </a:extLst>
            </p:cNvPr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2" name="Google Shape;346;p20">
              <a:extLst>
                <a:ext uri="{FF2B5EF4-FFF2-40B4-BE49-F238E27FC236}">
                  <a16:creationId xmlns:a16="http://schemas.microsoft.com/office/drawing/2014/main" xmlns="" id="{6B1F0F3A-9E4C-48C8-96C5-41C429527D2E}"/>
                </a:ext>
              </a:extLst>
            </p:cNvPr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3" name="Google Shape;347;p20">
              <a:extLst>
                <a:ext uri="{FF2B5EF4-FFF2-40B4-BE49-F238E27FC236}">
                  <a16:creationId xmlns:a16="http://schemas.microsoft.com/office/drawing/2014/main" xmlns="" id="{53DC5055-2EBE-4091-A222-94364C27E8D8}"/>
                </a:ext>
              </a:extLst>
            </p:cNvPr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4" name="Google Shape;348;p20">
              <a:extLst>
                <a:ext uri="{FF2B5EF4-FFF2-40B4-BE49-F238E27FC236}">
                  <a16:creationId xmlns:a16="http://schemas.microsoft.com/office/drawing/2014/main" xmlns="" id="{456C0093-166A-49DE-BE08-A55179EEECA8}"/>
                </a:ext>
              </a:extLst>
            </p:cNvPr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5" name="Google Shape;349;p20">
              <a:extLst>
                <a:ext uri="{FF2B5EF4-FFF2-40B4-BE49-F238E27FC236}">
                  <a16:creationId xmlns:a16="http://schemas.microsoft.com/office/drawing/2014/main" xmlns="" id="{FF72FC99-5BAA-4CEF-9C0F-E9F96A2A12B0}"/>
                </a:ext>
              </a:extLst>
            </p:cNvPr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6" name="Google Shape;350;p20">
              <a:extLst>
                <a:ext uri="{FF2B5EF4-FFF2-40B4-BE49-F238E27FC236}">
                  <a16:creationId xmlns:a16="http://schemas.microsoft.com/office/drawing/2014/main" xmlns="" id="{3DBABEF6-F5FE-42F3-BBCB-84CB85FEAC43}"/>
                </a:ext>
              </a:extLst>
            </p:cNvPr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7" name="Google Shape;351;p20">
              <a:extLst>
                <a:ext uri="{FF2B5EF4-FFF2-40B4-BE49-F238E27FC236}">
                  <a16:creationId xmlns:a16="http://schemas.microsoft.com/office/drawing/2014/main" xmlns="" id="{4D21A5DE-1618-428A-8CFB-72F0033F519F}"/>
                </a:ext>
              </a:extLst>
            </p:cNvPr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8" name="Google Shape;352;p20">
              <a:extLst>
                <a:ext uri="{FF2B5EF4-FFF2-40B4-BE49-F238E27FC236}">
                  <a16:creationId xmlns:a16="http://schemas.microsoft.com/office/drawing/2014/main" xmlns="" id="{DD4F5F8E-B661-4104-886C-E775952D916A}"/>
                </a:ext>
              </a:extLst>
            </p:cNvPr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" name="Google Shape;353;p20">
              <a:extLst>
                <a:ext uri="{FF2B5EF4-FFF2-40B4-BE49-F238E27FC236}">
                  <a16:creationId xmlns:a16="http://schemas.microsoft.com/office/drawing/2014/main" xmlns="" id="{035CC94D-ED9E-4DC8-84F7-CDD6413B0E44}"/>
                </a:ext>
              </a:extLst>
            </p:cNvPr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0" name="Google Shape;354;p20">
              <a:extLst>
                <a:ext uri="{FF2B5EF4-FFF2-40B4-BE49-F238E27FC236}">
                  <a16:creationId xmlns:a16="http://schemas.microsoft.com/office/drawing/2014/main" xmlns="" id="{58FD7E2B-437E-4002-9D61-7DF987A28E6F}"/>
                </a:ext>
              </a:extLst>
            </p:cNvPr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1" name="Google Shape;355;p20">
              <a:extLst>
                <a:ext uri="{FF2B5EF4-FFF2-40B4-BE49-F238E27FC236}">
                  <a16:creationId xmlns:a16="http://schemas.microsoft.com/office/drawing/2014/main" xmlns="" id="{59B47AF3-CDC6-4C6B-8DB7-82D827927212}"/>
                </a:ext>
              </a:extLst>
            </p:cNvPr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2" name="Google Shape;356;p20">
              <a:extLst>
                <a:ext uri="{FF2B5EF4-FFF2-40B4-BE49-F238E27FC236}">
                  <a16:creationId xmlns:a16="http://schemas.microsoft.com/office/drawing/2014/main" xmlns="" id="{5D874B46-6F54-4214-A3DB-11D09AD9AED7}"/>
                </a:ext>
              </a:extLst>
            </p:cNvPr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3" name="Google Shape;357;p20">
              <a:extLst>
                <a:ext uri="{FF2B5EF4-FFF2-40B4-BE49-F238E27FC236}">
                  <a16:creationId xmlns:a16="http://schemas.microsoft.com/office/drawing/2014/main" xmlns="" id="{78EB1D7F-B1C1-4191-8759-F63D5D07F13A}"/>
                </a:ext>
              </a:extLst>
            </p:cNvPr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4" name="Google Shape;358;p20">
              <a:extLst>
                <a:ext uri="{FF2B5EF4-FFF2-40B4-BE49-F238E27FC236}">
                  <a16:creationId xmlns:a16="http://schemas.microsoft.com/office/drawing/2014/main" xmlns="" id="{2294C3A8-379D-43A9-ACB6-CB8250C505E1}"/>
                </a:ext>
              </a:extLst>
            </p:cNvPr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5" name="Google Shape;359;p20">
              <a:extLst>
                <a:ext uri="{FF2B5EF4-FFF2-40B4-BE49-F238E27FC236}">
                  <a16:creationId xmlns:a16="http://schemas.microsoft.com/office/drawing/2014/main" xmlns="" id="{4CCBB177-3656-4D95-842C-FAC4E525E8F8}"/>
                </a:ext>
              </a:extLst>
            </p:cNvPr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6" name="Google Shape;360;p20">
              <a:extLst>
                <a:ext uri="{FF2B5EF4-FFF2-40B4-BE49-F238E27FC236}">
                  <a16:creationId xmlns:a16="http://schemas.microsoft.com/office/drawing/2014/main" xmlns="" id="{68F1A7D5-9EDA-4DE9-B891-59703A5228C1}"/>
                </a:ext>
              </a:extLst>
            </p:cNvPr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7" name="Google Shape;361;p20">
              <a:extLst>
                <a:ext uri="{FF2B5EF4-FFF2-40B4-BE49-F238E27FC236}">
                  <a16:creationId xmlns:a16="http://schemas.microsoft.com/office/drawing/2014/main" xmlns="" id="{4642B0C5-CA90-4779-9F80-356A19DCB67D}"/>
                </a:ext>
              </a:extLst>
            </p:cNvPr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8" name="Google Shape;362;p20">
              <a:extLst>
                <a:ext uri="{FF2B5EF4-FFF2-40B4-BE49-F238E27FC236}">
                  <a16:creationId xmlns:a16="http://schemas.microsoft.com/office/drawing/2014/main" xmlns="" id="{A48E02C8-E552-4409-8122-E064395BC573}"/>
                </a:ext>
              </a:extLst>
            </p:cNvPr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9" name="Google Shape;363;p20">
              <a:extLst>
                <a:ext uri="{FF2B5EF4-FFF2-40B4-BE49-F238E27FC236}">
                  <a16:creationId xmlns:a16="http://schemas.microsoft.com/office/drawing/2014/main" xmlns="" id="{9FFA6B6C-E285-44AD-9023-0D960684B641}"/>
                </a:ext>
              </a:extLst>
            </p:cNvPr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0" name="Google Shape;364;p20">
              <a:extLst>
                <a:ext uri="{FF2B5EF4-FFF2-40B4-BE49-F238E27FC236}">
                  <a16:creationId xmlns:a16="http://schemas.microsoft.com/office/drawing/2014/main" xmlns="" id="{7B37B292-5BD8-467D-A485-C30B10AF77B4}"/>
                </a:ext>
              </a:extLst>
            </p:cNvPr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1" name="Google Shape;365;p20">
              <a:extLst>
                <a:ext uri="{FF2B5EF4-FFF2-40B4-BE49-F238E27FC236}">
                  <a16:creationId xmlns:a16="http://schemas.microsoft.com/office/drawing/2014/main" xmlns="" id="{898F9112-C2C1-4816-85BA-225C04E7B6B1}"/>
                </a:ext>
              </a:extLst>
            </p:cNvPr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2" name="Google Shape;366;p20">
              <a:extLst>
                <a:ext uri="{FF2B5EF4-FFF2-40B4-BE49-F238E27FC236}">
                  <a16:creationId xmlns:a16="http://schemas.microsoft.com/office/drawing/2014/main" xmlns="" id="{7DB9BADC-21AD-4D3B-9A0D-2B483F8DB8AA}"/>
                </a:ext>
              </a:extLst>
            </p:cNvPr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3" name="Google Shape;367;p20">
              <a:extLst>
                <a:ext uri="{FF2B5EF4-FFF2-40B4-BE49-F238E27FC236}">
                  <a16:creationId xmlns:a16="http://schemas.microsoft.com/office/drawing/2014/main" xmlns="" id="{82179871-B22E-4642-A30A-234827A0A300}"/>
                </a:ext>
              </a:extLst>
            </p:cNvPr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4" name="Google Shape;368;p20">
              <a:extLst>
                <a:ext uri="{FF2B5EF4-FFF2-40B4-BE49-F238E27FC236}">
                  <a16:creationId xmlns:a16="http://schemas.microsoft.com/office/drawing/2014/main" xmlns="" id="{044AA802-17BF-404F-8A08-F21325BFB83E}"/>
                </a:ext>
              </a:extLst>
            </p:cNvPr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5" name="Google Shape;369;p20">
              <a:extLst>
                <a:ext uri="{FF2B5EF4-FFF2-40B4-BE49-F238E27FC236}">
                  <a16:creationId xmlns:a16="http://schemas.microsoft.com/office/drawing/2014/main" xmlns="" id="{555D3A9C-9B74-42B0-BD66-4D23749354A9}"/>
                </a:ext>
              </a:extLst>
            </p:cNvPr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6" name="Google Shape;370;p20">
              <a:extLst>
                <a:ext uri="{FF2B5EF4-FFF2-40B4-BE49-F238E27FC236}">
                  <a16:creationId xmlns:a16="http://schemas.microsoft.com/office/drawing/2014/main" xmlns="" id="{C74CEEBC-69AD-4326-8549-49DC06072F5C}"/>
                </a:ext>
              </a:extLst>
            </p:cNvPr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7" name="Google Shape;371;p20">
              <a:extLst>
                <a:ext uri="{FF2B5EF4-FFF2-40B4-BE49-F238E27FC236}">
                  <a16:creationId xmlns:a16="http://schemas.microsoft.com/office/drawing/2014/main" xmlns="" id="{A1185F6B-34F2-4978-A8C7-6F9121BCED16}"/>
                </a:ext>
              </a:extLst>
            </p:cNvPr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8" name="Google Shape;372;p20">
              <a:extLst>
                <a:ext uri="{FF2B5EF4-FFF2-40B4-BE49-F238E27FC236}">
                  <a16:creationId xmlns:a16="http://schemas.microsoft.com/office/drawing/2014/main" xmlns="" id="{18D04B0C-7672-4F6E-B1ED-2F3F83344087}"/>
                </a:ext>
              </a:extLst>
            </p:cNvPr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9" name="Google Shape;373;p20">
              <a:extLst>
                <a:ext uri="{FF2B5EF4-FFF2-40B4-BE49-F238E27FC236}">
                  <a16:creationId xmlns:a16="http://schemas.microsoft.com/office/drawing/2014/main" xmlns="" id="{4BD3FECC-DF4D-450A-BAB3-61F2E9840C7A}"/>
                </a:ext>
              </a:extLst>
            </p:cNvPr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" name="Google Shape;374;p20">
              <a:extLst>
                <a:ext uri="{FF2B5EF4-FFF2-40B4-BE49-F238E27FC236}">
                  <a16:creationId xmlns:a16="http://schemas.microsoft.com/office/drawing/2014/main" xmlns="" id="{FAED1CD5-DF8E-4E05-B8C5-EA3FCEB27B85}"/>
                </a:ext>
              </a:extLst>
            </p:cNvPr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" name="Google Shape;375;p20">
              <a:extLst>
                <a:ext uri="{FF2B5EF4-FFF2-40B4-BE49-F238E27FC236}">
                  <a16:creationId xmlns:a16="http://schemas.microsoft.com/office/drawing/2014/main" xmlns="" id="{DE3D55B9-77DF-4168-945B-EC6D60E98C6E}"/>
                </a:ext>
              </a:extLst>
            </p:cNvPr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2" name="Google Shape;376;p20">
              <a:extLst>
                <a:ext uri="{FF2B5EF4-FFF2-40B4-BE49-F238E27FC236}">
                  <a16:creationId xmlns:a16="http://schemas.microsoft.com/office/drawing/2014/main" xmlns="" id="{B33A92DB-AE0A-42C0-A573-D7054EF1863B}"/>
                </a:ext>
              </a:extLst>
            </p:cNvPr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3" name="Google Shape;377;p20">
              <a:extLst>
                <a:ext uri="{FF2B5EF4-FFF2-40B4-BE49-F238E27FC236}">
                  <a16:creationId xmlns:a16="http://schemas.microsoft.com/office/drawing/2014/main" xmlns="" id="{FE38E9F6-ED8F-4029-ACAE-6ED814424125}"/>
                </a:ext>
              </a:extLst>
            </p:cNvPr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4" name="Google Shape;378;p20">
              <a:extLst>
                <a:ext uri="{FF2B5EF4-FFF2-40B4-BE49-F238E27FC236}">
                  <a16:creationId xmlns:a16="http://schemas.microsoft.com/office/drawing/2014/main" xmlns="" id="{C62FD955-FB5E-41F3-817A-E0A1BDF3546F}"/>
                </a:ext>
              </a:extLst>
            </p:cNvPr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5" name="Google Shape;379;p20">
              <a:extLst>
                <a:ext uri="{FF2B5EF4-FFF2-40B4-BE49-F238E27FC236}">
                  <a16:creationId xmlns:a16="http://schemas.microsoft.com/office/drawing/2014/main" xmlns="" id="{D9E696B3-45F6-4A5B-AFE1-0AE227929210}"/>
                </a:ext>
              </a:extLst>
            </p:cNvPr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" name="Google Shape;380;p20">
              <a:extLst>
                <a:ext uri="{FF2B5EF4-FFF2-40B4-BE49-F238E27FC236}">
                  <a16:creationId xmlns:a16="http://schemas.microsoft.com/office/drawing/2014/main" xmlns="" id="{C632DB63-7C38-4B59-BAD2-D083F5505913}"/>
                </a:ext>
              </a:extLst>
            </p:cNvPr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7" name="Google Shape;381;p20">
              <a:extLst>
                <a:ext uri="{FF2B5EF4-FFF2-40B4-BE49-F238E27FC236}">
                  <a16:creationId xmlns:a16="http://schemas.microsoft.com/office/drawing/2014/main" xmlns="" id="{ED16A6D9-E969-44E1-A880-9AF3C3A249D8}"/>
                </a:ext>
              </a:extLst>
            </p:cNvPr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8" name="Google Shape;382;p20">
              <a:extLst>
                <a:ext uri="{FF2B5EF4-FFF2-40B4-BE49-F238E27FC236}">
                  <a16:creationId xmlns:a16="http://schemas.microsoft.com/office/drawing/2014/main" xmlns="" id="{2A40871F-D09E-4317-8137-B2BA9B418A10}"/>
                </a:ext>
              </a:extLst>
            </p:cNvPr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9" name="Google Shape;383;p20">
              <a:extLst>
                <a:ext uri="{FF2B5EF4-FFF2-40B4-BE49-F238E27FC236}">
                  <a16:creationId xmlns:a16="http://schemas.microsoft.com/office/drawing/2014/main" xmlns="" id="{0C6BAFAA-9140-402D-9120-26CA34A5CF4C}"/>
                </a:ext>
              </a:extLst>
            </p:cNvPr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0" name="Google Shape;384;p20">
              <a:extLst>
                <a:ext uri="{FF2B5EF4-FFF2-40B4-BE49-F238E27FC236}">
                  <a16:creationId xmlns:a16="http://schemas.microsoft.com/office/drawing/2014/main" xmlns="" id="{346E24D5-9CDE-4459-BED8-2CEE4BC9AE93}"/>
                </a:ext>
              </a:extLst>
            </p:cNvPr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1" name="Google Shape;385;p20">
              <a:extLst>
                <a:ext uri="{FF2B5EF4-FFF2-40B4-BE49-F238E27FC236}">
                  <a16:creationId xmlns:a16="http://schemas.microsoft.com/office/drawing/2014/main" xmlns="" id="{55BF06B3-2189-478C-A22E-79935E987F4E}"/>
                </a:ext>
              </a:extLst>
            </p:cNvPr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2" name="Google Shape;386;p20">
              <a:extLst>
                <a:ext uri="{FF2B5EF4-FFF2-40B4-BE49-F238E27FC236}">
                  <a16:creationId xmlns:a16="http://schemas.microsoft.com/office/drawing/2014/main" xmlns="" id="{1B591AE7-DD0B-413D-9E44-95A9D0D1B1B6}"/>
                </a:ext>
              </a:extLst>
            </p:cNvPr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3" name="Google Shape;387;p20">
              <a:extLst>
                <a:ext uri="{FF2B5EF4-FFF2-40B4-BE49-F238E27FC236}">
                  <a16:creationId xmlns:a16="http://schemas.microsoft.com/office/drawing/2014/main" xmlns="" id="{D15EDAC9-BED7-4B3F-9D2B-E000B220CED4}"/>
                </a:ext>
              </a:extLst>
            </p:cNvPr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4" name="Google Shape;388;p20">
              <a:extLst>
                <a:ext uri="{FF2B5EF4-FFF2-40B4-BE49-F238E27FC236}">
                  <a16:creationId xmlns:a16="http://schemas.microsoft.com/office/drawing/2014/main" xmlns="" id="{77B558E7-F80F-4403-B1A9-5B3B900BE193}"/>
                </a:ext>
              </a:extLst>
            </p:cNvPr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5" name="Google Shape;389;p20">
              <a:extLst>
                <a:ext uri="{FF2B5EF4-FFF2-40B4-BE49-F238E27FC236}">
                  <a16:creationId xmlns:a16="http://schemas.microsoft.com/office/drawing/2014/main" xmlns="" id="{45E28296-9C75-4724-80DE-773B27426CD8}"/>
                </a:ext>
              </a:extLst>
            </p:cNvPr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6" name="Google Shape;390;p20">
              <a:extLst>
                <a:ext uri="{FF2B5EF4-FFF2-40B4-BE49-F238E27FC236}">
                  <a16:creationId xmlns:a16="http://schemas.microsoft.com/office/drawing/2014/main" xmlns="" id="{7D7E45CF-7113-4E1D-92C6-02AB0F34ED6F}"/>
                </a:ext>
              </a:extLst>
            </p:cNvPr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7" name="Google Shape;391;p20">
              <a:extLst>
                <a:ext uri="{FF2B5EF4-FFF2-40B4-BE49-F238E27FC236}">
                  <a16:creationId xmlns:a16="http://schemas.microsoft.com/office/drawing/2014/main" xmlns="" id="{69BF97DB-AF89-4F6D-85C2-A3CDDA096EE3}"/>
                </a:ext>
              </a:extLst>
            </p:cNvPr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8" name="Google Shape;392;p20">
              <a:extLst>
                <a:ext uri="{FF2B5EF4-FFF2-40B4-BE49-F238E27FC236}">
                  <a16:creationId xmlns:a16="http://schemas.microsoft.com/office/drawing/2014/main" xmlns="" id="{29E1F13C-9562-442E-AA3B-8ADFF2F3EE1A}"/>
                </a:ext>
              </a:extLst>
            </p:cNvPr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9" name="Google Shape;393;p20">
              <a:extLst>
                <a:ext uri="{FF2B5EF4-FFF2-40B4-BE49-F238E27FC236}">
                  <a16:creationId xmlns:a16="http://schemas.microsoft.com/office/drawing/2014/main" xmlns="" id="{6ACBAD75-6477-4A7E-8E7F-C4FCEF05510B}"/>
                </a:ext>
              </a:extLst>
            </p:cNvPr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0" name="Google Shape;394;p20">
              <a:extLst>
                <a:ext uri="{FF2B5EF4-FFF2-40B4-BE49-F238E27FC236}">
                  <a16:creationId xmlns:a16="http://schemas.microsoft.com/office/drawing/2014/main" xmlns="" id="{99B5923B-8083-4AD2-9B96-05F5FECC73AB}"/>
                </a:ext>
              </a:extLst>
            </p:cNvPr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1" name="Google Shape;395;p20">
              <a:extLst>
                <a:ext uri="{FF2B5EF4-FFF2-40B4-BE49-F238E27FC236}">
                  <a16:creationId xmlns:a16="http://schemas.microsoft.com/office/drawing/2014/main" xmlns="" id="{DEA2A9AC-6E26-4182-B453-CE954BD9B2DE}"/>
                </a:ext>
              </a:extLst>
            </p:cNvPr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2" name="Google Shape;396;p20">
              <a:extLst>
                <a:ext uri="{FF2B5EF4-FFF2-40B4-BE49-F238E27FC236}">
                  <a16:creationId xmlns:a16="http://schemas.microsoft.com/office/drawing/2014/main" xmlns="" id="{DC3533EB-1684-4751-8B9C-BCA107B205A4}"/>
                </a:ext>
              </a:extLst>
            </p:cNvPr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AB7173-7106-426E-834B-A62CA8DCB4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2471" y="-985816"/>
            <a:ext cx="6883707" cy="688370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E14FAA2-F9E4-482D-8DC1-913369308762}"/>
              </a:ext>
            </a:extLst>
          </p:cNvPr>
          <p:cNvSpPr txBox="1"/>
          <p:nvPr/>
        </p:nvSpPr>
        <p:spPr>
          <a:xfrm>
            <a:off x="5700823" y="1056028"/>
            <a:ext cx="47920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Cố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gắng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/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nhất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sưu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tầm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nhiều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huy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hôm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nay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Mint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C4D3DC09-7937-4448-918C-840D7B4870E4}"/>
              </a:ext>
            </a:extLst>
          </p:cNvPr>
          <p:cNvGrpSpPr/>
          <p:nvPr/>
        </p:nvGrpSpPr>
        <p:grpSpPr>
          <a:xfrm>
            <a:off x="10517258" y="228600"/>
            <a:ext cx="1385283" cy="1167511"/>
            <a:chOff x="1453139" y="3602699"/>
            <a:chExt cx="1033356" cy="983092"/>
          </a:xfrm>
        </p:grpSpPr>
        <p:sp>
          <p:nvSpPr>
            <p:cNvPr id="81" name="Google Shape;1399;p36">
              <a:extLst>
                <a:ext uri="{FF2B5EF4-FFF2-40B4-BE49-F238E27FC236}">
                  <a16:creationId xmlns:a16="http://schemas.microsoft.com/office/drawing/2014/main" xmlns="" id="{09FEAB1D-3D37-4147-A2BA-4F333B34FAD4}"/>
                </a:ext>
              </a:extLst>
            </p:cNvPr>
            <p:cNvSpPr/>
            <p:nvPr/>
          </p:nvSpPr>
          <p:spPr>
            <a:xfrm rot="20986198">
              <a:off x="1453139" y="3602699"/>
              <a:ext cx="1033356" cy="983092"/>
            </a:xfrm>
            <a:custGeom>
              <a:avLst/>
              <a:gdLst/>
              <a:ahLst/>
              <a:cxnLst/>
              <a:rect l="l" t="t" r="r" b="b"/>
              <a:pathLst>
                <a:path w="26935" h="25373" extrusionOk="0">
                  <a:moveTo>
                    <a:pt x="14199" y="1"/>
                  </a:moveTo>
                  <a:cubicBezTo>
                    <a:pt x="14193" y="1"/>
                    <a:pt x="14186" y="1"/>
                    <a:pt x="14180" y="1"/>
                  </a:cubicBezTo>
                  <a:cubicBezTo>
                    <a:pt x="12902" y="51"/>
                    <a:pt x="10301" y="4555"/>
                    <a:pt x="10008" y="4555"/>
                  </a:cubicBezTo>
                  <a:cubicBezTo>
                    <a:pt x="10008" y="4555"/>
                    <a:pt x="10007" y="4555"/>
                    <a:pt x="10007" y="4555"/>
                  </a:cubicBezTo>
                  <a:cubicBezTo>
                    <a:pt x="9925" y="4550"/>
                    <a:pt x="9844" y="4548"/>
                    <a:pt x="9765" y="4548"/>
                  </a:cubicBezTo>
                  <a:cubicBezTo>
                    <a:pt x="6606" y="4548"/>
                    <a:pt x="5028" y="8118"/>
                    <a:pt x="5073" y="8347"/>
                  </a:cubicBezTo>
                  <a:cubicBezTo>
                    <a:pt x="5123" y="8586"/>
                    <a:pt x="758" y="8682"/>
                    <a:pt x="381" y="10814"/>
                  </a:cubicBezTo>
                  <a:cubicBezTo>
                    <a:pt x="1" y="12947"/>
                    <a:pt x="5692" y="16505"/>
                    <a:pt x="6069" y="16694"/>
                  </a:cubicBezTo>
                  <a:cubicBezTo>
                    <a:pt x="6449" y="16885"/>
                    <a:pt x="2514" y="23287"/>
                    <a:pt x="5358" y="24948"/>
                  </a:cubicBezTo>
                  <a:cubicBezTo>
                    <a:pt x="5822" y="25218"/>
                    <a:pt x="6354" y="25331"/>
                    <a:pt x="6921" y="25331"/>
                  </a:cubicBezTo>
                  <a:cubicBezTo>
                    <a:pt x="9830" y="25331"/>
                    <a:pt x="13649" y="22330"/>
                    <a:pt x="13846" y="22054"/>
                  </a:cubicBezTo>
                  <a:cubicBezTo>
                    <a:pt x="13853" y="22043"/>
                    <a:pt x="13865" y="22038"/>
                    <a:pt x="13881" y="22038"/>
                  </a:cubicBezTo>
                  <a:cubicBezTo>
                    <a:pt x="14080" y="22038"/>
                    <a:pt x="14930" y="22873"/>
                    <a:pt x="16029" y="23704"/>
                  </a:cubicBezTo>
                  <a:cubicBezTo>
                    <a:pt x="17125" y="24537"/>
                    <a:pt x="18470" y="25372"/>
                    <a:pt x="19658" y="25372"/>
                  </a:cubicBezTo>
                  <a:cubicBezTo>
                    <a:pt x="20143" y="25372"/>
                    <a:pt x="20603" y="25233"/>
                    <a:pt x="21008" y="24898"/>
                  </a:cubicBezTo>
                  <a:cubicBezTo>
                    <a:pt x="23475" y="22860"/>
                    <a:pt x="21481" y="17738"/>
                    <a:pt x="21247" y="17404"/>
                  </a:cubicBezTo>
                  <a:cubicBezTo>
                    <a:pt x="21008" y="17074"/>
                    <a:pt x="25796" y="15936"/>
                    <a:pt x="26365" y="13185"/>
                  </a:cubicBezTo>
                  <a:cubicBezTo>
                    <a:pt x="26934" y="10434"/>
                    <a:pt x="22811" y="9485"/>
                    <a:pt x="22573" y="9439"/>
                  </a:cubicBezTo>
                  <a:cubicBezTo>
                    <a:pt x="22335" y="9393"/>
                    <a:pt x="22619" y="6829"/>
                    <a:pt x="21389" y="5504"/>
                  </a:cubicBezTo>
                  <a:cubicBezTo>
                    <a:pt x="20631" y="4687"/>
                    <a:pt x="19424" y="4516"/>
                    <a:pt x="18541" y="4516"/>
                  </a:cubicBezTo>
                  <a:cubicBezTo>
                    <a:pt x="17987" y="4516"/>
                    <a:pt x="17560" y="4583"/>
                    <a:pt x="17451" y="4601"/>
                  </a:cubicBezTo>
                  <a:cubicBezTo>
                    <a:pt x="17449" y="4601"/>
                    <a:pt x="17448" y="4601"/>
                    <a:pt x="17446" y="4601"/>
                  </a:cubicBezTo>
                  <a:cubicBezTo>
                    <a:pt x="17298" y="4601"/>
                    <a:pt x="16806" y="3452"/>
                    <a:pt x="16187" y="2302"/>
                  </a:cubicBezTo>
                  <a:cubicBezTo>
                    <a:pt x="15572" y="1150"/>
                    <a:pt x="14833" y="1"/>
                    <a:pt x="14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1400;p36">
              <a:extLst>
                <a:ext uri="{FF2B5EF4-FFF2-40B4-BE49-F238E27FC236}">
                  <a16:creationId xmlns:a16="http://schemas.microsoft.com/office/drawing/2014/main" xmlns="" id="{968457EF-3C03-4B7E-9F0B-0B40A889146D}"/>
                </a:ext>
              </a:extLst>
            </p:cNvPr>
            <p:cNvSpPr/>
            <p:nvPr/>
          </p:nvSpPr>
          <p:spPr>
            <a:xfrm rot="20986198">
              <a:off x="1555831" y="3729779"/>
              <a:ext cx="805470" cy="766234"/>
            </a:xfrm>
            <a:custGeom>
              <a:avLst/>
              <a:gdLst/>
              <a:ahLst/>
              <a:cxnLst/>
              <a:rect l="l" t="t" r="r" b="b"/>
              <a:pathLst>
                <a:path w="20995" h="19776" extrusionOk="0">
                  <a:moveTo>
                    <a:pt x="11596" y="1"/>
                  </a:moveTo>
                  <a:cubicBezTo>
                    <a:pt x="10417" y="1"/>
                    <a:pt x="8316" y="4113"/>
                    <a:pt x="7418" y="5339"/>
                  </a:cubicBezTo>
                  <a:cubicBezTo>
                    <a:pt x="7030" y="5862"/>
                    <a:pt x="500" y="7006"/>
                    <a:pt x="252" y="8252"/>
                  </a:cubicBezTo>
                  <a:cubicBezTo>
                    <a:pt x="1" y="9502"/>
                    <a:pt x="5000" y="12253"/>
                    <a:pt x="5165" y="12670"/>
                  </a:cubicBezTo>
                  <a:cubicBezTo>
                    <a:pt x="5334" y="13087"/>
                    <a:pt x="2917" y="18668"/>
                    <a:pt x="4332" y="19585"/>
                  </a:cubicBezTo>
                  <a:cubicBezTo>
                    <a:pt x="4475" y="19677"/>
                    <a:pt x="4648" y="19719"/>
                    <a:pt x="4845" y="19719"/>
                  </a:cubicBezTo>
                  <a:cubicBezTo>
                    <a:pt x="6600" y="19719"/>
                    <a:pt x="10207" y="16408"/>
                    <a:pt x="10582" y="16334"/>
                  </a:cubicBezTo>
                  <a:cubicBezTo>
                    <a:pt x="10586" y="16333"/>
                    <a:pt x="10590" y="16333"/>
                    <a:pt x="10595" y="16333"/>
                  </a:cubicBezTo>
                  <a:cubicBezTo>
                    <a:pt x="10818" y="16333"/>
                    <a:pt x="11890" y="17192"/>
                    <a:pt x="13109" y="18053"/>
                  </a:cubicBezTo>
                  <a:cubicBezTo>
                    <a:pt x="14328" y="18914"/>
                    <a:pt x="15693" y="19775"/>
                    <a:pt x="16503" y="19775"/>
                  </a:cubicBezTo>
                  <a:cubicBezTo>
                    <a:pt x="16664" y="19775"/>
                    <a:pt x="16803" y="19742"/>
                    <a:pt x="16914" y="19667"/>
                  </a:cubicBezTo>
                  <a:cubicBezTo>
                    <a:pt x="18164" y="18834"/>
                    <a:pt x="16164" y="14002"/>
                    <a:pt x="15830" y="13503"/>
                  </a:cubicBezTo>
                  <a:cubicBezTo>
                    <a:pt x="15496" y="13001"/>
                    <a:pt x="20995" y="11338"/>
                    <a:pt x="20995" y="9502"/>
                  </a:cubicBezTo>
                  <a:cubicBezTo>
                    <a:pt x="20995" y="7670"/>
                    <a:pt x="15830" y="7006"/>
                    <a:pt x="15079" y="6919"/>
                  </a:cubicBezTo>
                  <a:cubicBezTo>
                    <a:pt x="14332" y="6837"/>
                    <a:pt x="12831" y="174"/>
                    <a:pt x="11664" y="5"/>
                  </a:cubicBezTo>
                  <a:cubicBezTo>
                    <a:pt x="11641" y="2"/>
                    <a:pt x="11619" y="1"/>
                    <a:pt x="11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1401;p36">
              <a:extLst>
                <a:ext uri="{FF2B5EF4-FFF2-40B4-BE49-F238E27FC236}">
                  <a16:creationId xmlns:a16="http://schemas.microsoft.com/office/drawing/2014/main" xmlns="" id="{37BF6981-DF04-4330-B00C-77516931B493}"/>
                </a:ext>
              </a:extLst>
            </p:cNvPr>
            <p:cNvSpPr/>
            <p:nvPr/>
          </p:nvSpPr>
          <p:spPr>
            <a:xfrm rot="20986198">
              <a:off x="1942157" y="4129931"/>
              <a:ext cx="89083" cy="153356"/>
            </a:xfrm>
            <a:custGeom>
              <a:avLst/>
              <a:gdLst/>
              <a:ahLst/>
              <a:cxnLst/>
              <a:rect l="l" t="t" r="r" b="b"/>
              <a:pathLst>
                <a:path w="2322" h="3958" extrusionOk="0">
                  <a:moveTo>
                    <a:pt x="624" y="1"/>
                  </a:moveTo>
                  <a:cubicBezTo>
                    <a:pt x="501" y="1"/>
                    <a:pt x="392" y="89"/>
                    <a:pt x="371" y="214"/>
                  </a:cubicBezTo>
                  <a:cubicBezTo>
                    <a:pt x="331" y="482"/>
                    <a:pt x="0" y="2853"/>
                    <a:pt x="698" y="3663"/>
                  </a:cubicBezTo>
                  <a:cubicBezTo>
                    <a:pt x="864" y="3855"/>
                    <a:pt x="1082" y="3957"/>
                    <a:pt x="1327" y="3957"/>
                  </a:cubicBezTo>
                  <a:cubicBezTo>
                    <a:pt x="1485" y="3957"/>
                    <a:pt x="1631" y="3891"/>
                    <a:pt x="1746" y="3762"/>
                  </a:cubicBezTo>
                  <a:cubicBezTo>
                    <a:pt x="2322" y="3127"/>
                    <a:pt x="2120" y="776"/>
                    <a:pt x="2077" y="310"/>
                  </a:cubicBezTo>
                  <a:cubicBezTo>
                    <a:pt x="2062" y="179"/>
                    <a:pt x="1959" y="84"/>
                    <a:pt x="1829" y="84"/>
                  </a:cubicBezTo>
                  <a:cubicBezTo>
                    <a:pt x="1820" y="84"/>
                    <a:pt x="1811" y="84"/>
                    <a:pt x="1803" y="85"/>
                  </a:cubicBezTo>
                  <a:cubicBezTo>
                    <a:pt x="1664" y="99"/>
                    <a:pt x="1565" y="221"/>
                    <a:pt x="1578" y="360"/>
                  </a:cubicBezTo>
                  <a:cubicBezTo>
                    <a:pt x="1684" y="1424"/>
                    <a:pt x="1690" y="3081"/>
                    <a:pt x="1377" y="3428"/>
                  </a:cubicBezTo>
                  <a:cubicBezTo>
                    <a:pt x="1350" y="3458"/>
                    <a:pt x="1333" y="3458"/>
                    <a:pt x="1327" y="3458"/>
                  </a:cubicBezTo>
                  <a:cubicBezTo>
                    <a:pt x="1227" y="3458"/>
                    <a:pt x="1148" y="3422"/>
                    <a:pt x="1079" y="3339"/>
                  </a:cubicBezTo>
                  <a:cubicBezTo>
                    <a:pt x="662" y="2857"/>
                    <a:pt x="728" y="1213"/>
                    <a:pt x="867" y="287"/>
                  </a:cubicBezTo>
                  <a:cubicBezTo>
                    <a:pt x="887" y="151"/>
                    <a:pt x="794" y="23"/>
                    <a:pt x="655" y="3"/>
                  </a:cubicBezTo>
                  <a:cubicBezTo>
                    <a:pt x="645" y="1"/>
                    <a:pt x="634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402;p36">
              <a:extLst>
                <a:ext uri="{FF2B5EF4-FFF2-40B4-BE49-F238E27FC236}">
                  <a16:creationId xmlns:a16="http://schemas.microsoft.com/office/drawing/2014/main" xmlns="" id="{0058F278-985A-4135-AFC2-0C5E0626C0CE}"/>
                </a:ext>
              </a:extLst>
            </p:cNvPr>
            <p:cNvSpPr/>
            <p:nvPr/>
          </p:nvSpPr>
          <p:spPr>
            <a:xfrm rot="20986198">
              <a:off x="1896576" y="4011772"/>
              <a:ext cx="102281" cy="62846"/>
            </a:xfrm>
            <a:custGeom>
              <a:avLst/>
              <a:gdLst/>
              <a:ahLst/>
              <a:cxnLst/>
              <a:rect l="l" t="t" r="r" b="b"/>
              <a:pathLst>
                <a:path w="2666" h="1622" extrusionOk="0">
                  <a:moveTo>
                    <a:pt x="1481" y="0"/>
                  </a:moveTo>
                  <a:cubicBezTo>
                    <a:pt x="717" y="0"/>
                    <a:pt x="292" y="788"/>
                    <a:pt x="292" y="788"/>
                  </a:cubicBezTo>
                  <a:cubicBezTo>
                    <a:pt x="1" y="874"/>
                    <a:pt x="417" y="1621"/>
                    <a:pt x="417" y="1621"/>
                  </a:cubicBezTo>
                  <a:cubicBezTo>
                    <a:pt x="809" y="900"/>
                    <a:pt x="1220" y="675"/>
                    <a:pt x="1579" y="675"/>
                  </a:cubicBezTo>
                  <a:cubicBezTo>
                    <a:pt x="2172" y="675"/>
                    <a:pt x="2626" y="1290"/>
                    <a:pt x="2626" y="1290"/>
                  </a:cubicBezTo>
                  <a:lnTo>
                    <a:pt x="2665" y="579"/>
                  </a:lnTo>
                  <a:cubicBezTo>
                    <a:pt x="2211" y="150"/>
                    <a:pt x="1814" y="0"/>
                    <a:pt x="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403;p36">
              <a:extLst>
                <a:ext uri="{FF2B5EF4-FFF2-40B4-BE49-F238E27FC236}">
                  <a16:creationId xmlns:a16="http://schemas.microsoft.com/office/drawing/2014/main" xmlns="" id="{E6A4A9C9-375C-4BC7-9108-2C8EAE32F6D9}"/>
                </a:ext>
              </a:extLst>
            </p:cNvPr>
            <p:cNvSpPr/>
            <p:nvPr/>
          </p:nvSpPr>
          <p:spPr>
            <a:xfrm rot="20986198">
              <a:off x="1985162" y="3816653"/>
              <a:ext cx="271662" cy="40031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1" y="1"/>
                  </a:moveTo>
                  <a:cubicBezTo>
                    <a:pt x="3516" y="1"/>
                    <a:pt x="3510" y="1"/>
                    <a:pt x="3505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4" y="10331"/>
                    <a:pt x="3561" y="10331"/>
                  </a:cubicBezTo>
                  <a:cubicBezTo>
                    <a:pt x="3567" y="10331"/>
                    <a:pt x="3572" y="10331"/>
                    <a:pt x="3578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8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404;p36">
              <a:extLst>
                <a:ext uri="{FF2B5EF4-FFF2-40B4-BE49-F238E27FC236}">
                  <a16:creationId xmlns:a16="http://schemas.microsoft.com/office/drawing/2014/main" xmlns="" id="{D5E82681-A2C7-4F6A-AF5D-7C040B621F5A}"/>
                </a:ext>
              </a:extLst>
            </p:cNvPr>
            <p:cNvSpPr/>
            <p:nvPr/>
          </p:nvSpPr>
          <p:spPr>
            <a:xfrm rot="20986198">
              <a:off x="2006727" y="3847693"/>
              <a:ext cx="228502" cy="338287"/>
            </a:xfrm>
            <a:custGeom>
              <a:avLst/>
              <a:gdLst/>
              <a:ahLst/>
              <a:cxnLst/>
              <a:rect l="l" t="t" r="r" b="b"/>
              <a:pathLst>
                <a:path w="5956" h="8731" extrusionOk="0">
                  <a:moveTo>
                    <a:pt x="2950" y="1"/>
                  </a:moveTo>
                  <a:cubicBezTo>
                    <a:pt x="1677" y="7"/>
                    <a:pt x="599" y="1191"/>
                    <a:pt x="182" y="2847"/>
                  </a:cubicBezTo>
                  <a:cubicBezTo>
                    <a:pt x="63" y="3327"/>
                    <a:pt x="0" y="3847"/>
                    <a:pt x="3" y="4389"/>
                  </a:cubicBezTo>
                  <a:cubicBezTo>
                    <a:pt x="11" y="5245"/>
                    <a:pt x="182" y="6042"/>
                    <a:pt x="480" y="6713"/>
                  </a:cubicBezTo>
                  <a:cubicBezTo>
                    <a:pt x="572" y="6928"/>
                    <a:pt x="678" y="7127"/>
                    <a:pt x="794" y="7311"/>
                  </a:cubicBezTo>
                  <a:cubicBezTo>
                    <a:pt x="1154" y="7890"/>
                    <a:pt x="1624" y="8326"/>
                    <a:pt x="2153" y="8552"/>
                  </a:cubicBezTo>
                  <a:cubicBezTo>
                    <a:pt x="2417" y="8668"/>
                    <a:pt x="2695" y="8731"/>
                    <a:pt x="2988" y="8731"/>
                  </a:cubicBezTo>
                  <a:cubicBezTo>
                    <a:pt x="2995" y="8731"/>
                    <a:pt x="3002" y="8731"/>
                    <a:pt x="3010" y="8730"/>
                  </a:cubicBezTo>
                  <a:cubicBezTo>
                    <a:pt x="4487" y="8720"/>
                    <a:pt x="5705" y="7130"/>
                    <a:pt x="5919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8" y="7"/>
                    <a:pt x="3042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405;p36">
              <a:extLst>
                <a:ext uri="{FF2B5EF4-FFF2-40B4-BE49-F238E27FC236}">
                  <a16:creationId xmlns:a16="http://schemas.microsoft.com/office/drawing/2014/main" xmlns="" id="{83B60A46-FB60-4368-B553-C93034250304}"/>
                </a:ext>
              </a:extLst>
            </p:cNvPr>
            <p:cNvSpPr/>
            <p:nvPr/>
          </p:nvSpPr>
          <p:spPr>
            <a:xfrm rot="20986198">
              <a:off x="2014553" y="3859359"/>
              <a:ext cx="212810" cy="314962"/>
            </a:xfrm>
            <a:custGeom>
              <a:avLst/>
              <a:gdLst/>
              <a:ahLst/>
              <a:cxnLst/>
              <a:rect l="l" t="t" r="r" b="b"/>
              <a:pathLst>
                <a:path w="5547" h="8129" extrusionOk="0">
                  <a:moveTo>
                    <a:pt x="2746" y="0"/>
                  </a:moveTo>
                  <a:cubicBezTo>
                    <a:pt x="1562" y="7"/>
                    <a:pt x="557" y="1111"/>
                    <a:pt x="173" y="2653"/>
                  </a:cubicBezTo>
                  <a:cubicBezTo>
                    <a:pt x="60" y="3099"/>
                    <a:pt x="1" y="3581"/>
                    <a:pt x="5" y="4084"/>
                  </a:cubicBezTo>
                  <a:cubicBezTo>
                    <a:pt x="11" y="4881"/>
                    <a:pt x="173" y="5625"/>
                    <a:pt x="448" y="6250"/>
                  </a:cubicBezTo>
                  <a:cubicBezTo>
                    <a:pt x="533" y="6449"/>
                    <a:pt x="633" y="6637"/>
                    <a:pt x="739" y="6806"/>
                  </a:cubicBezTo>
                  <a:cubicBezTo>
                    <a:pt x="1076" y="7345"/>
                    <a:pt x="1513" y="7752"/>
                    <a:pt x="2005" y="7960"/>
                  </a:cubicBezTo>
                  <a:cubicBezTo>
                    <a:pt x="2250" y="8069"/>
                    <a:pt x="2511" y="8129"/>
                    <a:pt x="2781" y="8129"/>
                  </a:cubicBezTo>
                  <a:cubicBezTo>
                    <a:pt x="2788" y="8129"/>
                    <a:pt x="2795" y="8129"/>
                    <a:pt x="2802" y="8129"/>
                  </a:cubicBezTo>
                  <a:cubicBezTo>
                    <a:pt x="4178" y="8118"/>
                    <a:pt x="5312" y="6641"/>
                    <a:pt x="5510" y="4706"/>
                  </a:cubicBezTo>
                  <a:cubicBezTo>
                    <a:pt x="5533" y="4491"/>
                    <a:pt x="5547" y="4269"/>
                    <a:pt x="5544" y="4045"/>
                  </a:cubicBezTo>
                  <a:cubicBezTo>
                    <a:pt x="5540" y="3512"/>
                    <a:pt x="5467" y="3006"/>
                    <a:pt x="5335" y="2540"/>
                  </a:cubicBezTo>
                  <a:cubicBezTo>
                    <a:pt x="5275" y="2319"/>
                    <a:pt x="5203" y="2113"/>
                    <a:pt x="5120" y="1915"/>
                  </a:cubicBezTo>
                  <a:cubicBezTo>
                    <a:pt x="4667" y="863"/>
                    <a:pt x="3897" y="133"/>
                    <a:pt x="3010" y="17"/>
                  </a:cubicBezTo>
                  <a:cubicBezTo>
                    <a:pt x="2925" y="7"/>
                    <a:pt x="2835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406;p36">
              <a:extLst>
                <a:ext uri="{FF2B5EF4-FFF2-40B4-BE49-F238E27FC236}">
                  <a16:creationId xmlns:a16="http://schemas.microsoft.com/office/drawing/2014/main" xmlns="" id="{208F8AF9-F30A-4536-89EC-022358D60653}"/>
                </a:ext>
              </a:extLst>
            </p:cNvPr>
            <p:cNvSpPr/>
            <p:nvPr/>
          </p:nvSpPr>
          <p:spPr>
            <a:xfrm rot="20986198">
              <a:off x="2075978" y="3942143"/>
              <a:ext cx="83022" cy="137005"/>
            </a:xfrm>
            <a:custGeom>
              <a:avLst/>
              <a:gdLst/>
              <a:ahLst/>
              <a:cxnLst/>
              <a:rect l="l" t="t" r="r" b="b"/>
              <a:pathLst>
                <a:path w="2164" h="3536" extrusionOk="0">
                  <a:moveTo>
                    <a:pt x="1078" y="1"/>
                  </a:moveTo>
                  <a:cubicBezTo>
                    <a:pt x="902" y="1"/>
                    <a:pt x="725" y="75"/>
                    <a:pt x="592" y="222"/>
                  </a:cubicBezTo>
                  <a:cubicBezTo>
                    <a:pt x="1" y="883"/>
                    <a:pt x="219" y="3069"/>
                    <a:pt x="245" y="3314"/>
                  </a:cubicBezTo>
                  <a:cubicBezTo>
                    <a:pt x="262" y="3442"/>
                    <a:pt x="368" y="3535"/>
                    <a:pt x="493" y="3535"/>
                  </a:cubicBezTo>
                  <a:lnTo>
                    <a:pt x="523" y="3535"/>
                  </a:lnTo>
                  <a:cubicBezTo>
                    <a:pt x="659" y="3518"/>
                    <a:pt x="758" y="3396"/>
                    <a:pt x="744" y="3261"/>
                  </a:cubicBezTo>
                  <a:cubicBezTo>
                    <a:pt x="652" y="2415"/>
                    <a:pt x="629" y="930"/>
                    <a:pt x="966" y="556"/>
                  </a:cubicBezTo>
                  <a:cubicBezTo>
                    <a:pt x="1013" y="503"/>
                    <a:pt x="1045" y="496"/>
                    <a:pt x="1079" y="496"/>
                  </a:cubicBezTo>
                  <a:cubicBezTo>
                    <a:pt x="1108" y="496"/>
                    <a:pt x="1148" y="503"/>
                    <a:pt x="1194" y="556"/>
                  </a:cubicBezTo>
                  <a:cubicBezTo>
                    <a:pt x="1535" y="933"/>
                    <a:pt x="1535" y="2391"/>
                    <a:pt x="1456" y="3221"/>
                  </a:cubicBezTo>
                  <a:cubicBezTo>
                    <a:pt x="1439" y="3360"/>
                    <a:pt x="1541" y="3482"/>
                    <a:pt x="1677" y="3495"/>
                  </a:cubicBezTo>
                  <a:cubicBezTo>
                    <a:pt x="1684" y="3496"/>
                    <a:pt x="1691" y="3496"/>
                    <a:pt x="1697" y="3496"/>
                  </a:cubicBezTo>
                  <a:cubicBezTo>
                    <a:pt x="1830" y="3496"/>
                    <a:pt x="1939" y="3400"/>
                    <a:pt x="1952" y="3271"/>
                  </a:cubicBezTo>
                  <a:cubicBezTo>
                    <a:pt x="1975" y="3026"/>
                    <a:pt x="2163" y="880"/>
                    <a:pt x="1564" y="222"/>
                  </a:cubicBezTo>
                  <a:cubicBezTo>
                    <a:pt x="1432" y="75"/>
                    <a:pt x="1255" y="1"/>
                    <a:pt x="1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407;p36">
              <a:extLst>
                <a:ext uri="{FF2B5EF4-FFF2-40B4-BE49-F238E27FC236}">
                  <a16:creationId xmlns:a16="http://schemas.microsoft.com/office/drawing/2014/main" xmlns="" id="{3CACE7D0-1A2D-45F7-B2D0-322F7CD140A5}"/>
                </a:ext>
              </a:extLst>
            </p:cNvPr>
            <p:cNvSpPr/>
            <p:nvPr/>
          </p:nvSpPr>
          <p:spPr>
            <a:xfrm rot="20986198">
              <a:off x="2050754" y="3954514"/>
              <a:ext cx="184343" cy="210002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6" y="0"/>
                  </a:moveTo>
                  <a:lnTo>
                    <a:pt x="2886" y="1587"/>
                  </a:lnTo>
                  <a:cubicBezTo>
                    <a:pt x="2903" y="2196"/>
                    <a:pt x="2853" y="2738"/>
                    <a:pt x="2844" y="2854"/>
                  </a:cubicBezTo>
                  <a:cubicBezTo>
                    <a:pt x="2830" y="2982"/>
                    <a:pt x="2721" y="3078"/>
                    <a:pt x="2592" y="3078"/>
                  </a:cubicBezTo>
                  <a:lnTo>
                    <a:pt x="2569" y="3078"/>
                  </a:lnTo>
                  <a:cubicBezTo>
                    <a:pt x="2433" y="3065"/>
                    <a:pt x="2331" y="2943"/>
                    <a:pt x="2348" y="2804"/>
                  </a:cubicBezTo>
                  <a:cubicBezTo>
                    <a:pt x="2367" y="2586"/>
                    <a:pt x="2384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3" y="2814"/>
                    <a:pt x="1636" y="2844"/>
                  </a:cubicBezTo>
                  <a:cubicBezTo>
                    <a:pt x="1650" y="2979"/>
                    <a:pt x="1551" y="3101"/>
                    <a:pt x="1415" y="3118"/>
                  </a:cubicBezTo>
                  <a:lnTo>
                    <a:pt x="1385" y="3118"/>
                  </a:lnTo>
                  <a:cubicBezTo>
                    <a:pt x="1345" y="3118"/>
                    <a:pt x="1302" y="3109"/>
                    <a:pt x="1270" y="3092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6" y="5420"/>
                  </a:cubicBezTo>
                  <a:lnTo>
                    <a:pt x="4771" y="2166"/>
                  </a:lnTo>
                  <a:cubicBezTo>
                    <a:pt x="4794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1" y="972"/>
                    <a:pt x="4728" y="466"/>
                    <a:pt x="4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408;p36">
              <a:extLst>
                <a:ext uri="{FF2B5EF4-FFF2-40B4-BE49-F238E27FC236}">
                  <a16:creationId xmlns:a16="http://schemas.microsoft.com/office/drawing/2014/main" xmlns="" id="{0FEFCF61-20DD-4CDF-8C7E-290F5B2D2A52}"/>
                </a:ext>
              </a:extLst>
            </p:cNvPr>
            <p:cNvSpPr/>
            <p:nvPr/>
          </p:nvSpPr>
          <p:spPr>
            <a:xfrm rot="20986198">
              <a:off x="2097197" y="4018399"/>
              <a:ext cx="62727" cy="59358"/>
            </a:xfrm>
            <a:custGeom>
              <a:avLst/>
              <a:gdLst/>
              <a:ahLst/>
              <a:cxnLst/>
              <a:rect l="l" t="t" r="r" b="b"/>
              <a:pathLst>
                <a:path w="1635" h="1532" extrusionOk="0">
                  <a:moveTo>
                    <a:pt x="1617" y="0"/>
                  </a:moveTo>
                  <a:lnTo>
                    <a:pt x="1118" y="463"/>
                  </a:lnTo>
                  <a:cubicBezTo>
                    <a:pt x="1115" y="738"/>
                    <a:pt x="1098" y="999"/>
                    <a:pt x="1079" y="1217"/>
                  </a:cubicBezTo>
                  <a:cubicBezTo>
                    <a:pt x="1062" y="1356"/>
                    <a:pt x="1164" y="1478"/>
                    <a:pt x="1300" y="1491"/>
                  </a:cubicBezTo>
                  <a:lnTo>
                    <a:pt x="1323" y="1491"/>
                  </a:lnTo>
                  <a:cubicBezTo>
                    <a:pt x="1452" y="1491"/>
                    <a:pt x="1561" y="1395"/>
                    <a:pt x="1575" y="1267"/>
                  </a:cubicBezTo>
                  <a:cubicBezTo>
                    <a:pt x="1584" y="1151"/>
                    <a:pt x="1634" y="609"/>
                    <a:pt x="1617" y="0"/>
                  </a:cubicBezTo>
                  <a:close/>
                  <a:moveTo>
                    <a:pt x="358" y="1171"/>
                  </a:moveTo>
                  <a:lnTo>
                    <a:pt x="1" y="1505"/>
                  </a:lnTo>
                  <a:cubicBezTo>
                    <a:pt x="33" y="1522"/>
                    <a:pt x="76" y="1531"/>
                    <a:pt x="116" y="1531"/>
                  </a:cubicBezTo>
                  <a:lnTo>
                    <a:pt x="146" y="1531"/>
                  </a:lnTo>
                  <a:cubicBezTo>
                    <a:pt x="282" y="1514"/>
                    <a:pt x="381" y="1392"/>
                    <a:pt x="367" y="1257"/>
                  </a:cubicBezTo>
                  <a:cubicBezTo>
                    <a:pt x="364" y="1227"/>
                    <a:pt x="361" y="1200"/>
                    <a:pt x="358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409;p36">
              <a:extLst>
                <a:ext uri="{FF2B5EF4-FFF2-40B4-BE49-F238E27FC236}">
                  <a16:creationId xmlns:a16="http://schemas.microsoft.com/office/drawing/2014/main" xmlns="" id="{3B324047-F64F-41B8-BA96-2CBA82DEEB1F}"/>
                </a:ext>
              </a:extLst>
            </p:cNvPr>
            <p:cNvSpPr/>
            <p:nvPr/>
          </p:nvSpPr>
          <p:spPr>
            <a:xfrm rot="20986198">
              <a:off x="2008496" y="3862046"/>
              <a:ext cx="196275" cy="241541"/>
            </a:xfrm>
            <a:custGeom>
              <a:avLst/>
              <a:gdLst/>
              <a:ahLst/>
              <a:cxnLst/>
              <a:rect l="l" t="t" r="r" b="b"/>
              <a:pathLst>
                <a:path w="5116" h="6234" extrusionOk="0">
                  <a:moveTo>
                    <a:pt x="2706" y="2602"/>
                  </a:moveTo>
                  <a:cubicBezTo>
                    <a:pt x="2672" y="2602"/>
                    <a:pt x="2640" y="2609"/>
                    <a:pt x="2593" y="2662"/>
                  </a:cubicBezTo>
                  <a:cubicBezTo>
                    <a:pt x="2355" y="2926"/>
                    <a:pt x="2295" y="3743"/>
                    <a:pt x="2315" y="4497"/>
                  </a:cubicBezTo>
                  <a:lnTo>
                    <a:pt x="3106" y="3763"/>
                  </a:lnTo>
                  <a:cubicBezTo>
                    <a:pt x="3069" y="3274"/>
                    <a:pt x="2987" y="2844"/>
                    <a:pt x="2821" y="2662"/>
                  </a:cubicBezTo>
                  <a:cubicBezTo>
                    <a:pt x="2775" y="2609"/>
                    <a:pt x="2735" y="2602"/>
                    <a:pt x="2706" y="2602"/>
                  </a:cubicBezTo>
                  <a:close/>
                  <a:moveTo>
                    <a:pt x="3006" y="0"/>
                  </a:moveTo>
                  <a:lnTo>
                    <a:pt x="169" y="2636"/>
                  </a:lnTo>
                  <a:cubicBezTo>
                    <a:pt x="60" y="3068"/>
                    <a:pt x="1" y="3541"/>
                    <a:pt x="1" y="4031"/>
                  </a:cubicBezTo>
                  <a:lnTo>
                    <a:pt x="1" y="4067"/>
                  </a:lnTo>
                  <a:cubicBezTo>
                    <a:pt x="7" y="4864"/>
                    <a:pt x="169" y="5608"/>
                    <a:pt x="444" y="6233"/>
                  </a:cubicBezTo>
                  <a:lnTo>
                    <a:pt x="1833" y="4944"/>
                  </a:lnTo>
                  <a:cubicBezTo>
                    <a:pt x="1787" y="4199"/>
                    <a:pt x="1770" y="2827"/>
                    <a:pt x="2219" y="2328"/>
                  </a:cubicBezTo>
                  <a:cubicBezTo>
                    <a:pt x="2352" y="2179"/>
                    <a:pt x="2530" y="2106"/>
                    <a:pt x="2706" y="2106"/>
                  </a:cubicBezTo>
                  <a:cubicBezTo>
                    <a:pt x="2881" y="2106"/>
                    <a:pt x="3060" y="2179"/>
                    <a:pt x="3191" y="2328"/>
                  </a:cubicBezTo>
                  <a:cubicBezTo>
                    <a:pt x="3390" y="2543"/>
                    <a:pt x="3502" y="2923"/>
                    <a:pt x="3562" y="3340"/>
                  </a:cubicBezTo>
                  <a:lnTo>
                    <a:pt x="5116" y="1898"/>
                  </a:lnTo>
                  <a:cubicBezTo>
                    <a:pt x="4663" y="846"/>
                    <a:pt x="3893" y="116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410;p36">
              <a:extLst>
                <a:ext uri="{FF2B5EF4-FFF2-40B4-BE49-F238E27FC236}">
                  <a16:creationId xmlns:a16="http://schemas.microsoft.com/office/drawing/2014/main" xmlns="" id="{00561C1A-2FC2-4BED-A5F6-2157AEC560DE}"/>
                </a:ext>
              </a:extLst>
            </p:cNvPr>
            <p:cNvSpPr/>
            <p:nvPr/>
          </p:nvSpPr>
          <p:spPr>
            <a:xfrm rot="20986198">
              <a:off x="2079075" y="3942657"/>
              <a:ext cx="68788" cy="10996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61" y="0"/>
                    <a:pt x="583" y="73"/>
                    <a:pt x="450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6" y="2391"/>
                  </a:lnTo>
                  <a:cubicBezTo>
                    <a:pt x="526" y="1637"/>
                    <a:pt x="586" y="820"/>
                    <a:pt x="824" y="556"/>
                  </a:cubicBezTo>
                  <a:cubicBezTo>
                    <a:pt x="871" y="503"/>
                    <a:pt x="903" y="496"/>
                    <a:pt x="937" y="496"/>
                  </a:cubicBezTo>
                  <a:cubicBezTo>
                    <a:pt x="966" y="496"/>
                    <a:pt x="1006" y="503"/>
                    <a:pt x="1052" y="556"/>
                  </a:cubicBezTo>
                  <a:cubicBezTo>
                    <a:pt x="1218" y="738"/>
                    <a:pt x="1300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1" y="437"/>
                    <a:pt x="1422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411;p36">
              <a:extLst>
                <a:ext uri="{FF2B5EF4-FFF2-40B4-BE49-F238E27FC236}">
                  <a16:creationId xmlns:a16="http://schemas.microsoft.com/office/drawing/2014/main" xmlns="" id="{39DB19BC-C3DB-4D2A-A912-15E33D0637C2}"/>
                </a:ext>
              </a:extLst>
            </p:cNvPr>
            <p:cNvSpPr/>
            <p:nvPr/>
          </p:nvSpPr>
          <p:spPr>
            <a:xfrm rot="20986198">
              <a:off x="1658051" y="3876258"/>
              <a:ext cx="271662" cy="40031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2" y="1"/>
                  </a:moveTo>
                  <a:cubicBezTo>
                    <a:pt x="3517" y="1"/>
                    <a:pt x="3511" y="1"/>
                    <a:pt x="3506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1" y="10331"/>
                    <a:pt x="3558" y="10331"/>
                  </a:cubicBezTo>
                  <a:cubicBezTo>
                    <a:pt x="3564" y="10331"/>
                    <a:pt x="3569" y="10331"/>
                    <a:pt x="3575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9" y="1"/>
                    <a:pt x="3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412;p36">
              <a:extLst>
                <a:ext uri="{FF2B5EF4-FFF2-40B4-BE49-F238E27FC236}">
                  <a16:creationId xmlns:a16="http://schemas.microsoft.com/office/drawing/2014/main" xmlns="" id="{0013A9BD-C8D3-488F-96D9-0F0A659F5F82}"/>
                </a:ext>
              </a:extLst>
            </p:cNvPr>
            <p:cNvSpPr/>
            <p:nvPr/>
          </p:nvSpPr>
          <p:spPr>
            <a:xfrm rot="20986198">
              <a:off x="1679615" y="3907295"/>
              <a:ext cx="228540" cy="338287"/>
            </a:xfrm>
            <a:custGeom>
              <a:avLst/>
              <a:gdLst/>
              <a:ahLst/>
              <a:cxnLst/>
              <a:rect l="l" t="t" r="r" b="b"/>
              <a:pathLst>
                <a:path w="5957" h="8731" extrusionOk="0">
                  <a:moveTo>
                    <a:pt x="2950" y="1"/>
                  </a:moveTo>
                  <a:cubicBezTo>
                    <a:pt x="1677" y="7"/>
                    <a:pt x="596" y="1191"/>
                    <a:pt x="183" y="2847"/>
                  </a:cubicBezTo>
                  <a:cubicBezTo>
                    <a:pt x="64" y="3327"/>
                    <a:pt x="0" y="3847"/>
                    <a:pt x="4" y="4389"/>
                  </a:cubicBezTo>
                  <a:cubicBezTo>
                    <a:pt x="11" y="5245"/>
                    <a:pt x="183" y="6042"/>
                    <a:pt x="480" y="6713"/>
                  </a:cubicBezTo>
                  <a:cubicBezTo>
                    <a:pt x="572" y="6928"/>
                    <a:pt x="679" y="7127"/>
                    <a:pt x="794" y="7311"/>
                  </a:cubicBezTo>
                  <a:cubicBezTo>
                    <a:pt x="1155" y="7890"/>
                    <a:pt x="1621" y="8326"/>
                    <a:pt x="2150" y="8552"/>
                  </a:cubicBezTo>
                  <a:cubicBezTo>
                    <a:pt x="2414" y="8668"/>
                    <a:pt x="2695" y="8731"/>
                    <a:pt x="2985" y="8731"/>
                  </a:cubicBezTo>
                  <a:cubicBezTo>
                    <a:pt x="2992" y="8731"/>
                    <a:pt x="2999" y="8731"/>
                    <a:pt x="3007" y="8730"/>
                  </a:cubicBezTo>
                  <a:cubicBezTo>
                    <a:pt x="4488" y="8720"/>
                    <a:pt x="5705" y="7130"/>
                    <a:pt x="5920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9" y="7"/>
                    <a:pt x="3043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413;p36">
              <a:extLst>
                <a:ext uri="{FF2B5EF4-FFF2-40B4-BE49-F238E27FC236}">
                  <a16:creationId xmlns:a16="http://schemas.microsoft.com/office/drawing/2014/main" xmlns="" id="{42140E5B-41E8-4051-9E73-98456588FA2E}"/>
                </a:ext>
              </a:extLst>
            </p:cNvPr>
            <p:cNvSpPr/>
            <p:nvPr/>
          </p:nvSpPr>
          <p:spPr>
            <a:xfrm rot="20986198">
              <a:off x="1687478" y="3918961"/>
              <a:ext cx="212772" cy="314962"/>
            </a:xfrm>
            <a:custGeom>
              <a:avLst/>
              <a:gdLst/>
              <a:ahLst/>
              <a:cxnLst/>
              <a:rect l="l" t="t" r="r" b="b"/>
              <a:pathLst>
                <a:path w="5546" h="8129" extrusionOk="0">
                  <a:moveTo>
                    <a:pt x="2745" y="0"/>
                  </a:moveTo>
                  <a:cubicBezTo>
                    <a:pt x="1561" y="7"/>
                    <a:pt x="556" y="1111"/>
                    <a:pt x="172" y="2653"/>
                  </a:cubicBezTo>
                  <a:cubicBezTo>
                    <a:pt x="60" y="3099"/>
                    <a:pt x="1" y="3581"/>
                    <a:pt x="4" y="4084"/>
                  </a:cubicBezTo>
                  <a:cubicBezTo>
                    <a:pt x="10" y="4881"/>
                    <a:pt x="172" y="5625"/>
                    <a:pt x="447" y="6250"/>
                  </a:cubicBezTo>
                  <a:cubicBezTo>
                    <a:pt x="533" y="6449"/>
                    <a:pt x="633" y="6637"/>
                    <a:pt x="738" y="6806"/>
                  </a:cubicBezTo>
                  <a:cubicBezTo>
                    <a:pt x="1075" y="7345"/>
                    <a:pt x="1512" y="7752"/>
                    <a:pt x="2005" y="7960"/>
                  </a:cubicBezTo>
                  <a:cubicBezTo>
                    <a:pt x="2249" y="8069"/>
                    <a:pt x="2510" y="8129"/>
                    <a:pt x="2780" y="8129"/>
                  </a:cubicBezTo>
                  <a:cubicBezTo>
                    <a:pt x="2787" y="8129"/>
                    <a:pt x="2794" y="8129"/>
                    <a:pt x="2802" y="8129"/>
                  </a:cubicBezTo>
                  <a:cubicBezTo>
                    <a:pt x="4177" y="8118"/>
                    <a:pt x="5311" y="6641"/>
                    <a:pt x="5509" y="4706"/>
                  </a:cubicBezTo>
                  <a:cubicBezTo>
                    <a:pt x="5533" y="4491"/>
                    <a:pt x="5546" y="4269"/>
                    <a:pt x="5543" y="4045"/>
                  </a:cubicBezTo>
                  <a:cubicBezTo>
                    <a:pt x="5540" y="3512"/>
                    <a:pt x="5463" y="3006"/>
                    <a:pt x="5335" y="2540"/>
                  </a:cubicBezTo>
                  <a:cubicBezTo>
                    <a:pt x="5275" y="2319"/>
                    <a:pt x="5199" y="2113"/>
                    <a:pt x="5117" y="1915"/>
                  </a:cubicBezTo>
                  <a:cubicBezTo>
                    <a:pt x="4667" y="863"/>
                    <a:pt x="3896" y="133"/>
                    <a:pt x="3009" y="17"/>
                  </a:cubicBezTo>
                  <a:cubicBezTo>
                    <a:pt x="2924" y="7"/>
                    <a:pt x="2835" y="0"/>
                    <a:pt x="2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414;p36">
              <a:extLst>
                <a:ext uri="{FF2B5EF4-FFF2-40B4-BE49-F238E27FC236}">
                  <a16:creationId xmlns:a16="http://schemas.microsoft.com/office/drawing/2014/main" xmlns="" id="{D5B5936E-DCE8-4BB9-BB1D-796BAF6660D5}"/>
                </a:ext>
              </a:extLst>
            </p:cNvPr>
            <p:cNvSpPr/>
            <p:nvPr/>
          </p:nvSpPr>
          <p:spPr>
            <a:xfrm rot="20986198">
              <a:off x="1748752" y="4001759"/>
              <a:ext cx="83137" cy="137005"/>
            </a:xfrm>
            <a:custGeom>
              <a:avLst/>
              <a:gdLst/>
              <a:ahLst/>
              <a:cxnLst/>
              <a:rect l="l" t="t" r="r" b="b"/>
              <a:pathLst>
                <a:path w="2167" h="3536" extrusionOk="0">
                  <a:moveTo>
                    <a:pt x="1082" y="1"/>
                  </a:moveTo>
                  <a:cubicBezTo>
                    <a:pt x="905" y="1"/>
                    <a:pt x="728" y="75"/>
                    <a:pt x="596" y="222"/>
                  </a:cubicBezTo>
                  <a:cubicBezTo>
                    <a:pt x="1" y="883"/>
                    <a:pt x="222" y="3069"/>
                    <a:pt x="248" y="3314"/>
                  </a:cubicBezTo>
                  <a:cubicBezTo>
                    <a:pt x="262" y="3442"/>
                    <a:pt x="371" y="3535"/>
                    <a:pt x="497" y="3535"/>
                  </a:cubicBezTo>
                  <a:lnTo>
                    <a:pt x="523" y="3535"/>
                  </a:lnTo>
                  <a:cubicBezTo>
                    <a:pt x="662" y="3518"/>
                    <a:pt x="761" y="3396"/>
                    <a:pt x="744" y="3261"/>
                  </a:cubicBezTo>
                  <a:cubicBezTo>
                    <a:pt x="652" y="2415"/>
                    <a:pt x="632" y="930"/>
                    <a:pt x="970" y="556"/>
                  </a:cubicBezTo>
                  <a:cubicBezTo>
                    <a:pt x="1016" y="503"/>
                    <a:pt x="1049" y="496"/>
                    <a:pt x="1082" y="496"/>
                  </a:cubicBezTo>
                  <a:cubicBezTo>
                    <a:pt x="1112" y="496"/>
                    <a:pt x="1152" y="503"/>
                    <a:pt x="1198" y="556"/>
                  </a:cubicBezTo>
                  <a:cubicBezTo>
                    <a:pt x="1538" y="933"/>
                    <a:pt x="1538" y="2391"/>
                    <a:pt x="1455" y="3221"/>
                  </a:cubicBezTo>
                  <a:cubicBezTo>
                    <a:pt x="1442" y="3360"/>
                    <a:pt x="1545" y="3482"/>
                    <a:pt x="1680" y="3495"/>
                  </a:cubicBezTo>
                  <a:cubicBezTo>
                    <a:pt x="1687" y="3496"/>
                    <a:pt x="1693" y="3496"/>
                    <a:pt x="1700" y="3496"/>
                  </a:cubicBezTo>
                  <a:cubicBezTo>
                    <a:pt x="1830" y="3496"/>
                    <a:pt x="1943" y="3400"/>
                    <a:pt x="1955" y="3271"/>
                  </a:cubicBezTo>
                  <a:cubicBezTo>
                    <a:pt x="1978" y="3026"/>
                    <a:pt x="2167" y="880"/>
                    <a:pt x="1568" y="222"/>
                  </a:cubicBezTo>
                  <a:cubicBezTo>
                    <a:pt x="1436" y="75"/>
                    <a:pt x="1259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415;p36">
              <a:extLst>
                <a:ext uri="{FF2B5EF4-FFF2-40B4-BE49-F238E27FC236}">
                  <a16:creationId xmlns:a16="http://schemas.microsoft.com/office/drawing/2014/main" xmlns="" id="{9F07C827-C9A2-48D3-939E-EB8E1AE35DA2}"/>
                </a:ext>
              </a:extLst>
            </p:cNvPr>
            <p:cNvSpPr/>
            <p:nvPr/>
          </p:nvSpPr>
          <p:spPr>
            <a:xfrm rot="20986198">
              <a:off x="1723643" y="4014119"/>
              <a:ext cx="184343" cy="210002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7" y="0"/>
                  </a:moveTo>
                  <a:lnTo>
                    <a:pt x="2887" y="1587"/>
                  </a:lnTo>
                  <a:cubicBezTo>
                    <a:pt x="2903" y="2196"/>
                    <a:pt x="2854" y="2738"/>
                    <a:pt x="2844" y="2854"/>
                  </a:cubicBezTo>
                  <a:cubicBezTo>
                    <a:pt x="2831" y="2982"/>
                    <a:pt x="2721" y="3078"/>
                    <a:pt x="2593" y="3078"/>
                  </a:cubicBezTo>
                  <a:lnTo>
                    <a:pt x="2569" y="3078"/>
                  </a:lnTo>
                  <a:cubicBezTo>
                    <a:pt x="2434" y="3065"/>
                    <a:pt x="2331" y="2943"/>
                    <a:pt x="2344" y="2804"/>
                  </a:cubicBezTo>
                  <a:cubicBezTo>
                    <a:pt x="2367" y="2586"/>
                    <a:pt x="2381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0" y="2814"/>
                    <a:pt x="1633" y="2844"/>
                  </a:cubicBezTo>
                  <a:cubicBezTo>
                    <a:pt x="1650" y="2979"/>
                    <a:pt x="1551" y="3101"/>
                    <a:pt x="1412" y="3118"/>
                  </a:cubicBezTo>
                  <a:lnTo>
                    <a:pt x="1386" y="3118"/>
                  </a:lnTo>
                  <a:cubicBezTo>
                    <a:pt x="1343" y="3118"/>
                    <a:pt x="1303" y="3109"/>
                    <a:pt x="1267" y="3089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7" y="5420"/>
                  </a:cubicBezTo>
                  <a:lnTo>
                    <a:pt x="4771" y="2166"/>
                  </a:lnTo>
                  <a:cubicBezTo>
                    <a:pt x="4791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2" y="972"/>
                    <a:pt x="4725" y="466"/>
                    <a:pt x="4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416;p36">
              <a:extLst>
                <a:ext uri="{FF2B5EF4-FFF2-40B4-BE49-F238E27FC236}">
                  <a16:creationId xmlns:a16="http://schemas.microsoft.com/office/drawing/2014/main" xmlns="" id="{CDA2C67E-5F7C-45BF-A1D5-6F6F99BCB5E8}"/>
                </a:ext>
              </a:extLst>
            </p:cNvPr>
            <p:cNvSpPr/>
            <p:nvPr/>
          </p:nvSpPr>
          <p:spPr>
            <a:xfrm rot="20986198">
              <a:off x="1769970" y="4078015"/>
              <a:ext cx="62842" cy="59358"/>
            </a:xfrm>
            <a:custGeom>
              <a:avLst/>
              <a:gdLst/>
              <a:ahLst/>
              <a:cxnLst/>
              <a:rect l="l" t="t" r="r" b="b"/>
              <a:pathLst>
                <a:path w="1638" h="1532" extrusionOk="0">
                  <a:moveTo>
                    <a:pt x="1621" y="0"/>
                  </a:moveTo>
                  <a:lnTo>
                    <a:pt x="1121" y="463"/>
                  </a:lnTo>
                  <a:cubicBezTo>
                    <a:pt x="1115" y="738"/>
                    <a:pt x="1101" y="999"/>
                    <a:pt x="1078" y="1217"/>
                  </a:cubicBezTo>
                  <a:cubicBezTo>
                    <a:pt x="1065" y="1356"/>
                    <a:pt x="1168" y="1478"/>
                    <a:pt x="1303" y="1491"/>
                  </a:cubicBezTo>
                  <a:lnTo>
                    <a:pt x="1327" y="1491"/>
                  </a:lnTo>
                  <a:cubicBezTo>
                    <a:pt x="1455" y="1491"/>
                    <a:pt x="1565" y="1395"/>
                    <a:pt x="1578" y="1267"/>
                  </a:cubicBezTo>
                  <a:cubicBezTo>
                    <a:pt x="1588" y="1151"/>
                    <a:pt x="1637" y="609"/>
                    <a:pt x="1621" y="0"/>
                  </a:cubicBezTo>
                  <a:close/>
                  <a:moveTo>
                    <a:pt x="361" y="1171"/>
                  </a:moveTo>
                  <a:lnTo>
                    <a:pt x="1" y="1502"/>
                  </a:lnTo>
                  <a:cubicBezTo>
                    <a:pt x="37" y="1522"/>
                    <a:pt x="77" y="1531"/>
                    <a:pt x="120" y="1531"/>
                  </a:cubicBezTo>
                  <a:lnTo>
                    <a:pt x="146" y="1531"/>
                  </a:lnTo>
                  <a:cubicBezTo>
                    <a:pt x="285" y="1514"/>
                    <a:pt x="384" y="1392"/>
                    <a:pt x="367" y="1257"/>
                  </a:cubicBezTo>
                  <a:cubicBezTo>
                    <a:pt x="364" y="1227"/>
                    <a:pt x="364" y="1200"/>
                    <a:pt x="361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417;p36">
              <a:extLst>
                <a:ext uri="{FF2B5EF4-FFF2-40B4-BE49-F238E27FC236}">
                  <a16:creationId xmlns:a16="http://schemas.microsoft.com/office/drawing/2014/main" xmlns="" id="{CCEED6AC-8CCF-4661-9F41-9C2879C26125}"/>
                </a:ext>
              </a:extLst>
            </p:cNvPr>
            <p:cNvSpPr/>
            <p:nvPr/>
          </p:nvSpPr>
          <p:spPr>
            <a:xfrm rot="20986198">
              <a:off x="1681423" y="3921656"/>
              <a:ext cx="196160" cy="241541"/>
            </a:xfrm>
            <a:custGeom>
              <a:avLst/>
              <a:gdLst/>
              <a:ahLst/>
              <a:cxnLst/>
              <a:rect l="l" t="t" r="r" b="b"/>
              <a:pathLst>
                <a:path w="5113" h="6234" extrusionOk="0">
                  <a:moveTo>
                    <a:pt x="2705" y="2602"/>
                  </a:moveTo>
                  <a:cubicBezTo>
                    <a:pt x="2672" y="2602"/>
                    <a:pt x="2639" y="2609"/>
                    <a:pt x="2593" y="2662"/>
                  </a:cubicBezTo>
                  <a:cubicBezTo>
                    <a:pt x="2355" y="2926"/>
                    <a:pt x="2295" y="3743"/>
                    <a:pt x="2311" y="4497"/>
                  </a:cubicBezTo>
                  <a:lnTo>
                    <a:pt x="3105" y="3763"/>
                  </a:lnTo>
                  <a:cubicBezTo>
                    <a:pt x="3069" y="3274"/>
                    <a:pt x="2986" y="2844"/>
                    <a:pt x="2821" y="2662"/>
                  </a:cubicBezTo>
                  <a:cubicBezTo>
                    <a:pt x="2775" y="2609"/>
                    <a:pt x="2735" y="2602"/>
                    <a:pt x="2705" y="2602"/>
                  </a:cubicBezTo>
                  <a:close/>
                  <a:moveTo>
                    <a:pt x="3005" y="0"/>
                  </a:moveTo>
                  <a:lnTo>
                    <a:pt x="168" y="2636"/>
                  </a:lnTo>
                  <a:cubicBezTo>
                    <a:pt x="56" y="3068"/>
                    <a:pt x="0" y="3541"/>
                    <a:pt x="0" y="4031"/>
                  </a:cubicBezTo>
                  <a:lnTo>
                    <a:pt x="0" y="4067"/>
                  </a:lnTo>
                  <a:cubicBezTo>
                    <a:pt x="6" y="4864"/>
                    <a:pt x="168" y="5608"/>
                    <a:pt x="443" y="6233"/>
                  </a:cubicBezTo>
                  <a:lnTo>
                    <a:pt x="1832" y="4944"/>
                  </a:lnTo>
                  <a:cubicBezTo>
                    <a:pt x="1786" y="4199"/>
                    <a:pt x="1769" y="2827"/>
                    <a:pt x="2219" y="2328"/>
                  </a:cubicBezTo>
                  <a:cubicBezTo>
                    <a:pt x="2351" y="2179"/>
                    <a:pt x="2526" y="2106"/>
                    <a:pt x="2705" y="2106"/>
                  </a:cubicBezTo>
                  <a:cubicBezTo>
                    <a:pt x="2880" y="2106"/>
                    <a:pt x="3059" y="2179"/>
                    <a:pt x="3191" y="2328"/>
                  </a:cubicBezTo>
                  <a:cubicBezTo>
                    <a:pt x="3390" y="2543"/>
                    <a:pt x="3501" y="2923"/>
                    <a:pt x="3561" y="3340"/>
                  </a:cubicBezTo>
                  <a:lnTo>
                    <a:pt x="5113" y="1898"/>
                  </a:lnTo>
                  <a:cubicBezTo>
                    <a:pt x="4663" y="846"/>
                    <a:pt x="3892" y="116"/>
                    <a:pt x="3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418;p36">
              <a:extLst>
                <a:ext uri="{FF2B5EF4-FFF2-40B4-BE49-F238E27FC236}">
                  <a16:creationId xmlns:a16="http://schemas.microsoft.com/office/drawing/2014/main" xmlns="" id="{3232CCB8-B16F-4980-B4DF-8D2231FBBA7C}"/>
                </a:ext>
              </a:extLst>
            </p:cNvPr>
            <p:cNvSpPr/>
            <p:nvPr/>
          </p:nvSpPr>
          <p:spPr>
            <a:xfrm rot="20986198">
              <a:off x="1751962" y="4002262"/>
              <a:ext cx="68788" cy="10996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58" y="0"/>
                    <a:pt x="583" y="73"/>
                    <a:pt x="451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3" y="2391"/>
                  </a:lnTo>
                  <a:cubicBezTo>
                    <a:pt x="527" y="1637"/>
                    <a:pt x="587" y="820"/>
                    <a:pt x="825" y="556"/>
                  </a:cubicBezTo>
                  <a:cubicBezTo>
                    <a:pt x="871" y="503"/>
                    <a:pt x="904" y="496"/>
                    <a:pt x="937" y="496"/>
                  </a:cubicBezTo>
                  <a:cubicBezTo>
                    <a:pt x="967" y="496"/>
                    <a:pt x="1007" y="503"/>
                    <a:pt x="1053" y="556"/>
                  </a:cubicBezTo>
                  <a:cubicBezTo>
                    <a:pt x="1218" y="738"/>
                    <a:pt x="1301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2" y="437"/>
                    <a:pt x="1423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2513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xmlns="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hãy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bay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FB0E069-0511-45B2-A957-213FCE551F0F}"/>
              </a:ext>
            </a:extLst>
          </p:cNvPr>
          <p:cNvGrpSpPr/>
          <p:nvPr/>
        </p:nvGrpSpPr>
        <p:grpSpPr>
          <a:xfrm>
            <a:off x="1713355" y="2012397"/>
            <a:ext cx="2218466" cy="4311506"/>
            <a:chOff x="1713355" y="2012397"/>
            <a:chExt cx="2218466" cy="4311506"/>
          </a:xfrm>
        </p:grpSpPr>
        <p:pic>
          <p:nvPicPr>
            <p:cNvPr id="52" name="Picture 3">
              <a:extLst>
                <a:ext uri="{FF2B5EF4-FFF2-40B4-BE49-F238E27FC236}">
                  <a16:creationId xmlns:a16="http://schemas.microsoft.com/office/drawing/2014/main" xmlns="" id="{07BEF9D9-5A92-4504-BC79-C6BEDA730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21091256">
              <a:off x="1713355" y="2012397"/>
              <a:ext cx="2218466" cy="4311506"/>
            </a:xfrm>
            <a:prstGeom prst="rect">
              <a:avLst/>
            </a:prstGeom>
          </p:spPr>
        </p:pic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xmlns="" id="{27DC2DBD-2EC8-4C4C-AB08-EB17DE080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179" y="2924335"/>
              <a:ext cx="16770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15 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1B354B7-A660-4A94-9D56-F4CAEB3AB139}"/>
              </a:ext>
            </a:extLst>
          </p:cNvPr>
          <p:cNvGrpSpPr/>
          <p:nvPr/>
        </p:nvGrpSpPr>
        <p:grpSpPr>
          <a:xfrm>
            <a:off x="4197654" y="2220923"/>
            <a:ext cx="2044742" cy="3989098"/>
            <a:chOff x="4197654" y="2220923"/>
            <a:chExt cx="2044742" cy="3989098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xmlns="" id="{8281D7BB-D337-46E9-ACD9-A8F39A8A5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197654" y="2220923"/>
              <a:ext cx="2044742" cy="39890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xmlns="" id="{DED13E43-D288-4D04-B025-703F725CA8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1" lang="vi-VN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1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kumimoji="1" lang="vi-VN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</a:t>
                  </a:r>
                  <a:r>
                    <a:rPr kumimoji="1" lang="vi-VN" sz="4400" b="1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3</a:t>
                  </a:r>
                  <a:endParaRPr kumimoji="1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BE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blipFill>
                  <a:blip r:embed="rId7"/>
                  <a:stretch>
                    <a:fillRect r="-6623" b="-833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079C94D-B1CD-4355-A1D6-9161EBA32444}"/>
              </a:ext>
            </a:extLst>
          </p:cNvPr>
          <p:cNvGrpSpPr/>
          <p:nvPr/>
        </p:nvGrpSpPr>
        <p:grpSpPr>
          <a:xfrm>
            <a:off x="5943600" y="1617495"/>
            <a:ext cx="3023407" cy="5474504"/>
            <a:chOff x="5943600" y="1617495"/>
            <a:chExt cx="3023407" cy="547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B7F0D07A-4B5F-4B9C-A9A4-E2E8ECCF3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19" r="70470"/>
            <a:stretch/>
          </p:blipFill>
          <p:spPr>
            <a:xfrm>
              <a:off x="5943600" y="1617495"/>
              <a:ext cx="3023407" cy="5474504"/>
            </a:xfrm>
            <a:prstGeom prst="rect">
              <a:avLst/>
            </a:prstGeom>
          </p:spPr>
        </p:pic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xmlns="" id="{87C5F051-7B3C-43A0-8BFB-3C2A2195E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4025" y="3170315"/>
              <a:ext cx="198163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205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5757922-C871-48CD-9102-B4E0AE34B15B}"/>
              </a:ext>
            </a:extLst>
          </p:cNvPr>
          <p:cNvGrpSpPr/>
          <p:nvPr/>
        </p:nvGrpSpPr>
        <p:grpSpPr>
          <a:xfrm>
            <a:off x="8966145" y="2176594"/>
            <a:ext cx="2408927" cy="4077758"/>
            <a:chOff x="8966145" y="2176594"/>
            <a:chExt cx="2408927" cy="4077758"/>
          </a:xfrm>
        </p:grpSpPr>
        <p:pic>
          <p:nvPicPr>
            <p:cNvPr id="50" name="Picture 2">
              <a:extLst>
                <a:ext uri="{FF2B5EF4-FFF2-40B4-BE49-F238E27FC236}">
                  <a16:creationId xmlns:a16="http://schemas.microsoft.com/office/drawing/2014/main" xmlns="" id="{A696D0E9-9557-4B9A-86A4-7710C7F9E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198303">
              <a:off x="8966145" y="2176594"/>
              <a:ext cx="2331390" cy="4077758"/>
            </a:xfrm>
            <a:prstGeom prst="rect">
              <a:avLst/>
            </a:prstGeom>
          </p:spPr>
        </p:pic>
        <p:sp>
          <p:nvSpPr>
            <p:cNvPr id="59" name="Text Box 2">
              <a:extLst>
                <a:ext uri="{FF2B5EF4-FFF2-40B4-BE49-F238E27FC236}">
                  <a16:creationId xmlns:a16="http://schemas.microsoft.com/office/drawing/2014/main" xmlns="" id="{92C7B25C-A8F3-445A-A23D-AC1E7AD76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2457" y="2570392"/>
              <a:ext cx="229261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0,911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E466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20000" decel="2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8D4CBA3C-36AF-463E-A989-4A02849F064A}"/>
              </a:ext>
            </a:extLst>
          </p:cNvPr>
          <p:cNvGrpSpPr/>
          <p:nvPr/>
        </p:nvGrpSpPr>
        <p:grpSpPr>
          <a:xfrm>
            <a:off x="2521077" y="328211"/>
            <a:ext cx="8111850" cy="5095009"/>
            <a:chOff x="3533030" y="1871010"/>
            <a:chExt cx="4384002" cy="8428151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xmlns="" id="{31EB55AB-9265-46B4-B455-7E32E3C7BC90}"/>
                </a:ext>
              </a:extLst>
            </p:cNvPr>
            <p:cNvSpPr/>
            <p:nvPr/>
          </p:nvSpPr>
          <p:spPr>
            <a:xfrm>
              <a:off x="4000055" y="8313578"/>
              <a:ext cx="3869000" cy="1985583"/>
            </a:xfrm>
            <a:custGeom>
              <a:avLst/>
              <a:gdLst>
                <a:gd name="connsiteX0" fmla="*/ 0 w 3869000"/>
                <a:gd name="connsiteY0" fmla="*/ 330937 h 1985583"/>
                <a:gd name="connsiteX1" fmla="*/ 330937 w 3869000"/>
                <a:gd name="connsiteY1" fmla="*/ 0 h 1985583"/>
                <a:gd name="connsiteX2" fmla="*/ 769244 w 3869000"/>
                <a:gd name="connsiteY2" fmla="*/ 0 h 1985583"/>
                <a:gd name="connsiteX3" fmla="*/ 1367908 w 3869000"/>
                <a:gd name="connsiteY3" fmla="*/ 0 h 1985583"/>
                <a:gd name="connsiteX4" fmla="*/ 1870357 w 3869000"/>
                <a:gd name="connsiteY4" fmla="*/ 0 h 1985583"/>
                <a:gd name="connsiteX5" fmla="*/ 2469021 w 3869000"/>
                <a:gd name="connsiteY5" fmla="*/ 0 h 1985583"/>
                <a:gd name="connsiteX6" fmla="*/ 2939399 w 3869000"/>
                <a:gd name="connsiteY6" fmla="*/ 0 h 1985583"/>
                <a:gd name="connsiteX7" fmla="*/ 3538063 w 3869000"/>
                <a:gd name="connsiteY7" fmla="*/ 0 h 1985583"/>
                <a:gd name="connsiteX8" fmla="*/ 3869000 w 3869000"/>
                <a:gd name="connsiteY8" fmla="*/ 330937 h 1985583"/>
                <a:gd name="connsiteX9" fmla="*/ 3869000 w 3869000"/>
                <a:gd name="connsiteY9" fmla="*/ 798648 h 1985583"/>
                <a:gd name="connsiteX10" fmla="*/ 3869000 w 3869000"/>
                <a:gd name="connsiteY10" fmla="*/ 1239884 h 1985583"/>
                <a:gd name="connsiteX11" fmla="*/ 3869000 w 3869000"/>
                <a:gd name="connsiteY11" fmla="*/ 1654646 h 1985583"/>
                <a:gd name="connsiteX12" fmla="*/ 3538063 w 3869000"/>
                <a:gd name="connsiteY12" fmla="*/ 1985583 h 1985583"/>
                <a:gd name="connsiteX13" fmla="*/ 2939399 w 3869000"/>
                <a:gd name="connsiteY13" fmla="*/ 1985583 h 1985583"/>
                <a:gd name="connsiteX14" fmla="*/ 2436950 w 3869000"/>
                <a:gd name="connsiteY14" fmla="*/ 1985583 h 1985583"/>
                <a:gd name="connsiteX15" fmla="*/ 1870357 w 3869000"/>
                <a:gd name="connsiteY15" fmla="*/ 1985583 h 1985583"/>
                <a:gd name="connsiteX16" fmla="*/ 1271694 w 3869000"/>
                <a:gd name="connsiteY16" fmla="*/ 1985583 h 1985583"/>
                <a:gd name="connsiteX17" fmla="*/ 330937 w 3869000"/>
                <a:gd name="connsiteY17" fmla="*/ 1985583 h 1985583"/>
                <a:gd name="connsiteX18" fmla="*/ 0 w 3869000"/>
                <a:gd name="connsiteY18" fmla="*/ 1654646 h 1985583"/>
                <a:gd name="connsiteX19" fmla="*/ 0 w 3869000"/>
                <a:gd name="connsiteY19" fmla="*/ 1253121 h 1985583"/>
                <a:gd name="connsiteX20" fmla="*/ 0 w 3869000"/>
                <a:gd name="connsiteY20" fmla="*/ 811885 h 1985583"/>
                <a:gd name="connsiteX21" fmla="*/ 0 w 3869000"/>
                <a:gd name="connsiteY21" fmla="*/ 330937 h 198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69000" h="1985583" fill="none" extrusionOk="0">
                  <a:moveTo>
                    <a:pt x="0" y="330937"/>
                  </a:moveTo>
                  <a:cubicBezTo>
                    <a:pt x="-6767" y="199059"/>
                    <a:pt x="163660" y="2153"/>
                    <a:pt x="330937" y="0"/>
                  </a:cubicBezTo>
                  <a:cubicBezTo>
                    <a:pt x="519336" y="-3466"/>
                    <a:pt x="669856" y="25873"/>
                    <a:pt x="769244" y="0"/>
                  </a:cubicBezTo>
                  <a:cubicBezTo>
                    <a:pt x="868632" y="-25873"/>
                    <a:pt x="1106307" y="50129"/>
                    <a:pt x="1367908" y="0"/>
                  </a:cubicBezTo>
                  <a:cubicBezTo>
                    <a:pt x="1629509" y="-50129"/>
                    <a:pt x="1632200" y="24757"/>
                    <a:pt x="1870357" y="0"/>
                  </a:cubicBezTo>
                  <a:cubicBezTo>
                    <a:pt x="2108514" y="-24757"/>
                    <a:pt x="2217284" y="13403"/>
                    <a:pt x="2469021" y="0"/>
                  </a:cubicBezTo>
                  <a:cubicBezTo>
                    <a:pt x="2720758" y="-13403"/>
                    <a:pt x="2795893" y="8804"/>
                    <a:pt x="2939399" y="0"/>
                  </a:cubicBezTo>
                  <a:cubicBezTo>
                    <a:pt x="3082905" y="-8804"/>
                    <a:pt x="3355615" y="5462"/>
                    <a:pt x="3538063" y="0"/>
                  </a:cubicBezTo>
                  <a:cubicBezTo>
                    <a:pt x="3686556" y="-20438"/>
                    <a:pt x="3823440" y="145282"/>
                    <a:pt x="3869000" y="330937"/>
                  </a:cubicBezTo>
                  <a:cubicBezTo>
                    <a:pt x="3910837" y="450401"/>
                    <a:pt x="3826444" y="689420"/>
                    <a:pt x="3869000" y="798648"/>
                  </a:cubicBezTo>
                  <a:cubicBezTo>
                    <a:pt x="3911556" y="907876"/>
                    <a:pt x="3853276" y="1143125"/>
                    <a:pt x="3869000" y="1239884"/>
                  </a:cubicBezTo>
                  <a:cubicBezTo>
                    <a:pt x="3884724" y="1336643"/>
                    <a:pt x="3862157" y="1545079"/>
                    <a:pt x="3869000" y="1654646"/>
                  </a:cubicBezTo>
                  <a:cubicBezTo>
                    <a:pt x="3885093" y="1860407"/>
                    <a:pt x="3684625" y="1984283"/>
                    <a:pt x="3538063" y="1985583"/>
                  </a:cubicBezTo>
                  <a:cubicBezTo>
                    <a:pt x="3297503" y="1999499"/>
                    <a:pt x="3099871" y="1934223"/>
                    <a:pt x="2939399" y="1985583"/>
                  </a:cubicBezTo>
                  <a:cubicBezTo>
                    <a:pt x="2778927" y="2036943"/>
                    <a:pt x="2661985" y="1965817"/>
                    <a:pt x="2436950" y="1985583"/>
                  </a:cubicBezTo>
                  <a:cubicBezTo>
                    <a:pt x="2211915" y="2005349"/>
                    <a:pt x="2105548" y="1942967"/>
                    <a:pt x="1870357" y="1985583"/>
                  </a:cubicBezTo>
                  <a:cubicBezTo>
                    <a:pt x="1635166" y="2028199"/>
                    <a:pt x="1531868" y="1955128"/>
                    <a:pt x="1271694" y="1985583"/>
                  </a:cubicBezTo>
                  <a:cubicBezTo>
                    <a:pt x="1011520" y="2016038"/>
                    <a:pt x="737056" y="1968417"/>
                    <a:pt x="330937" y="1985583"/>
                  </a:cubicBezTo>
                  <a:cubicBezTo>
                    <a:pt x="115936" y="1975604"/>
                    <a:pt x="-18910" y="1877347"/>
                    <a:pt x="0" y="1654646"/>
                  </a:cubicBezTo>
                  <a:cubicBezTo>
                    <a:pt x="-28246" y="1455399"/>
                    <a:pt x="39722" y="1352617"/>
                    <a:pt x="0" y="1253121"/>
                  </a:cubicBezTo>
                  <a:cubicBezTo>
                    <a:pt x="-39722" y="1153625"/>
                    <a:pt x="41190" y="946155"/>
                    <a:pt x="0" y="811885"/>
                  </a:cubicBezTo>
                  <a:cubicBezTo>
                    <a:pt x="-41190" y="677615"/>
                    <a:pt x="40184" y="554747"/>
                    <a:pt x="0" y="330937"/>
                  </a:cubicBezTo>
                  <a:close/>
                </a:path>
                <a:path w="3869000" h="1985583" stroke="0" extrusionOk="0">
                  <a:moveTo>
                    <a:pt x="0" y="330937"/>
                  </a:moveTo>
                  <a:cubicBezTo>
                    <a:pt x="20333" y="172811"/>
                    <a:pt x="129558" y="8002"/>
                    <a:pt x="330937" y="0"/>
                  </a:cubicBezTo>
                  <a:cubicBezTo>
                    <a:pt x="454301" y="-11179"/>
                    <a:pt x="688760" y="44779"/>
                    <a:pt x="833387" y="0"/>
                  </a:cubicBezTo>
                  <a:cubicBezTo>
                    <a:pt x="978014" y="-44779"/>
                    <a:pt x="1164480" y="24013"/>
                    <a:pt x="1271694" y="0"/>
                  </a:cubicBezTo>
                  <a:cubicBezTo>
                    <a:pt x="1378908" y="-24013"/>
                    <a:pt x="1496461" y="48387"/>
                    <a:pt x="1710001" y="0"/>
                  </a:cubicBezTo>
                  <a:cubicBezTo>
                    <a:pt x="1923541" y="-48387"/>
                    <a:pt x="2018956" y="25801"/>
                    <a:pt x="2244522" y="0"/>
                  </a:cubicBezTo>
                  <a:cubicBezTo>
                    <a:pt x="2470088" y="-25801"/>
                    <a:pt x="2621946" y="5418"/>
                    <a:pt x="2779043" y="0"/>
                  </a:cubicBezTo>
                  <a:cubicBezTo>
                    <a:pt x="2936140" y="-5418"/>
                    <a:pt x="3306202" y="40648"/>
                    <a:pt x="3538063" y="0"/>
                  </a:cubicBezTo>
                  <a:cubicBezTo>
                    <a:pt x="3718837" y="-49622"/>
                    <a:pt x="3901811" y="180679"/>
                    <a:pt x="3869000" y="330937"/>
                  </a:cubicBezTo>
                  <a:cubicBezTo>
                    <a:pt x="3912620" y="469539"/>
                    <a:pt x="3816207" y="679499"/>
                    <a:pt x="3869000" y="798648"/>
                  </a:cubicBezTo>
                  <a:cubicBezTo>
                    <a:pt x="3921793" y="917797"/>
                    <a:pt x="3830249" y="1022775"/>
                    <a:pt x="3869000" y="1213410"/>
                  </a:cubicBezTo>
                  <a:cubicBezTo>
                    <a:pt x="3907751" y="1404045"/>
                    <a:pt x="3862745" y="1546935"/>
                    <a:pt x="3869000" y="1654646"/>
                  </a:cubicBezTo>
                  <a:cubicBezTo>
                    <a:pt x="3900532" y="1829513"/>
                    <a:pt x="3696295" y="1964874"/>
                    <a:pt x="3538063" y="1985583"/>
                  </a:cubicBezTo>
                  <a:cubicBezTo>
                    <a:pt x="3362651" y="2026093"/>
                    <a:pt x="3211133" y="1917971"/>
                    <a:pt x="2939399" y="1985583"/>
                  </a:cubicBezTo>
                  <a:cubicBezTo>
                    <a:pt x="2667665" y="2053195"/>
                    <a:pt x="2557013" y="1941177"/>
                    <a:pt x="2436950" y="1985583"/>
                  </a:cubicBezTo>
                  <a:cubicBezTo>
                    <a:pt x="2316887" y="2029989"/>
                    <a:pt x="2103922" y="1934848"/>
                    <a:pt x="1902429" y="1985583"/>
                  </a:cubicBezTo>
                  <a:cubicBezTo>
                    <a:pt x="1700936" y="2036318"/>
                    <a:pt x="1457175" y="1948798"/>
                    <a:pt x="1303765" y="1985583"/>
                  </a:cubicBezTo>
                  <a:cubicBezTo>
                    <a:pt x="1150355" y="2022368"/>
                    <a:pt x="1003930" y="1952930"/>
                    <a:pt x="801315" y="1985583"/>
                  </a:cubicBezTo>
                  <a:cubicBezTo>
                    <a:pt x="598700" y="2018236"/>
                    <a:pt x="547176" y="1943019"/>
                    <a:pt x="330937" y="1985583"/>
                  </a:cubicBezTo>
                  <a:cubicBezTo>
                    <a:pt x="151870" y="1982335"/>
                    <a:pt x="-2506" y="1801717"/>
                    <a:pt x="0" y="1654646"/>
                  </a:cubicBezTo>
                  <a:cubicBezTo>
                    <a:pt x="-44791" y="1429444"/>
                    <a:pt x="11444" y="1360557"/>
                    <a:pt x="0" y="1186935"/>
                  </a:cubicBezTo>
                  <a:cubicBezTo>
                    <a:pt x="-11444" y="1013313"/>
                    <a:pt x="17710" y="908874"/>
                    <a:pt x="0" y="732462"/>
                  </a:cubicBezTo>
                  <a:cubicBezTo>
                    <a:pt x="-17710" y="556050"/>
                    <a:pt x="16377" y="465085"/>
                    <a:pt x="0" y="330937"/>
                  </a:cubicBez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accent6">
                  <a:lumMod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370713902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FB0E069-0511-45B2-A957-213FCE551F0F}"/>
              </a:ext>
            </a:extLst>
          </p:cNvPr>
          <p:cNvGrpSpPr/>
          <p:nvPr/>
        </p:nvGrpSpPr>
        <p:grpSpPr>
          <a:xfrm>
            <a:off x="1713355" y="2012397"/>
            <a:ext cx="2218466" cy="4311506"/>
            <a:chOff x="1713355" y="2012397"/>
            <a:chExt cx="2218466" cy="4311506"/>
          </a:xfrm>
        </p:grpSpPr>
        <p:pic>
          <p:nvPicPr>
            <p:cNvPr id="52" name="Picture 3">
              <a:extLst>
                <a:ext uri="{FF2B5EF4-FFF2-40B4-BE49-F238E27FC236}">
                  <a16:creationId xmlns:a16="http://schemas.microsoft.com/office/drawing/2014/main" xmlns="" id="{07BEF9D9-5A92-4504-BC79-C6BEDA730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21091256">
              <a:off x="1713355" y="2012397"/>
              <a:ext cx="2218466" cy="4311506"/>
            </a:xfrm>
            <a:prstGeom prst="rect">
              <a:avLst/>
            </a:prstGeom>
          </p:spPr>
        </p:pic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xmlns="" id="{27DC2DBD-2EC8-4C4C-AB08-EB17DE080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179" y="2924335"/>
              <a:ext cx="16770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15 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C7C6A698-E7D4-4BD0-A52E-2DE4B75C2A45}"/>
              </a:ext>
            </a:extLst>
          </p:cNvPr>
          <p:cNvGrpSpPr/>
          <p:nvPr/>
        </p:nvGrpSpPr>
        <p:grpSpPr>
          <a:xfrm>
            <a:off x="2642236" y="396139"/>
            <a:ext cx="8111850" cy="1315461"/>
            <a:chOff x="3516146" y="1731277"/>
            <a:chExt cx="4384002" cy="2176032"/>
          </a:xfrm>
        </p:grpSpPr>
        <p:sp>
          <p:nvSpPr>
            <p:cNvPr id="54" name="Rounded Rectangle 7">
              <a:extLst>
                <a:ext uri="{FF2B5EF4-FFF2-40B4-BE49-F238E27FC236}">
                  <a16:creationId xmlns:a16="http://schemas.microsoft.com/office/drawing/2014/main" xmlns="" id="{223DFAC6-C00E-4123-BD78-268466E70118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44EA8BBE-C468-492B-BDB5-3BD8C67DA5DF}"/>
                </a:ext>
              </a:extLst>
            </p:cNvPr>
            <p:cNvSpPr txBox="1"/>
            <p:nvPr/>
          </p:nvSpPr>
          <p:spPr>
            <a:xfrm>
              <a:off x="3516146" y="1921726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60" name="Text Box 13">
            <a:extLst>
              <a:ext uri="{FF2B5EF4-FFF2-40B4-BE49-F238E27FC236}">
                <a16:creationId xmlns:a16="http://schemas.microsoft.com/office/drawing/2014/main" xmlns="" id="{7913C074-BD95-4428-B795-4CEA566C0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644" y="4424971"/>
            <a:ext cx="55834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Mười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61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xmlns="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4" name="Rounded Rectangle 7">
            <a:extLst>
              <a:ext uri="{FF2B5EF4-FFF2-40B4-BE49-F238E27FC236}">
                <a16:creationId xmlns:a16="http://schemas.microsoft.com/office/drawing/2014/main" xmlns="" id="{8D60D6FF-EAEA-432A-B167-80F3DB206646}"/>
              </a:ext>
            </a:extLst>
          </p:cNvPr>
          <p:cNvSpPr/>
          <p:nvPr/>
        </p:nvSpPr>
        <p:spPr>
          <a:xfrm>
            <a:off x="2756171" y="4137992"/>
            <a:ext cx="8538782" cy="951838"/>
          </a:xfrm>
          <a:custGeom>
            <a:avLst/>
            <a:gdLst>
              <a:gd name="connsiteX0" fmla="*/ 0 w 8538782"/>
              <a:gd name="connsiteY0" fmla="*/ 158643 h 951838"/>
              <a:gd name="connsiteX1" fmla="*/ 158643 w 8538782"/>
              <a:gd name="connsiteY1" fmla="*/ 0 h 951838"/>
              <a:gd name="connsiteX2" fmla="*/ 828108 w 8538782"/>
              <a:gd name="connsiteY2" fmla="*/ 0 h 951838"/>
              <a:gd name="connsiteX3" fmla="*/ 1168713 w 8538782"/>
              <a:gd name="connsiteY3" fmla="*/ 0 h 951838"/>
              <a:gd name="connsiteX4" fmla="*/ 1755962 w 8538782"/>
              <a:gd name="connsiteY4" fmla="*/ 0 h 951838"/>
              <a:gd name="connsiteX5" fmla="*/ 2343212 w 8538782"/>
              <a:gd name="connsiteY5" fmla="*/ 0 h 951838"/>
              <a:gd name="connsiteX6" fmla="*/ 2766032 w 8538782"/>
              <a:gd name="connsiteY6" fmla="*/ 0 h 951838"/>
              <a:gd name="connsiteX7" fmla="*/ 3435496 w 8538782"/>
              <a:gd name="connsiteY7" fmla="*/ 0 h 951838"/>
              <a:gd name="connsiteX8" fmla="*/ 4104961 w 8538782"/>
              <a:gd name="connsiteY8" fmla="*/ 0 h 951838"/>
              <a:gd name="connsiteX9" fmla="*/ 4692211 w 8538782"/>
              <a:gd name="connsiteY9" fmla="*/ 0 h 951838"/>
              <a:gd name="connsiteX10" fmla="*/ 5443890 w 8538782"/>
              <a:gd name="connsiteY10" fmla="*/ 0 h 951838"/>
              <a:gd name="connsiteX11" fmla="*/ 6195570 w 8538782"/>
              <a:gd name="connsiteY11" fmla="*/ 0 h 951838"/>
              <a:gd name="connsiteX12" fmla="*/ 6618390 w 8538782"/>
              <a:gd name="connsiteY12" fmla="*/ 0 h 951838"/>
              <a:gd name="connsiteX13" fmla="*/ 7041210 w 8538782"/>
              <a:gd name="connsiteY13" fmla="*/ 0 h 951838"/>
              <a:gd name="connsiteX14" fmla="*/ 7628459 w 8538782"/>
              <a:gd name="connsiteY14" fmla="*/ 0 h 951838"/>
              <a:gd name="connsiteX15" fmla="*/ 8380139 w 8538782"/>
              <a:gd name="connsiteY15" fmla="*/ 0 h 951838"/>
              <a:gd name="connsiteX16" fmla="*/ 8538782 w 8538782"/>
              <a:gd name="connsiteY16" fmla="*/ 158643 h 951838"/>
              <a:gd name="connsiteX17" fmla="*/ 8538782 w 8538782"/>
              <a:gd name="connsiteY17" fmla="*/ 475919 h 951838"/>
              <a:gd name="connsiteX18" fmla="*/ 8538782 w 8538782"/>
              <a:gd name="connsiteY18" fmla="*/ 793195 h 951838"/>
              <a:gd name="connsiteX19" fmla="*/ 8380139 w 8538782"/>
              <a:gd name="connsiteY19" fmla="*/ 951838 h 951838"/>
              <a:gd name="connsiteX20" fmla="*/ 7628459 w 8538782"/>
              <a:gd name="connsiteY20" fmla="*/ 951838 h 951838"/>
              <a:gd name="connsiteX21" fmla="*/ 7123425 w 8538782"/>
              <a:gd name="connsiteY21" fmla="*/ 951838 h 951838"/>
              <a:gd name="connsiteX22" fmla="*/ 6453960 w 8538782"/>
              <a:gd name="connsiteY22" fmla="*/ 951838 h 951838"/>
              <a:gd name="connsiteX23" fmla="*/ 6113355 w 8538782"/>
              <a:gd name="connsiteY23" fmla="*/ 951838 h 951838"/>
              <a:gd name="connsiteX24" fmla="*/ 5526105 w 8538782"/>
              <a:gd name="connsiteY24" fmla="*/ 951838 h 951838"/>
              <a:gd name="connsiteX25" fmla="*/ 4938856 w 8538782"/>
              <a:gd name="connsiteY25" fmla="*/ 951838 h 951838"/>
              <a:gd name="connsiteX26" fmla="*/ 4598251 w 8538782"/>
              <a:gd name="connsiteY26" fmla="*/ 951838 h 951838"/>
              <a:gd name="connsiteX27" fmla="*/ 3846571 w 8538782"/>
              <a:gd name="connsiteY27" fmla="*/ 951838 h 951838"/>
              <a:gd name="connsiteX28" fmla="*/ 3505966 w 8538782"/>
              <a:gd name="connsiteY28" fmla="*/ 951838 h 951838"/>
              <a:gd name="connsiteX29" fmla="*/ 3000932 w 8538782"/>
              <a:gd name="connsiteY29" fmla="*/ 951838 h 951838"/>
              <a:gd name="connsiteX30" fmla="*/ 2413682 w 8538782"/>
              <a:gd name="connsiteY30" fmla="*/ 951838 h 951838"/>
              <a:gd name="connsiteX31" fmla="*/ 1662002 w 8538782"/>
              <a:gd name="connsiteY31" fmla="*/ 951838 h 951838"/>
              <a:gd name="connsiteX32" fmla="*/ 1156968 w 8538782"/>
              <a:gd name="connsiteY32" fmla="*/ 951838 h 951838"/>
              <a:gd name="connsiteX33" fmla="*/ 158643 w 8538782"/>
              <a:gd name="connsiteY33" fmla="*/ 951838 h 951838"/>
              <a:gd name="connsiteX34" fmla="*/ 0 w 8538782"/>
              <a:gd name="connsiteY34" fmla="*/ 793195 h 951838"/>
              <a:gd name="connsiteX35" fmla="*/ 0 w 8538782"/>
              <a:gd name="connsiteY35" fmla="*/ 475919 h 951838"/>
              <a:gd name="connsiteX36" fmla="*/ 0 w 8538782"/>
              <a:gd name="connsiteY36" fmla="*/ 158643 h 95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538782" h="951838" fill="none" extrusionOk="0">
                <a:moveTo>
                  <a:pt x="0" y="158643"/>
                </a:moveTo>
                <a:cubicBezTo>
                  <a:pt x="-2005" y="68728"/>
                  <a:pt x="73469" y="-6364"/>
                  <a:pt x="158643" y="0"/>
                </a:cubicBezTo>
                <a:cubicBezTo>
                  <a:pt x="368734" y="-61340"/>
                  <a:pt x="571167" y="70771"/>
                  <a:pt x="828108" y="0"/>
                </a:cubicBezTo>
                <a:cubicBezTo>
                  <a:pt x="1085050" y="-70771"/>
                  <a:pt x="1085897" y="22900"/>
                  <a:pt x="1168713" y="0"/>
                </a:cubicBezTo>
                <a:cubicBezTo>
                  <a:pt x="1251530" y="-22900"/>
                  <a:pt x="1495824" y="61390"/>
                  <a:pt x="1755962" y="0"/>
                </a:cubicBezTo>
                <a:cubicBezTo>
                  <a:pt x="2016100" y="-61390"/>
                  <a:pt x="2150368" y="21011"/>
                  <a:pt x="2343212" y="0"/>
                </a:cubicBezTo>
                <a:cubicBezTo>
                  <a:pt x="2536056" y="-21011"/>
                  <a:pt x="2575738" y="4586"/>
                  <a:pt x="2766032" y="0"/>
                </a:cubicBezTo>
                <a:cubicBezTo>
                  <a:pt x="2956326" y="-4586"/>
                  <a:pt x="3223355" y="7002"/>
                  <a:pt x="3435496" y="0"/>
                </a:cubicBezTo>
                <a:cubicBezTo>
                  <a:pt x="3647637" y="-7002"/>
                  <a:pt x="3885095" y="6890"/>
                  <a:pt x="4104961" y="0"/>
                </a:cubicBezTo>
                <a:cubicBezTo>
                  <a:pt x="4324827" y="-6890"/>
                  <a:pt x="4507766" y="34365"/>
                  <a:pt x="4692211" y="0"/>
                </a:cubicBezTo>
                <a:cubicBezTo>
                  <a:pt x="4876656" y="-34365"/>
                  <a:pt x="5167938" y="19138"/>
                  <a:pt x="5443890" y="0"/>
                </a:cubicBezTo>
                <a:cubicBezTo>
                  <a:pt x="5719842" y="-19138"/>
                  <a:pt x="5955749" y="10523"/>
                  <a:pt x="6195570" y="0"/>
                </a:cubicBezTo>
                <a:cubicBezTo>
                  <a:pt x="6435391" y="-10523"/>
                  <a:pt x="6489417" y="3147"/>
                  <a:pt x="6618390" y="0"/>
                </a:cubicBezTo>
                <a:cubicBezTo>
                  <a:pt x="6747363" y="-3147"/>
                  <a:pt x="6913711" y="40180"/>
                  <a:pt x="7041210" y="0"/>
                </a:cubicBezTo>
                <a:cubicBezTo>
                  <a:pt x="7168709" y="-40180"/>
                  <a:pt x="7384121" y="18114"/>
                  <a:pt x="7628459" y="0"/>
                </a:cubicBezTo>
                <a:cubicBezTo>
                  <a:pt x="7872797" y="-18114"/>
                  <a:pt x="8049646" y="85148"/>
                  <a:pt x="8380139" y="0"/>
                </a:cubicBezTo>
                <a:cubicBezTo>
                  <a:pt x="8455456" y="6313"/>
                  <a:pt x="8554263" y="83233"/>
                  <a:pt x="8538782" y="158643"/>
                </a:cubicBezTo>
                <a:cubicBezTo>
                  <a:pt x="8544785" y="296419"/>
                  <a:pt x="8506340" y="339210"/>
                  <a:pt x="8538782" y="475919"/>
                </a:cubicBezTo>
                <a:cubicBezTo>
                  <a:pt x="8571224" y="612628"/>
                  <a:pt x="8518596" y="658038"/>
                  <a:pt x="8538782" y="793195"/>
                </a:cubicBezTo>
                <a:cubicBezTo>
                  <a:pt x="8554479" y="890490"/>
                  <a:pt x="8466615" y="945503"/>
                  <a:pt x="8380139" y="951838"/>
                </a:cubicBezTo>
                <a:cubicBezTo>
                  <a:pt x="8176154" y="986045"/>
                  <a:pt x="7892459" y="905043"/>
                  <a:pt x="7628459" y="951838"/>
                </a:cubicBezTo>
                <a:cubicBezTo>
                  <a:pt x="7364459" y="998633"/>
                  <a:pt x="7312175" y="934989"/>
                  <a:pt x="7123425" y="951838"/>
                </a:cubicBezTo>
                <a:cubicBezTo>
                  <a:pt x="6934675" y="968687"/>
                  <a:pt x="6709496" y="926729"/>
                  <a:pt x="6453960" y="951838"/>
                </a:cubicBezTo>
                <a:cubicBezTo>
                  <a:pt x="6198425" y="976947"/>
                  <a:pt x="6204412" y="940761"/>
                  <a:pt x="6113355" y="951838"/>
                </a:cubicBezTo>
                <a:cubicBezTo>
                  <a:pt x="6022299" y="962915"/>
                  <a:pt x="5769956" y="903370"/>
                  <a:pt x="5526105" y="951838"/>
                </a:cubicBezTo>
                <a:cubicBezTo>
                  <a:pt x="5282254" y="1000306"/>
                  <a:pt x="5097388" y="925579"/>
                  <a:pt x="4938856" y="951838"/>
                </a:cubicBezTo>
                <a:cubicBezTo>
                  <a:pt x="4780324" y="978097"/>
                  <a:pt x="4675415" y="917489"/>
                  <a:pt x="4598251" y="951838"/>
                </a:cubicBezTo>
                <a:cubicBezTo>
                  <a:pt x="4521087" y="986187"/>
                  <a:pt x="4220317" y="942152"/>
                  <a:pt x="3846571" y="951838"/>
                </a:cubicBezTo>
                <a:cubicBezTo>
                  <a:pt x="3472825" y="961524"/>
                  <a:pt x="3624199" y="932085"/>
                  <a:pt x="3505966" y="951838"/>
                </a:cubicBezTo>
                <a:cubicBezTo>
                  <a:pt x="3387734" y="971591"/>
                  <a:pt x="3117480" y="908418"/>
                  <a:pt x="3000932" y="951838"/>
                </a:cubicBezTo>
                <a:cubicBezTo>
                  <a:pt x="2884384" y="995258"/>
                  <a:pt x="2678791" y="895719"/>
                  <a:pt x="2413682" y="951838"/>
                </a:cubicBezTo>
                <a:cubicBezTo>
                  <a:pt x="2148573" y="1007957"/>
                  <a:pt x="2026109" y="939461"/>
                  <a:pt x="1662002" y="951838"/>
                </a:cubicBezTo>
                <a:cubicBezTo>
                  <a:pt x="1297895" y="964215"/>
                  <a:pt x="1323133" y="900381"/>
                  <a:pt x="1156968" y="951838"/>
                </a:cubicBezTo>
                <a:cubicBezTo>
                  <a:pt x="990803" y="1003295"/>
                  <a:pt x="468154" y="864871"/>
                  <a:pt x="158643" y="951838"/>
                </a:cubicBezTo>
                <a:cubicBezTo>
                  <a:pt x="75280" y="965259"/>
                  <a:pt x="13538" y="865000"/>
                  <a:pt x="0" y="793195"/>
                </a:cubicBezTo>
                <a:cubicBezTo>
                  <a:pt x="-6118" y="694870"/>
                  <a:pt x="3596" y="599770"/>
                  <a:pt x="0" y="475919"/>
                </a:cubicBezTo>
                <a:cubicBezTo>
                  <a:pt x="-3596" y="352068"/>
                  <a:pt x="15060" y="292184"/>
                  <a:pt x="0" y="158643"/>
                </a:cubicBezTo>
                <a:close/>
              </a:path>
              <a:path w="8538782" h="951838" stroke="0" extrusionOk="0">
                <a:moveTo>
                  <a:pt x="0" y="158643"/>
                </a:moveTo>
                <a:cubicBezTo>
                  <a:pt x="20352" y="57137"/>
                  <a:pt x="67298" y="21988"/>
                  <a:pt x="158643" y="0"/>
                </a:cubicBezTo>
                <a:cubicBezTo>
                  <a:pt x="450039" y="-3247"/>
                  <a:pt x="677759" y="27871"/>
                  <a:pt x="910323" y="0"/>
                </a:cubicBezTo>
                <a:cubicBezTo>
                  <a:pt x="1142887" y="-27871"/>
                  <a:pt x="1229005" y="2537"/>
                  <a:pt x="1415357" y="0"/>
                </a:cubicBezTo>
                <a:cubicBezTo>
                  <a:pt x="1601709" y="-2537"/>
                  <a:pt x="1752686" y="48034"/>
                  <a:pt x="1838177" y="0"/>
                </a:cubicBezTo>
                <a:cubicBezTo>
                  <a:pt x="1923668" y="-48034"/>
                  <a:pt x="2143177" y="57292"/>
                  <a:pt x="2343212" y="0"/>
                </a:cubicBezTo>
                <a:cubicBezTo>
                  <a:pt x="2543248" y="-57292"/>
                  <a:pt x="2622237" y="17308"/>
                  <a:pt x="2766032" y="0"/>
                </a:cubicBezTo>
                <a:cubicBezTo>
                  <a:pt x="2909827" y="-17308"/>
                  <a:pt x="3036169" y="8456"/>
                  <a:pt x="3106637" y="0"/>
                </a:cubicBezTo>
                <a:cubicBezTo>
                  <a:pt x="3177105" y="-8456"/>
                  <a:pt x="3683984" y="74461"/>
                  <a:pt x="3858316" y="0"/>
                </a:cubicBezTo>
                <a:cubicBezTo>
                  <a:pt x="4032648" y="-74461"/>
                  <a:pt x="4172341" y="26107"/>
                  <a:pt x="4281136" y="0"/>
                </a:cubicBezTo>
                <a:cubicBezTo>
                  <a:pt x="4389931" y="-26107"/>
                  <a:pt x="4668546" y="6138"/>
                  <a:pt x="4868386" y="0"/>
                </a:cubicBezTo>
                <a:cubicBezTo>
                  <a:pt x="5068226" y="-6138"/>
                  <a:pt x="5294760" y="52014"/>
                  <a:pt x="5455635" y="0"/>
                </a:cubicBezTo>
                <a:cubicBezTo>
                  <a:pt x="5616510" y="-52014"/>
                  <a:pt x="5843217" y="54824"/>
                  <a:pt x="5960670" y="0"/>
                </a:cubicBezTo>
                <a:cubicBezTo>
                  <a:pt x="6078123" y="-54824"/>
                  <a:pt x="6226975" y="7558"/>
                  <a:pt x="6383490" y="0"/>
                </a:cubicBezTo>
                <a:cubicBezTo>
                  <a:pt x="6540005" y="-7558"/>
                  <a:pt x="6695547" y="21338"/>
                  <a:pt x="6970740" y="0"/>
                </a:cubicBezTo>
                <a:cubicBezTo>
                  <a:pt x="7245933" y="-21338"/>
                  <a:pt x="7290289" y="7909"/>
                  <a:pt x="7393559" y="0"/>
                </a:cubicBezTo>
                <a:cubicBezTo>
                  <a:pt x="7496829" y="-7909"/>
                  <a:pt x="7609746" y="21461"/>
                  <a:pt x="7816379" y="0"/>
                </a:cubicBezTo>
                <a:cubicBezTo>
                  <a:pt x="8023012" y="-21461"/>
                  <a:pt x="8248975" y="43373"/>
                  <a:pt x="8380139" y="0"/>
                </a:cubicBezTo>
                <a:cubicBezTo>
                  <a:pt x="8471109" y="5365"/>
                  <a:pt x="8559206" y="70316"/>
                  <a:pt x="8538782" y="158643"/>
                </a:cubicBezTo>
                <a:cubicBezTo>
                  <a:pt x="8544814" y="258278"/>
                  <a:pt x="8508078" y="325533"/>
                  <a:pt x="8538782" y="482265"/>
                </a:cubicBezTo>
                <a:cubicBezTo>
                  <a:pt x="8569486" y="638997"/>
                  <a:pt x="8503154" y="686471"/>
                  <a:pt x="8538782" y="793195"/>
                </a:cubicBezTo>
                <a:cubicBezTo>
                  <a:pt x="8536953" y="855588"/>
                  <a:pt x="8461898" y="960582"/>
                  <a:pt x="8380139" y="951838"/>
                </a:cubicBezTo>
                <a:cubicBezTo>
                  <a:pt x="8163472" y="991092"/>
                  <a:pt x="8011322" y="895502"/>
                  <a:pt x="7875104" y="951838"/>
                </a:cubicBezTo>
                <a:cubicBezTo>
                  <a:pt x="7738886" y="1008174"/>
                  <a:pt x="7486256" y="903268"/>
                  <a:pt x="7287855" y="951838"/>
                </a:cubicBezTo>
                <a:cubicBezTo>
                  <a:pt x="7089454" y="1000408"/>
                  <a:pt x="6983311" y="925034"/>
                  <a:pt x="6700605" y="951838"/>
                </a:cubicBezTo>
                <a:cubicBezTo>
                  <a:pt x="6417899" y="978642"/>
                  <a:pt x="6483122" y="921116"/>
                  <a:pt x="6360000" y="951838"/>
                </a:cubicBezTo>
                <a:cubicBezTo>
                  <a:pt x="6236879" y="982560"/>
                  <a:pt x="6003179" y="879943"/>
                  <a:pt x="5690535" y="951838"/>
                </a:cubicBezTo>
                <a:cubicBezTo>
                  <a:pt x="5377892" y="1023733"/>
                  <a:pt x="5278999" y="878150"/>
                  <a:pt x="5021071" y="951838"/>
                </a:cubicBezTo>
                <a:cubicBezTo>
                  <a:pt x="4763143" y="1025526"/>
                  <a:pt x="4447970" y="918345"/>
                  <a:pt x="4269391" y="951838"/>
                </a:cubicBezTo>
                <a:cubicBezTo>
                  <a:pt x="4090812" y="985331"/>
                  <a:pt x="4079551" y="944954"/>
                  <a:pt x="3928786" y="951838"/>
                </a:cubicBezTo>
                <a:cubicBezTo>
                  <a:pt x="3778021" y="958722"/>
                  <a:pt x="3646325" y="937933"/>
                  <a:pt x="3423751" y="951838"/>
                </a:cubicBezTo>
                <a:cubicBezTo>
                  <a:pt x="3201177" y="965743"/>
                  <a:pt x="2936888" y="875772"/>
                  <a:pt x="2754287" y="951838"/>
                </a:cubicBezTo>
                <a:cubicBezTo>
                  <a:pt x="2571686" y="1027904"/>
                  <a:pt x="2304397" y="931519"/>
                  <a:pt x="2002607" y="951838"/>
                </a:cubicBezTo>
                <a:cubicBezTo>
                  <a:pt x="1700817" y="972157"/>
                  <a:pt x="1631255" y="897872"/>
                  <a:pt x="1333142" y="951838"/>
                </a:cubicBezTo>
                <a:cubicBezTo>
                  <a:pt x="1035029" y="1005804"/>
                  <a:pt x="981975" y="916392"/>
                  <a:pt x="745893" y="951838"/>
                </a:cubicBezTo>
                <a:cubicBezTo>
                  <a:pt x="509811" y="987284"/>
                  <a:pt x="415773" y="914700"/>
                  <a:pt x="158643" y="951838"/>
                </a:cubicBezTo>
                <a:cubicBezTo>
                  <a:pt x="49706" y="953647"/>
                  <a:pt x="15284" y="873443"/>
                  <a:pt x="0" y="793195"/>
                </a:cubicBezTo>
                <a:cubicBezTo>
                  <a:pt x="-4839" y="659305"/>
                  <a:pt x="21420" y="606774"/>
                  <a:pt x="0" y="463228"/>
                </a:cubicBezTo>
                <a:cubicBezTo>
                  <a:pt x="-21420" y="319682"/>
                  <a:pt x="4748" y="279482"/>
                  <a:pt x="0" y="158643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44688962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Text Box 13">
            <a:extLst>
              <a:ext uri="{FF2B5EF4-FFF2-40B4-BE49-F238E27FC236}">
                <a16:creationId xmlns:a16="http://schemas.microsoft.com/office/drawing/2014/main" xmlns="" id="{E46179CE-2254-4AD9-938C-61088E1BD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155" y="4232335"/>
            <a:ext cx="857033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 mươi lăm phần trăm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1B354B7-A660-4A94-9D56-F4CAEB3AB139}"/>
              </a:ext>
            </a:extLst>
          </p:cNvPr>
          <p:cNvGrpSpPr/>
          <p:nvPr/>
        </p:nvGrpSpPr>
        <p:grpSpPr>
          <a:xfrm>
            <a:off x="1552353" y="1848758"/>
            <a:ext cx="2044742" cy="3989098"/>
            <a:chOff x="4197654" y="2220923"/>
            <a:chExt cx="2044742" cy="3989098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xmlns="" id="{8281D7BB-D337-46E9-ACD9-A8F39A8A5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97654" y="2220923"/>
              <a:ext cx="2044742" cy="39890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xmlns="" id="{DED13E43-D288-4D04-B025-703F725CA8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1" lang="vi-VN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1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kumimoji="1" lang="vi-VN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</a:t>
                  </a:r>
                  <a:r>
                    <a:rPr kumimoji="1" lang="vi-VN" sz="4400" b="1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3</a:t>
                  </a:r>
                  <a:endParaRPr kumimoji="1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BE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blipFill>
                  <a:blip r:embed="rId5"/>
                  <a:stretch>
                    <a:fillRect r="-6623" b="-833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61459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xmlns="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079C94D-B1CD-4355-A1D6-9161EBA32444}"/>
              </a:ext>
            </a:extLst>
          </p:cNvPr>
          <p:cNvGrpSpPr/>
          <p:nvPr/>
        </p:nvGrpSpPr>
        <p:grpSpPr>
          <a:xfrm>
            <a:off x="1229921" y="1569064"/>
            <a:ext cx="3023407" cy="5474504"/>
            <a:chOff x="5943600" y="1617495"/>
            <a:chExt cx="3023407" cy="547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B7F0D07A-4B5F-4B9C-A9A4-E2E8ECCF3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19" r="70470"/>
            <a:stretch/>
          </p:blipFill>
          <p:spPr>
            <a:xfrm>
              <a:off x="5943600" y="1617495"/>
              <a:ext cx="3023407" cy="5474504"/>
            </a:xfrm>
            <a:prstGeom prst="rect">
              <a:avLst/>
            </a:prstGeom>
          </p:spPr>
        </p:pic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xmlns="" id="{87C5F051-7B3C-43A0-8BFB-3C2A2195E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4025" y="3170315"/>
              <a:ext cx="198163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205 </a:t>
              </a: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Rounded Rectangle 7">
            <a:extLst>
              <a:ext uri="{FF2B5EF4-FFF2-40B4-BE49-F238E27FC236}">
                <a16:creationId xmlns:a16="http://schemas.microsoft.com/office/drawing/2014/main" xmlns="" id="{E4B3955E-A600-454A-B4CC-57E0F6840A11}"/>
              </a:ext>
            </a:extLst>
          </p:cNvPr>
          <p:cNvSpPr/>
          <p:nvPr/>
        </p:nvSpPr>
        <p:spPr>
          <a:xfrm>
            <a:off x="4253328" y="3799102"/>
            <a:ext cx="7234749" cy="951838"/>
          </a:xfrm>
          <a:custGeom>
            <a:avLst/>
            <a:gdLst>
              <a:gd name="connsiteX0" fmla="*/ 0 w 7234749"/>
              <a:gd name="connsiteY0" fmla="*/ 158643 h 951838"/>
              <a:gd name="connsiteX1" fmla="*/ 158643 w 7234749"/>
              <a:gd name="connsiteY1" fmla="*/ 0 h 951838"/>
              <a:gd name="connsiteX2" fmla="*/ 873448 w 7234749"/>
              <a:gd name="connsiteY2" fmla="*/ 0 h 951838"/>
              <a:gd name="connsiteX3" fmla="*/ 1449903 w 7234749"/>
              <a:gd name="connsiteY3" fmla="*/ 0 h 951838"/>
              <a:gd name="connsiteX4" fmla="*/ 1888009 w 7234749"/>
              <a:gd name="connsiteY4" fmla="*/ 0 h 951838"/>
              <a:gd name="connsiteX5" fmla="*/ 2464464 w 7234749"/>
              <a:gd name="connsiteY5" fmla="*/ 0 h 951838"/>
              <a:gd name="connsiteX6" fmla="*/ 3040919 w 7234749"/>
              <a:gd name="connsiteY6" fmla="*/ 0 h 951838"/>
              <a:gd name="connsiteX7" fmla="*/ 3409851 w 7234749"/>
              <a:gd name="connsiteY7" fmla="*/ 0 h 951838"/>
              <a:gd name="connsiteX8" fmla="*/ 4055480 w 7234749"/>
              <a:gd name="connsiteY8" fmla="*/ 0 h 951838"/>
              <a:gd name="connsiteX9" fmla="*/ 4770285 w 7234749"/>
              <a:gd name="connsiteY9" fmla="*/ 0 h 951838"/>
              <a:gd name="connsiteX10" fmla="*/ 5139216 w 7234749"/>
              <a:gd name="connsiteY10" fmla="*/ 0 h 951838"/>
              <a:gd name="connsiteX11" fmla="*/ 5854021 w 7234749"/>
              <a:gd name="connsiteY11" fmla="*/ 0 h 951838"/>
              <a:gd name="connsiteX12" fmla="*/ 6222952 w 7234749"/>
              <a:gd name="connsiteY12" fmla="*/ 0 h 951838"/>
              <a:gd name="connsiteX13" fmla="*/ 7076106 w 7234749"/>
              <a:gd name="connsiteY13" fmla="*/ 0 h 951838"/>
              <a:gd name="connsiteX14" fmla="*/ 7234749 w 7234749"/>
              <a:gd name="connsiteY14" fmla="*/ 158643 h 951838"/>
              <a:gd name="connsiteX15" fmla="*/ 7234749 w 7234749"/>
              <a:gd name="connsiteY15" fmla="*/ 482265 h 951838"/>
              <a:gd name="connsiteX16" fmla="*/ 7234749 w 7234749"/>
              <a:gd name="connsiteY16" fmla="*/ 793195 h 951838"/>
              <a:gd name="connsiteX17" fmla="*/ 7076106 w 7234749"/>
              <a:gd name="connsiteY17" fmla="*/ 951838 h 951838"/>
              <a:gd name="connsiteX18" fmla="*/ 6361301 w 7234749"/>
              <a:gd name="connsiteY18" fmla="*/ 951838 h 951838"/>
              <a:gd name="connsiteX19" fmla="*/ 5715672 w 7234749"/>
              <a:gd name="connsiteY19" fmla="*/ 951838 h 951838"/>
              <a:gd name="connsiteX20" fmla="*/ 5070042 w 7234749"/>
              <a:gd name="connsiteY20" fmla="*/ 951838 h 951838"/>
              <a:gd name="connsiteX21" fmla="*/ 4424412 w 7234749"/>
              <a:gd name="connsiteY21" fmla="*/ 951838 h 951838"/>
              <a:gd name="connsiteX22" fmla="*/ 3986306 w 7234749"/>
              <a:gd name="connsiteY22" fmla="*/ 951838 h 951838"/>
              <a:gd name="connsiteX23" fmla="*/ 3479025 w 7234749"/>
              <a:gd name="connsiteY23" fmla="*/ 951838 h 951838"/>
              <a:gd name="connsiteX24" fmla="*/ 2902570 w 7234749"/>
              <a:gd name="connsiteY24" fmla="*/ 951838 h 951838"/>
              <a:gd name="connsiteX25" fmla="*/ 2326115 w 7234749"/>
              <a:gd name="connsiteY25" fmla="*/ 951838 h 951838"/>
              <a:gd name="connsiteX26" fmla="*/ 1749659 w 7234749"/>
              <a:gd name="connsiteY26" fmla="*/ 951838 h 951838"/>
              <a:gd name="connsiteX27" fmla="*/ 1104030 w 7234749"/>
              <a:gd name="connsiteY27" fmla="*/ 951838 h 951838"/>
              <a:gd name="connsiteX28" fmla="*/ 158643 w 7234749"/>
              <a:gd name="connsiteY28" fmla="*/ 951838 h 951838"/>
              <a:gd name="connsiteX29" fmla="*/ 0 w 7234749"/>
              <a:gd name="connsiteY29" fmla="*/ 793195 h 951838"/>
              <a:gd name="connsiteX30" fmla="*/ 0 w 7234749"/>
              <a:gd name="connsiteY30" fmla="*/ 475919 h 951838"/>
              <a:gd name="connsiteX31" fmla="*/ 0 w 7234749"/>
              <a:gd name="connsiteY31" fmla="*/ 158643 h 95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234749" h="951838" fill="none" extrusionOk="0">
                <a:moveTo>
                  <a:pt x="0" y="158643"/>
                </a:moveTo>
                <a:cubicBezTo>
                  <a:pt x="-8884" y="90275"/>
                  <a:pt x="72628" y="5111"/>
                  <a:pt x="158643" y="0"/>
                </a:cubicBezTo>
                <a:cubicBezTo>
                  <a:pt x="476693" y="-25334"/>
                  <a:pt x="554775" y="68969"/>
                  <a:pt x="873448" y="0"/>
                </a:cubicBezTo>
                <a:cubicBezTo>
                  <a:pt x="1192121" y="-68969"/>
                  <a:pt x="1163911" y="19892"/>
                  <a:pt x="1449903" y="0"/>
                </a:cubicBezTo>
                <a:cubicBezTo>
                  <a:pt x="1735895" y="-19892"/>
                  <a:pt x="1703033" y="29350"/>
                  <a:pt x="1888009" y="0"/>
                </a:cubicBezTo>
                <a:cubicBezTo>
                  <a:pt x="2072985" y="-29350"/>
                  <a:pt x="2200018" y="22459"/>
                  <a:pt x="2464464" y="0"/>
                </a:cubicBezTo>
                <a:cubicBezTo>
                  <a:pt x="2728911" y="-22459"/>
                  <a:pt x="2788475" y="17636"/>
                  <a:pt x="3040919" y="0"/>
                </a:cubicBezTo>
                <a:cubicBezTo>
                  <a:pt x="3293363" y="-17636"/>
                  <a:pt x="3297604" y="10716"/>
                  <a:pt x="3409851" y="0"/>
                </a:cubicBezTo>
                <a:cubicBezTo>
                  <a:pt x="3522098" y="-10716"/>
                  <a:pt x="3788981" y="40390"/>
                  <a:pt x="4055480" y="0"/>
                </a:cubicBezTo>
                <a:cubicBezTo>
                  <a:pt x="4321979" y="-40390"/>
                  <a:pt x="4491831" y="32826"/>
                  <a:pt x="4770285" y="0"/>
                </a:cubicBezTo>
                <a:cubicBezTo>
                  <a:pt x="5048739" y="-32826"/>
                  <a:pt x="4974944" y="34052"/>
                  <a:pt x="5139216" y="0"/>
                </a:cubicBezTo>
                <a:cubicBezTo>
                  <a:pt x="5303488" y="-34052"/>
                  <a:pt x="5551147" y="38492"/>
                  <a:pt x="5854021" y="0"/>
                </a:cubicBezTo>
                <a:cubicBezTo>
                  <a:pt x="6156896" y="-38492"/>
                  <a:pt x="6075345" y="19887"/>
                  <a:pt x="6222952" y="0"/>
                </a:cubicBezTo>
                <a:cubicBezTo>
                  <a:pt x="6370559" y="-19887"/>
                  <a:pt x="6685675" y="62769"/>
                  <a:pt x="7076106" y="0"/>
                </a:cubicBezTo>
                <a:cubicBezTo>
                  <a:pt x="7178849" y="17544"/>
                  <a:pt x="7233829" y="73245"/>
                  <a:pt x="7234749" y="158643"/>
                </a:cubicBezTo>
                <a:cubicBezTo>
                  <a:pt x="7247924" y="253060"/>
                  <a:pt x="7234070" y="329122"/>
                  <a:pt x="7234749" y="482265"/>
                </a:cubicBezTo>
                <a:cubicBezTo>
                  <a:pt x="7235428" y="635408"/>
                  <a:pt x="7214422" y="657320"/>
                  <a:pt x="7234749" y="793195"/>
                </a:cubicBezTo>
                <a:cubicBezTo>
                  <a:pt x="7258557" y="884401"/>
                  <a:pt x="7138676" y="954806"/>
                  <a:pt x="7076106" y="951838"/>
                </a:cubicBezTo>
                <a:cubicBezTo>
                  <a:pt x="6901410" y="977564"/>
                  <a:pt x="6554396" y="871400"/>
                  <a:pt x="6361301" y="951838"/>
                </a:cubicBezTo>
                <a:cubicBezTo>
                  <a:pt x="6168207" y="1032276"/>
                  <a:pt x="5996112" y="944659"/>
                  <a:pt x="5715672" y="951838"/>
                </a:cubicBezTo>
                <a:cubicBezTo>
                  <a:pt x="5435232" y="959017"/>
                  <a:pt x="5307067" y="877929"/>
                  <a:pt x="5070042" y="951838"/>
                </a:cubicBezTo>
                <a:cubicBezTo>
                  <a:pt x="4833017" y="1025747"/>
                  <a:pt x="4623923" y="908554"/>
                  <a:pt x="4424412" y="951838"/>
                </a:cubicBezTo>
                <a:cubicBezTo>
                  <a:pt x="4224901" y="995122"/>
                  <a:pt x="4096205" y="932905"/>
                  <a:pt x="3986306" y="951838"/>
                </a:cubicBezTo>
                <a:cubicBezTo>
                  <a:pt x="3876407" y="970771"/>
                  <a:pt x="3636327" y="904458"/>
                  <a:pt x="3479025" y="951838"/>
                </a:cubicBezTo>
                <a:cubicBezTo>
                  <a:pt x="3321723" y="999218"/>
                  <a:pt x="3188458" y="927648"/>
                  <a:pt x="2902570" y="951838"/>
                </a:cubicBezTo>
                <a:cubicBezTo>
                  <a:pt x="2616683" y="976028"/>
                  <a:pt x="2607217" y="915448"/>
                  <a:pt x="2326115" y="951838"/>
                </a:cubicBezTo>
                <a:cubicBezTo>
                  <a:pt x="2045014" y="988228"/>
                  <a:pt x="2033435" y="905020"/>
                  <a:pt x="1749659" y="951838"/>
                </a:cubicBezTo>
                <a:cubicBezTo>
                  <a:pt x="1465883" y="998656"/>
                  <a:pt x="1241694" y="942000"/>
                  <a:pt x="1104030" y="951838"/>
                </a:cubicBezTo>
                <a:cubicBezTo>
                  <a:pt x="966366" y="961676"/>
                  <a:pt x="614389" y="849907"/>
                  <a:pt x="158643" y="951838"/>
                </a:cubicBezTo>
                <a:cubicBezTo>
                  <a:pt x="62214" y="959638"/>
                  <a:pt x="4468" y="883225"/>
                  <a:pt x="0" y="793195"/>
                </a:cubicBezTo>
                <a:cubicBezTo>
                  <a:pt x="-16317" y="710957"/>
                  <a:pt x="12401" y="554852"/>
                  <a:pt x="0" y="475919"/>
                </a:cubicBezTo>
                <a:cubicBezTo>
                  <a:pt x="-12401" y="396986"/>
                  <a:pt x="23127" y="254499"/>
                  <a:pt x="0" y="158643"/>
                </a:cubicBezTo>
                <a:close/>
              </a:path>
              <a:path w="7234749" h="951838" stroke="0" extrusionOk="0">
                <a:moveTo>
                  <a:pt x="0" y="158643"/>
                </a:moveTo>
                <a:cubicBezTo>
                  <a:pt x="22202" y="82669"/>
                  <a:pt x="60728" y="-21461"/>
                  <a:pt x="158643" y="0"/>
                </a:cubicBezTo>
                <a:cubicBezTo>
                  <a:pt x="286563" y="-52689"/>
                  <a:pt x="521559" y="35589"/>
                  <a:pt x="665924" y="0"/>
                </a:cubicBezTo>
                <a:cubicBezTo>
                  <a:pt x="810289" y="-35589"/>
                  <a:pt x="850855" y="11273"/>
                  <a:pt x="1034855" y="0"/>
                </a:cubicBezTo>
                <a:cubicBezTo>
                  <a:pt x="1218855" y="-11273"/>
                  <a:pt x="1464288" y="59552"/>
                  <a:pt x="1611310" y="0"/>
                </a:cubicBezTo>
                <a:cubicBezTo>
                  <a:pt x="1758333" y="-59552"/>
                  <a:pt x="1895686" y="23742"/>
                  <a:pt x="1980242" y="0"/>
                </a:cubicBezTo>
                <a:cubicBezTo>
                  <a:pt x="2064798" y="-23742"/>
                  <a:pt x="2425570" y="29984"/>
                  <a:pt x="2625871" y="0"/>
                </a:cubicBezTo>
                <a:cubicBezTo>
                  <a:pt x="2826172" y="-29984"/>
                  <a:pt x="3051357" y="77342"/>
                  <a:pt x="3340676" y="0"/>
                </a:cubicBezTo>
                <a:cubicBezTo>
                  <a:pt x="3629995" y="-77342"/>
                  <a:pt x="3739317" y="8796"/>
                  <a:pt x="4055480" y="0"/>
                </a:cubicBezTo>
                <a:cubicBezTo>
                  <a:pt x="4371643" y="-8796"/>
                  <a:pt x="4404054" y="26781"/>
                  <a:pt x="4562761" y="0"/>
                </a:cubicBezTo>
                <a:cubicBezTo>
                  <a:pt x="4721468" y="-26781"/>
                  <a:pt x="4898030" y="28416"/>
                  <a:pt x="5070042" y="0"/>
                </a:cubicBezTo>
                <a:cubicBezTo>
                  <a:pt x="5242054" y="-28416"/>
                  <a:pt x="5444945" y="35895"/>
                  <a:pt x="5577322" y="0"/>
                </a:cubicBezTo>
                <a:cubicBezTo>
                  <a:pt x="5709699" y="-35895"/>
                  <a:pt x="5992301" y="61170"/>
                  <a:pt x="6222952" y="0"/>
                </a:cubicBezTo>
                <a:cubicBezTo>
                  <a:pt x="6453603" y="-61170"/>
                  <a:pt x="6690924" y="40654"/>
                  <a:pt x="7076106" y="0"/>
                </a:cubicBezTo>
                <a:cubicBezTo>
                  <a:pt x="7177811" y="12800"/>
                  <a:pt x="7233943" y="66690"/>
                  <a:pt x="7234749" y="158643"/>
                </a:cubicBezTo>
                <a:cubicBezTo>
                  <a:pt x="7251798" y="314724"/>
                  <a:pt x="7233930" y="337528"/>
                  <a:pt x="7234749" y="475919"/>
                </a:cubicBezTo>
                <a:cubicBezTo>
                  <a:pt x="7235568" y="614310"/>
                  <a:pt x="7216449" y="669618"/>
                  <a:pt x="7234749" y="793195"/>
                </a:cubicBezTo>
                <a:cubicBezTo>
                  <a:pt x="7233044" y="885249"/>
                  <a:pt x="7156118" y="956809"/>
                  <a:pt x="7076106" y="951838"/>
                </a:cubicBezTo>
                <a:cubicBezTo>
                  <a:pt x="6719333" y="1011315"/>
                  <a:pt x="6622761" y="908125"/>
                  <a:pt x="6361301" y="951838"/>
                </a:cubicBezTo>
                <a:cubicBezTo>
                  <a:pt x="6099841" y="995551"/>
                  <a:pt x="6050672" y="929302"/>
                  <a:pt x="5923196" y="951838"/>
                </a:cubicBezTo>
                <a:cubicBezTo>
                  <a:pt x="5795720" y="974374"/>
                  <a:pt x="5494111" y="944701"/>
                  <a:pt x="5277566" y="951838"/>
                </a:cubicBezTo>
                <a:cubicBezTo>
                  <a:pt x="5061021" y="958975"/>
                  <a:pt x="4837492" y="936428"/>
                  <a:pt x="4701110" y="951838"/>
                </a:cubicBezTo>
                <a:cubicBezTo>
                  <a:pt x="4564728" y="967248"/>
                  <a:pt x="4409615" y="950852"/>
                  <a:pt x="4332179" y="951838"/>
                </a:cubicBezTo>
                <a:cubicBezTo>
                  <a:pt x="4254743" y="952824"/>
                  <a:pt x="3985071" y="938135"/>
                  <a:pt x="3824898" y="951838"/>
                </a:cubicBezTo>
                <a:cubicBezTo>
                  <a:pt x="3664725" y="965541"/>
                  <a:pt x="3585468" y="932226"/>
                  <a:pt x="3455967" y="951838"/>
                </a:cubicBezTo>
                <a:cubicBezTo>
                  <a:pt x="3326466" y="971450"/>
                  <a:pt x="2987391" y="867423"/>
                  <a:pt x="2741163" y="951838"/>
                </a:cubicBezTo>
                <a:cubicBezTo>
                  <a:pt x="2494935" y="1036253"/>
                  <a:pt x="2426358" y="945013"/>
                  <a:pt x="2303057" y="951838"/>
                </a:cubicBezTo>
                <a:cubicBezTo>
                  <a:pt x="2179756" y="958663"/>
                  <a:pt x="1817745" y="914843"/>
                  <a:pt x="1588252" y="951838"/>
                </a:cubicBezTo>
                <a:cubicBezTo>
                  <a:pt x="1358760" y="988833"/>
                  <a:pt x="1177375" y="929371"/>
                  <a:pt x="1011797" y="951838"/>
                </a:cubicBezTo>
                <a:cubicBezTo>
                  <a:pt x="846220" y="974305"/>
                  <a:pt x="484250" y="937878"/>
                  <a:pt x="158643" y="951838"/>
                </a:cubicBezTo>
                <a:cubicBezTo>
                  <a:pt x="60723" y="972104"/>
                  <a:pt x="1161" y="877181"/>
                  <a:pt x="0" y="793195"/>
                </a:cubicBezTo>
                <a:cubicBezTo>
                  <a:pt x="-20388" y="659283"/>
                  <a:pt x="21151" y="540494"/>
                  <a:pt x="0" y="469573"/>
                </a:cubicBezTo>
                <a:cubicBezTo>
                  <a:pt x="-21151" y="398652"/>
                  <a:pt x="665" y="284372"/>
                  <a:pt x="0" y="158643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38892703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xmlns="" id="{921FD89A-8E71-4C50-A374-C9D44F544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722" y="3927027"/>
            <a:ext cx="69855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 trăm linh năm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96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xmlns="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Rounded Rectangle 7">
            <a:extLst>
              <a:ext uri="{FF2B5EF4-FFF2-40B4-BE49-F238E27FC236}">
                <a16:creationId xmlns:a16="http://schemas.microsoft.com/office/drawing/2014/main" xmlns="" id="{E4B3955E-A600-454A-B4CC-57E0F6840A11}"/>
              </a:ext>
            </a:extLst>
          </p:cNvPr>
          <p:cNvSpPr/>
          <p:nvPr/>
        </p:nvSpPr>
        <p:spPr>
          <a:xfrm>
            <a:off x="3307373" y="3695145"/>
            <a:ext cx="7923058" cy="1430957"/>
          </a:xfrm>
          <a:custGeom>
            <a:avLst/>
            <a:gdLst>
              <a:gd name="connsiteX0" fmla="*/ 0 w 7923058"/>
              <a:gd name="connsiteY0" fmla="*/ 270036 h 1430957"/>
              <a:gd name="connsiteX1" fmla="*/ 270036 w 7923058"/>
              <a:gd name="connsiteY1" fmla="*/ 0 h 1430957"/>
              <a:gd name="connsiteX2" fmla="*/ 837958 w 7923058"/>
              <a:gd name="connsiteY2" fmla="*/ 0 h 1430957"/>
              <a:gd name="connsiteX3" fmla="*/ 1258220 w 7923058"/>
              <a:gd name="connsiteY3" fmla="*/ 0 h 1430957"/>
              <a:gd name="connsiteX4" fmla="*/ 1752312 w 7923058"/>
              <a:gd name="connsiteY4" fmla="*/ 0 h 1430957"/>
              <a:gd name="connsiteX5" fmla="*/ 2320234 w 7923058"/>
              <a:gd name="connsiteY5" fmla="*/ 0 h 1430957"/>
              <a:gd name="connsiteX6" fmla="*/ 2888156 w 7923058"/>
              <a:gd name="connsiteY6" fmla="*/ 0 h 1430957"/>
              <a:gd name="connsiteX7" fmla="*/ 3382249 w 7923058"/>
              <a:gd name="connsiteY7" fmla="*/ 0 h 1430957"/>
              <a:gd name="connsiteX8" fmla="*/ 4024000 w 7923058"/>
              <a:gd name="connsiteY8" fmla="*/ 0 h 1430957"/>
              <a:gd name="connsiteX9" fmla="*/ 4370433 w 7923058"/>
              <a:gd name="connsiteY9" fmla="*/ 0 h 1430957"/>
              <a:gd name="connsiteX10" fmla="*/ 4864525 w 7923058"/>
              <a:gd name="connsiteY10" fmla="*/ 0 h 1430957"/>
              <a:gd name="connsiteX11" fmla="*/ 5580107 w 7923058"/>
              <a:gd name="connsiteY11" fmla="*/ 0 h 1430957"/>
              <a:gd name="connsiteX12" fmla="*/ 5926539 w 7923058"/>
              <a:gd name="connsiteY12" fmla="*/ 0 h 1430957"/>
              <a:gd name="connsiteX13" fmla="*/ 6420631 w 7923058"/>
              <a:gd name="connsiteY13" fmla="*/ 0 h 1430957"/>
              <a:gd name="connsiteX14" fmla="*/ 6840894 w 7923058"/>
              <a:gd name="connsiteY14" fmla="*/ 0 h 1430957"/>
              <a:gd name="connsiteX15" fmla="*/ 7653022 w 7923058"/>
              <a:gd name="connsiteY15" fmla="*/ 0 h 1430957"/>
              <a:gd name="connsiteX16" fmla="*/ 7923058 w 7923058"/>
              <a:gd name="connsiteY16" fmla="*/ 270036 h 1430957"/>
              <a:gd name="connsiteX17" fmla="*/ 7923058 w 7923058"/>
              <a:gd name="connsiteY17" fmla="*/ 706570 h 1430957"/>
              <a:gd name="connsiteX18" fmla="*/ 7923058 w 7923058"/>
              <a:gd name="connsiteY18" fmla="*/ 1160921 h 1430957"/>
              <a:gd name="connsiteX19" fmla="*/ 7653022 w 7923058"/>
              <a:gd name="connsiteY19" fmla="*/ 1430957 h 1430957"/>
              <a:gd name="connsiteX20" fmla="*/ 7085100 w 7923058"/>
              <a:gd name="connsiteY20" fmla="*/ 1430957 h 1430957"/>
              <a:gd name="connsiteX21" fmla="*/ 6738668 w 7923058"/>
              <a:gd name="connsiteY21" fmla="*/ 1430957 h 1430957"/>
              <a:gd name="connsiteX22" fmla="*/ 6096916 w 7923058"/>
              <a:gd name="connsiteY22" fmla="*/ 1430957 h 1430957"/>
              <a:gd name="connsiteX23" fmla="*/ 5602824 w 7923058"/>
              <a:gd name="connsiteY23" fmla="*/ 1430957 h 1430957"/>
              <a:gd name="connsiteX24" fmla="*/ 5108731 w 7923058"/>
              <a:gd name="connsiteY24" fmla="*/ 1430957 h 1430957"/>
              <a:gd name="connsiteX25" fmla="*/ 4614639 w 7923058"/>
              <a:gd name="connsiteY25" fmla="*/ 1430957 h 1430957"/>
              <a:gd name="connsiteX26" fmla="*/ 4120547 w 7923058"/>
              <a:gd name="connsiteY26" fmla="*/ 1430957 h 1430957"/>
              <a:gd name="connsiteX27" fmla="*/ 3404965 w 7923058"/>
              <a:gd name="connsiteY27" fmla="*/ 1430957 h 1430957"/>
              <a:gd name="connsiteX28" fmla="*/ 2984703 w 7923058"/>
              <a:gd name="connsiteY28" fmla="*/ 1430957 h 1430957"/>
              <a:gd name="connsiteX29" fmla="*/ 2342951 w 7923058"/>
              <a:gd name="connsiteY29" fmla="*/ 1430957 h 1430957"/>
              <a:gd name="connsiteX30" fmla="*/ 1996519 w 7923058"/>
              <a:gd name="connsiteY30" fmla="*/ 1430957 h 1430957"/>
              <a:gd name="connsiteX31" fmla="*/ 1280937 w 7923058"/>
              <a:gd name="connsiteY31" fmla="*/ 1430957 h 1430957"/>
              <a:gd name="connsiteX32" fmla="*/ 270036 w 7923058"/>
              <a:gd name="connsiteY32" fmla="*/ 1430957 h 1430957"/>
              <a:gd name="connsiteX33" fmla="*/ 0 w 7923058"/>
              <a:gd name="connsiteY33" fmla="*/ 1160921 h 1430957"/>
              <a:gd name="connsiteX34" fmla="*/ 0 w 7923058"/>
              <a:gd name="connsiteY34" fmla="*/ 724387 h 1430957"/>
              <a:gd name="connsiteX35" fmla="*/ 0 w 7923058"/>
              <a:gd name="connsiteY35" fmla="*/ 270036 h 143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923058" h="1430957" fill="none" extrusionOk="0">
                <a:moveTo>
                  <a:pt x="0" y="270036"/>
                </a:moveTo>
                <a:cubicBezTo>
                  <a:pt x="7326" y="119878"/>
                  <a:pt x="112333" y="-12624"/>
                  <a:pt x="270036" y="0"/>
                </a:cubicBezTo>
                <a:cubicBezTo>
                  <a:pt x="385921" y="-67044"/>
                  <a:pt x="620672" y="60098"/>
                  <a:pt x="837958" y="0"/>
                </a:cubicBezTo>
                <a:cubicBezTo>
                  <a:pt x="1055244" y="-60098"/>
                  <a:pt x="1065141" y="48538"/>
                  <a:pt x="1258220" y="0"/>
                </a:cubicBezTo>
                <a:cubicBezTo>
                  <a:pt x="1451299" y="-48538"/>
                  <a:pt x="1613960" y="21937"/>
                  <a:pt x="1752312" y="0"/>
                </a:cubicBezTo>
                <a:cubicBezTo>
                  <a:pt x="1890664" y="-21937"/>
                  <a:pt x="2064938" y="5540"/>
                  <a:pt x="2320234" y="0"/>
                </a:cubicBezTo>
                <a:cubicBezTo>
                  <a:pt x="2575530" y="-5540"/>
                  <a:pt x="2608846" y="43818"/>
                  <a:pt x="2888156" y="0"/>
                </a:cubicBezTo>
                <a:cubicBezTo>
                  <a:pt x="3167466" y="-43818"/>
                  <a:pt x="3135279" y="32428"/>
                  <a:pt x="3382249" y="0"/>
                </a:cubicBezTo>
                <a:cubicBezTo>
                  <a:pt x="3629219" y="-32428"/>
                  <a:pt x="3745323" y="45953"/>
                  <a:pt x="4024000" y="0"/>
                </a:cubicBezTo>
                <a:cubicBezTo>
                  <a:pt x="4302677" y="-45953"/>
                  <a:pt x="4216430" y="17576"/>
                  <a:pt x="4370433" y="0"/>
                </a:cubicBezTo>
                <a:cubicBezTo>
                  <a:pt x="4524436" y="-17576"/>
                  <a:pt x="4677453" y="15720"/>
                  <a:pt x="4864525" y="0"/>
                </a:cubicBezTo>
                <a:cubicBezTo>
                  <a:pt x="5051597" y="-15720"/>
                  <a:pt x="5368931" y="7892"/>
                  <a:pt x="5580107" y="0"/>
                </a:cubicBezTo>
                <a:cubicBezTo>
                  <a:pt x="5791283" y="-7892"/>
                  <a:pt x="5804568" y="8189"/>
                  <a:pt x="5926539" y="0"/>
                </a:cubicBezTo>
                <a:cubicBezTo>
                  <a:pt x="6048510" y="-8189"/>
                  <a:pt x="6188953" y="5710"/>
                  <a:pt x="6420631" y="0"/>
                </a:cubicBezTo>
                <a:cubicBezTo>
                  <a:pt x="6652309" y="-5710"/>
                  <a:pt x="6664184" y="22223"/>
                  <a:pt x="6840894" y="0"/>
                </a:cubicBezTo>
                <a:cubicBezTo>
                  <a:pt x="7017604" y="-22223"/>
                  <a:pt x="7404237" y="96986"/>
                  <a:pt x="7653022" y="0"/>
                </a:cubicBezTo>
                <a:cubicBezTo>
                  <a:pt x="7827206" y="12628"/>
                  <a:pt x="7953339" y="88893"/>
                  <a:pt x="7923058" y="270036"/>
                </a:cubicBezTo>
                <a:cubicBezTo>
                  <a:pt x="7928213" y="420754"/>
                  <a:pt x="7870719" y="525978"/>
                  <a:pt x="7923058" y="706570"/>
                </a:cubicBezTo>
                <a:cubicBezTo>
                  <a:pt x="7975397" y="887162"/>
                  <a:pt x="7902512" y="989501"/>
                  <a:pt x="7923058" y="1160921"/>
                </a:cubicBezTo>
                <a:cubicBezTo>
                  <a:pt x="7907977" y="1339106"/>
                  <a:pt x="7830425" y="1412434"/>
                  <a:pt x="7653022" y="1430957"/>
                </a:cubicBezTo>
                <a:cubicBezTo>
                  <a:pt x="7421474" y="1464445"/>
                  <a:pt x="7206313" y="1420325"/>
                  <a:pt x="7085100" y="1430957"/>
                </a:cubicBezTo>
                <a:cubicBezTo>
                  <a:pt x="6963887" y="1441589"/>
                  <a:pt x="6873483" y="1400409"/>
                  <a:pt x="6738668" y="1430957"/>
                </a:cubicBezTo>
                <a:cubicBezTo>
                  <a:pt x="6603853" y="1461505"/>
                  <a:pt x="6402519" y="1357718"/>
                  <a:pt x="6096916" y="1430957"/>
                </a:cubicBezTo>
                <a:cubicBezTo>
                  <a:pt x="5791313" y="1504196"/>
                  <a:pt x="5797456" y="1381884"/>
                  <a:pt x="5602824" y="1430957"/>
                </a:cubicBezTo>
                <a:cubicBezTo>
                  <a:pt x="5408192" y="1480030"/>
                  <a:pt x="5320958" y="1418649"/>
                  <a:pt x="5108731" y="1430957"/>
                </a:cubicBezTo>
                <a:cubicBezTo>
                  <a:pt x="4896504" y="1443265"/>
                  <a:pt x="4788780" y="1420554"/>
                  <a:pt x="4614639" y="1430957"/>
                </a:cubicBezTo>
                <a:cubicBezTo>
                  <a:pt x="4440498" y="1441360"/>
                  <a:pt x="4248543" y="1429700"/>
                  <a:pt x="4120547" y="1430957"/>
                </a:cubicBezTo>
                <a:cubicBezTo>
                  <a:pt x="3992551" y="1432214"/>
                  <a:pt x="3686966" y="1391574"/>
                  <a:pt x="3404965" y="1430957"/>
                </a:cubicBezTo>
                <a:cubicBezTo>
                  <a:pt x="3122964" y="1470340"/>
                  <a:pt x="3182948" y="1423525"/>
                  <a:pt x="2984703" y="1430957"/>
                </a:cubicBezTo>
                <a:cubicBezTo>
                  <a:pt x="2786458" y="1438389"/>
                  <a:pt x="2518673" y="1412743"/>
                  <a:pt x="2342951" y="1430957"/>
                </a:cubicBezTo>
                <a:cubicBezTo>
                  <a:pt x="2167229" y="1449171"/>
                  <a:pt x="2089502" y="1396626"/>
                  <a:pt x="1996519" y="1430957"/>
                </a:cubicBezTo>
                <a:cubicBezTo>
                  <a:pt x="1903536" y="1465288"/>
                  <a:pt x="1523317" y="1355092"/>
                  <a:pt x="1280937" y="1430957"/>
                </a:cubicBezTo>
                <a:cubicBezTo>
                  <a:pt x="1038557" y="1506822"/>
                  <a:pt x="754853" y="1424108"/>
                  <a:pt x="270036" y="1430957"/>
                </a:cubicBezTo>
                <a:cubicBezTo>
                  <a:pt x="162177" y="1439046"/>
                  <a:pt x="-929" y="1328744"/>
                  <a:pt x="0" y="1160921"/>
                </a:cubicBezTo>
                <a:cubicBezTo>
                  <a:pt x="-3378" y="1042926"/>
                  <a:pt x="3112" y="900747"/>
                  <a:pt x="0" y="724387"/>
                </a:cubicBezTo>
                <a:cubicBezTo>
                  <a:pt x="-3112" y="548027"/>
                  <a:pt x="47001" y="398325"/>
                  <a:pt x="0" y="270036"/>
                </a:cubicBezTo>
                <a:close/>
              </a:path>
              <a:path w="7923058" h="1430957" stroke="0" extrusionOk="0">
                <a:moveTo>
                  <a:pt x="0" y="270036"/>
                </a:moveTo>
                <a:cubicBezTo>
                  <a:pt x="1326" y="129302"/>
                  <a:pt x="112535" y="3102"/>
                  <a:pt x="270036" y="0"/>
                </a:cubicBezTo>
                <a:cubicBezTo>
                  <a:pt x="456676" y="-21436"/>
                  <a:pt x="686698" y="62104"/>
                  <a:pt x="837958" y="0"/>
                </a:cubicBezTo>
                <a:cubicBezTo>
                  <a:pt x="989218" y="-62104"/>
                  <a:pt x="1102901" y="45894"/>
                  <a:pt x="1258220" y="0"/>
                </a:cubicBezTo>
                <a:cubicBezTo>
                  <a:pt x="1413539" y="-45894"/>
                  <a:pt x="1618473" y="2955"/>
                  <a:pt x="1752312" y="0"/>
                </a:cubicBezTo>
                <a:cubicBezTo>
                  <a:pt x="1886151" y="-2955"/>
                  <a:pt x="2152254" y="7509"/>
                  <a:pt x="2320234" y="0"/>
                </a:cubicBezTo>
                <a:cubicBezTo>
                  <a:pt x="2488214" y="-7509"/>
                  <a:pt x="2562362" y="13324"/>
                  <a:pt x="2666667" y="0"/>
                </a:cubicBezTo>
                <a:cubicBezTo>
                  <a:pt x="2770972" y="-13324"/>
                  <a:pt x="3041200" y="33671"/>
                  <a:pt x="3160759" y="0"/>
                </a:cubicBezTo>
                <a:cubicBezTo>
                  <a:pt x="3280318" y="-33671"/>
                  <a:pt x="3453442" y="29531"/>
                  <a:pt x="3654851" y="0"/>
                </a:cubicBezTo>
                <a:cubicBezTo>
                  <a:pt x="3856260" y="-29531"/>
                  <a:pt x="4000978" y="51617"/>
                  <a:pt x="4222773" y="0"/>
                </a:cubicBezTo>
                <a:cubicBezTo>
                  <a:pt x="4444568" y="-51617"/>
                  <a:pt x="4571588" y="26356"/>
                  <a:pt x="4864525" y="0"/>
                </a:cubicBezTo>
                <a:cubicBezTo>
                  <a:pt x="5157462" y="-26356"/>
                  <a:pt x="5251147" y="44041"/>
                  <a:pt x="5506277" y="0"/>
                </a:cubicBezTo>
                <a:cubicBezTo>
                  <a:pt x="5761407" y="-44041"/>
                  <a:pt x="5845991" y="56923"/>
                  <a:pt x="6074199" y="0"/>
                </a:cubicBezTo>
                <a:cubicBezTo>
                  <a:pt x="6302407" y="-56923"/>
                  <a:pt x="6459052" y="11298"/>
                  <a:pt x="6642121" y="0"/>
                </a:cubicBezTo>
                <a:cubicBezTo>
                  <a:pt x="6825190" y="-11298"/>
                  <a:pt x="7216495" y="14683"/>
                  <a:pt x="7653022" y="0"/>
                </a:cubicBezTo>
                <a:cubicBezTo>
                  <a:pt x="7806648" y="32370"/>
                  <a:pt x="7907462" y="143672"/>
                  <a:pt x="7923058" y="270036"/>
                </a:cubicBezTo>
                <a:cubicBezTo>
                  <a:pt x="7941708" y="443231"/>
                  <a:pt x="7883526" y="586173"/>
                  <a:pt x="7923058" y="706570"/>
                </a:cubicBezTo>
                <a:cubicBezTo>
                  <a:pt x="7962590" y="826967"/>
                  <a:pt x="7912225" y="1016020"/>
                  <a:pt x="7923058" y="1160921"/>
                </a:cubicBezTo>
                <a:cubicBezTo>
                  <a:pt x="7901975" y="1272301"/>
                  <a:pt x="7807691" y="1433914"/>
                  <a:pt x="7653022" y="1430957"/>
                </a:cubicBezTo>
                <a:cubicBezTo>
                  <a:pt x="7495770" y="1443287"/>
                  <a:pt x="7472158" y="1409670"/>
                  <a:pt x="7306590" y="1430957"/>
                </a:cubicBezTo>
                <a:cubicBezTo>
                  <a:pt x="7141022" y="1452244"/>
                  <a:pt x="7063577" y="1427864"/>
                  <a:pt x="6960157" y="1430957"/>
                </a:cubicBezTo>
                <a:cubicBezTo>
                  <a:pt x="6856737" y="1434050"/>
                  <a:pt x="6510802" y="1393490"/>
                  <a:pt x="6318405" y="1430957"/>
                </a:cubicBezTo>
                <a:cubicBezTo>
                  <a:pt x="6126008" y="1468424"/>
                  <a:pt x="5930899" y="1363742"/>
                  <a:pt x="5676653" y="1430957"/>
                </a:cubicBezTo>
                <a:cubicBezTo>
                  <a:pt x="5422407" y="1498172"/>
                  <a:pt x="5498150" y="1427773"/>
                  <a:pt x="5330221" y="1430957"/>
                </a:cubicBezTo>
                <a:cubicBezTo>
                  <a:pt x="5162292" y="1434141"/>
                  <a:pt x="5104513" y="1423988"/>
                  <a:pt x="4909959" y="1430957"/>
                </a:cubicBezTo>
                <a:cubicBezTo>
                  <a:pt x="4715405" y="1437926"/>
                  <a:pt x="4408591" y="1422176"/>
                  <a:pt x="4194377" y="1430957"/>
                </a:cubicBezTo>
                <a:cubicBezTo>
                  <a:pt x="3980163" y="1439738"/>
                  <a:pt x="3973909" y="1419149"/>
                  <a:pt x="3774115" y="1430957"/>
                </a:cubicBezTo>
                <a:cubicBezTo>
                  <a:pt x="3574321" y="1442765"/>
                  <a:pt x="3426703" y="1412574"/>
                  <a:pt x="3132363" y="1430957"/>
                </a:cubicBezTo>
                <a:cubicBezTo>
                  <a:pt x="2838023" y="1449340"/>
                  <a:pt x="2779275" y="1371456"/>
                  <a:pt x="2490611" y="1430957"/>
                </a:cubicBezTo>
                <a:cubicBezTo>
                  <a:pt x="2201947" y="1490458"/>
                  <a:pt x="2255435" y="1405592"/>
                  <a:pt x="2070349" y="1430957"/>
                </a:cubicBezTo>
                <a:cubicBezTo>
                  <a:pt x="1885263" y="1456322"/>
                  <a:pt x="1842633" y="1417414"/>
                  <a:pt x="1723916" y="1430957"/>
                </a:cubicBezTo>
                <a:cubicBezTo>
                  <a:pt x="1605199" y="1444500"/>
                  <a:pt x="1337155" y="1387120"/>
                  <a:pt x="1155994" y="1430957"/>
                </a:cubicBezTo>
                <a:cubicBezTo>
                  <a:pt x="974833" y="1474794"/>
                  <a:pt x="551545" y="1418790"/>
                  <a:pt x="270036" y="1430957"/>
                </a:cubicBezTo>
                <a:cubicBezTo>
                  <a:pt x="132289" y="1422841"/>
                  <a:pt x="-7441" y="1282153"/>
                  <a:pt x="0" y="1160921"/>
                </a:cubicBezTo>
                <a:cubicBezTo>
                  <a:pt x="-47862" y="1016651"/>
                  <a:pt x="30483" y="844137"/>
                  <a:pt x="0" y="742205"/>
                </a:cubicBezTo>
                <a:cubicBezTo>
                  <a:pt x="-30483" y="640273"/>
                  <a:pt x="12587" y="391557"/>
                  <a:pt x="0" y="270036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976560887">
                  <a:prstGeom prst="roundRect">
                    <a:avLst>
                      <a:gd name="adj" fmla="val 1887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xmlns="" id="{921FD89A-8E71-4C50-A374-C9D44F544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153" y="3802663"/>
            <a:ext cx="79026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Không phẩy chín trăm mười một mét khối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166F096C-3298-48DF-9B75-4D32EA5B5FC0}"/>
              </a:ext>
            </a:extLst>
          </p:cNvPr>
          <p:cNvGrpSpPr/>
          <p:nvPr/>
        </p:nvGrpSpPr>
        <p:grpSpPr>
          <a:xfrm rot="21338154">
            <a:off x="1563667" y="1802572"/>
            <a:ext cx="2781972" cy="4514874"/>
            <a:chOff x="8966145" y="2176594"/>
            <a:chExt cx="2331390" cy="4077758"/>
          </a:xfrm>
        </p:grpSpPr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xmlns="" id="{861EEF32-59FA-40AE-B585-CE8AF716A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198303">
              <a:off x="8966145" y="2176594"/>
              <a:ext cx="2331390" cy="4077758"/>
            </a:xfrm>
            <a:prstGeom prst="rect">
              <a:avLst/>
            </a:prstGeom>
          </p:spPr>
        </p:pic>
        <p:sp>
          <p:nvSpPr>
            <p:cNvPr id="45" name="Text Box 2">
              <a:extLst>
                <a:ext uri="{FF2B5EF4-FFF2-40B4-BE49-F238E27FC236}">
                  <a16:creationId xmlns:a16="http://schemas.microsoft.com/office/drawing/2014/main" xmlns="" id="{AFD7D2F7-93C9-4AB4-B668-26B89AE76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68118" y="2604660"/>
              <a:ext cx="1921291" cy="63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0,911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E466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530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429892" y="-2436453"/>
            <a:ext cx="5332216" cy="10030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AF74296-F94C-16C1-06C7-A56F272DD9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7C38860-C151-0BF4-6702-E816CB2E1C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AEC63F2-D9B5-EADC-645C-B7F076C0FC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21" y="-871489"/>
            <a:ext cx="6607860" cy="29426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7A46341-65C6-263C-C73A-F96BC7499E98}"/>
              </a:ext>
            </a:extLst>
          </p:cNvPr>
          <p:cNvGrpSpPr/>
          <p:nvPr/>
        </p:nvGrpSpPr>
        <p:grpSpPr>
          <a:xfrm>
            <a:off x="9041702" y="52390"/>
            <a:ext cx="3241053" cy="1762716"/>
            <a:chOff x="9041702" y="52390"/>
            <a:chExt cx="3241053" cy="176271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BA897306-7260-AE84-6AFA-0E14EAB59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B3146E09-7B50-7F4D-0707-A53D8BC0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E23B0B7-E2D4-6178-C5F0-6614FCC9CF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8019" y="80187"/>
            <a:ext cx="3054361" cy="17801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17039FE-5031-3C46-CBC1-8A70A3EBC6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3981" y="766911"/>
            <a:ext cx="7273158" cy="3901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47760B6-2D04-5E42-3848-9C58ED2D95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37524B8-A4A2-5A09-C0DB-FE76C400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45B288-7FB1-49FB-56A6-1421B4A5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83FEF8-C68D-8F4D-C033-6940A87CC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F7ACABC-A49A-2145-90A6-002049F03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DFB16E8-5767-9E83-FCF2-8C6519211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3580870" y="3848790"/>
            <a:ext cx="3146088" cy="30283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B658223-D41C-1B18-E7A0-1806D69624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000" y="417789"/>
            <a:ext cx="9973587" cy="45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693849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387</Words>
  <Application>Microsoft Office PowerPoint</Application>
  <PresentationFormat>Widescreen</PresentationFormat>
  <Paragraphs>63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Abel</vt:lpstr>
      <vt:lpstr>Arial</vt:lpstr>
      <vt:lpstr>Bellota Text</vt:lpstr>
      <vt:lpstr>Calibri</vt:lpstr>
      <vt:lpstr>Calibri Light</vt:lpstr>
      <vt:lpstr>Cambria</vt:lpstr>
      <vt:lpstr>Cambria Math</vt:lpstr>
      <vt:lpstr>Didact Gothic</vt:lpstr>
      <vt:lpstr>Odibee Sans</vt:lpstr>
      <vt:lpstr>Roboto Condensed</vt:lpstr>
      <vt:lpstr>Times New Roman</vt:lpstr>
      <vt:lpstr>字魂105号-简雅黑</vt:lpstr>
      <vt:lpstr>等线</vt:lpstr>
      <vt:lpstr>Office Theme</vt:lpstr>
      <vt:lpstr>Custom Design</vt:lpstr>
      <vt:lpstr>End of the School Year by Slidesgo</vt:lpstr>
      <vt:lpstr>5_End of the School Year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HTTA2</Manager>
  <Company>HTTA2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HTTA2</dc:subject>
  <dc:creator>Windows User</dc:creator>
  <cp:keywords>HTTA2</cp:keywords>
  <dc:description>HTTA2</dc:description>
  <cp:lastModifiedBy>Administrator</cp:lastModifiedBy>
  <cp:revision>38</cp:revision>
  <dcterms:created xsi:type="dcterms:W3CDTF">2022-08-23T00:31:44Z</dcterms:created>
  <dcterms:modified xsi:type="dcterms:W3CDTF">2025-05-04T01:27:34Z</dcterms:modified>
  <cp:category>HTTA2</cp:category>
  <cp:version>HTTA2</cp:version>
</cp:coreProperties>
</file>