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8" r:id="rId3"/>
    <p:sldId id="269" r:id="rId4"/>
    <p:sldId id="270" r:id="rId5"/>
    <p:sldId id="256" r:id="rId6"/>
    <p:sldId id="271" r:id="rId7"/>
    <p:sldId id="259" r:id="rId8"/>
    <p:sldId id="272" r:id="rId9"/>
    <p:sldId id="274" r:id="rId10"/>
    <p:sldId id="275" r:id="rId11"/>
    <p:sldId id="276" r:id="rId12"/>
    <p:sldId id="277" r:id="rId13"/>
    <p:sldId id="258" r:id="rId14"/>
    <p:sldId id="278" r:id="rId15"/>
    <p:sldId id="279" r:id="rId16"/>
    <p:sldId id="280" r:id="rId17"/>
    <p:sldId id="281" r:id="rId18"/>
    <p:sldId id="266" r:id="rId19"/>
    <p:sldId id="282" r:id="rId20"/>
    <p:sldId id="283"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57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t>‹#›</a:t>
            </a:fld>
            <a:endParaRPr lang="en-US"/>
          </a:p>
        </p:txBody>
      </p:sp>
    </p:spTree>
    <p:extLst>
      <p:ext uri="{BB962C8B-B14F-4D97-AF65-F5344CB8AC3E}">
        <p14:creationId xmlns:p14="http://schemas.microsoft.com/office/powerpoint/2010/main" val="259748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5</a:t>
            </a:fld>
            <a:endParaRPr lang="en-US"/>
          </a:p>
        </p:txBody>
      </p:sp>
    </p:spTree>
    <p:extLst>
      <p:ext uri="{BB962C8B-B14F-4D97-AF65-F5344CB8AC3E}">
        <p14:creationId xmlns:p14="http://schemas.microsoft.com/office/powerpoint/2010/main" val="44797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585D6E54-C229-D853-A257-3BE3A1D4F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xmlns=""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xmlns="" id="{D0F2FE8C-DF0A-E8B0-2DDD-E60E935F097E}"/>
              </a:ext>
            </a:extLst>
          </p:cNvPr>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304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E2847E9-EC31-5603-08AE-AA6E7404A3F4}"/>
              </a:ext>
            </a:extLst>
          </p:cNvPr>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xmlns="" id="{D0F2FE8C-DF0A-E8B0-2DDD-E60E935F097E}"/>
              </a:ext>
            </a:extLst>
          </p:cNvPr>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612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86580"/>
            <a:ext cx="7824678" cy="3971714"/>
            <a:chOff x="676348" y="769676"/>
            <a:chExt cx="3968803" cy="220369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86DD0B8C-9928-5765-FC80-8C89D5E828B5}"/>
              </a:ext>
            </a:extLst>
          </p:cNvPr>
          <p:cNvPicPr>
            <a:picLocks noChangeAspect="1"/>
          </p:cNvPicPr>
          <p:nvPr/>
        </p:nvPicPr>
        <p:blipFill>
          <a:blip r:embed="rId6"/>
          <a:stretch>
            <a:fillRect/>
          </a:stretch>
        </p:blipFill>
        <p:spPr>
          <a:xfrm>
            <a:off x="7086600" y="4381500"/>
            <a:ext cx="10497269" cy="5029200"/>
          </a:xfrm>
          <a:prstGeom prst="rect">
            <a:avLst/>
          </a:prstGeom>
        </p:spPr>
      </p:pic>
    </p:spTree>
    <p:extLst>
      <p:ext uri="{BB962C8B-B14F-4D97-AF65-F5344CB8AC3E}">
        <p14:creationId xmlns:p14="http://schemas.microsoft.com/office/powerpoint/2010/main" val="350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xmlns="" id="{ACA48954-5D4F-E658-56B6-174A6D8F7853}"/>
              </a:ext>
            </a:extLst>
          </p:cNvPr>
          <p:cNvGraphicFramePr>
            <a:graphicFrameLocks noGrp="1"/>
          </p:cNvGraphicFramePr>
          <p:nvPr>
            <p:extLst>
              <p:ext uri="{D42A27DB-BD31-4B8C-83A1-F6EECF244321}">
                <p14:modId xmlns:p14="http://schemas.microsoft.com/office/powerpoint/2010/main" val="1987545040"/>
              </p:ext>
            </p:extLst>
          </p:nvPr>
        </p:nvGraphicFramePr>
        <p:xfrm>
          <a:off x="0" y="0"/>
          <a:ext cx="18288000" cy="10286998"/>
        </p:xfrm>
        <a:graphic>
          <a:graphicData uri="http://schemas.openxmlformats.org/drawingml/2006/table">
            <a:tbl>
              <a:tblPr firstRow="1" firstCol="1" bandRow="1">
                <a:tableStyleId>{5C22544A-7EE6-4342-B048-85BDC9FD1C3A}</a:tableStyleId>
              </a:tblPr>
              <a:tblGrid>
                <a:gridCol w="2827130">
                  <a:extLst>
                    <a:ext uri="{9D8B030D-6E8A-4147-A177-3AD203B41FA5}">
                      <a16:colId xmlns:a16="http://schemas.microsoft.com/office/drawing/2014/main" xmlns="" val="3145472589"/>
                    </a:ext>
                  </a:extLst>
                </a:gridCol>
                <a:gridCol w="5565912">
                  <a:extLst>
                    <a:ext uri="{9D8B030D-6E8A-4147-A177-3AD203B41FA5}">
                      <a16:colId xmlns:a16="http://schemas.microsoft.com/office/drawing/2014/main" xmlns="" val="810731956"/>
                    </a:ext>
                  </a:extLst>
                </a:gridCol>
                <a:gridCol w="9894958">
                  <a:extLst>
                    <a:ext uri="{9D8B030D-6E8A-4147-A177-3AD203B41FA5}">
                      <a16:colId xmlns:a16="http://schemas.microsoft.com/office/drawing/2014/main" xmlns="" val="1722747235"/>
                    </a:ext>
                  </a:extLst>
                </a:gridCol>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981271551"/>
                  </a:ext>
                </a:extLst>
              </a:tr>
              <a:tr h="1956999">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Dáng người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209240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Nước da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79818984"/>
                  </a:ext>
                </a:extLst>
              </a:tr>
              <a:tr h="1295647">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Gương mặt</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Cặp mắt to và sáng. Miệng tươi, hay cười. Cái trán hơi dô ra.</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899078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Trang phục</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98247674"/>
                  </a:ext>
                </a:extLst>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72029998"/>
                  </a:ext>
                </a:extLst>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113309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47700"/>
            <a:ext cx="9906000" cy="3138599"/>
            <a:chOff x="676348" y="769676"/>
            <a:chExt cx="3968803" cy="209239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a:extLst>
              <a:ext uri="{FF2B5EF4-FFF2-40B4-BE49-F238E27FC236}">
                <a16:creationId xmlns:a16="http://schemas.microsoft.com/office/drawing/2014/main" xmlns="" id="{D0F2FE8C-DF0A-E8B0-2DDD-E60E935F097E}"/>
              </a:ext>
            </a:extLst>
          </p:cNvPr>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a:extLst>
              <a:ext uri="{FF2B5EF4-FFF2-40B4-BE49-F238E27FC236}">
                <a16:creationId xmlns:a16="http://schemas.microsoft.com/office/drawing/2014/main" xmlns="" id="{8DEEF90F-6E1B-B6A3-BE09-CE658912A40E}"/>
              </a:ext>
            </a:extLst>
          </p:cNvPr>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a:extLst>
              <a:ext uri="{FF2B5EF4-FFF2-40B4-BE49-F238E27FC236}">
                <a16:creationId xmlns:a16="http://schemas.microsoft.com/office/drawing/2014/main" xmlns="" id="{EE7BECCD-113B-77E2-D9B2-B93AB7D02A53}"/>
              </a:ext>
            </a:extLst>
          </p:cNvPr>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xmlns="" id="{27B7EA5C-073C-97F1-F31E-96F667793C37}"/>
              </a:ext>
            </a:extLst>
          </p:cNvPr>
          <p:cNvGraphicFramePr>
            <a:graphicFrameLocks noGrp="1"/>
          </p:cNvGraphicFramePr>
          <p:nvPr>
            <p:extLst>
              <p:ext uri="{D42A27DB-BD31-4B8C-83A1-F6EECF244321}">
                <p14:modId xmlns:p14="http://schemas.microsoft.com/office/powerpoint/2010/main" val="1602943447"/>
              </p:ext>
            </p:extLst>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extLst>
                    <a:ext uri="{9D8B030D-6E8A-4147-A177-3AD203B41FA5}">
                      <a16:colId xmlns:a16="http://schemas.microsoft.com/office/drawing/2014/main" xmlns="" val="187188543"/>
                    </a:ext>
                  </a:extLst>
                </a:gridCol>
                <a:gridCol w="9631484">
                  <a:extLst>
                    <a:ext uri="{9D8B030D-6E8A-4147-A177-3AD203B41FA5}">
                      <a16:colId xmlns:a16="http://schemas.microsoft.com/office/drawing/2014/main" xmlns="" val="2058850360"/>
                    </a:ext>
                  </a:extLst>
                </a:gridCol>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57551039"/>
                  </a:ext>
                </a:extLst>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75176194"/>
                  </a:ext>
                </a:extLst>
              </a:tr>
            </a:tbl>
          </a:graphicData>
        </a:graphic>
      </p:graphicFrame>
    </p:spTree>
    <p:extLst>
      <p:ext uri="{BB962C8B-B14F-4D97-AF65-F5344CB8AC3E}">
        <p14:creationId xmlns:p14="http://schemas.microsoft.com/office/powerpoint/2010/main" val="27004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xmlns=""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xmlns=""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xmlns=""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a:extLst>
              <a:ext uri="{FF2B5EF4-FFF2-40B4-BE49-F238E27FC236}">
                <a16:creationId xmlns:a16="http://schemas.microsoft.com/office/drawing/2014/main" xmlns="" id="{80CB75E3-6E53-2DB4-127D-1DCB0986E150}"/>
              </a:ext>
            </a:extLst>
          </p:cNvPr>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a:extLst>
              <a:ext uri="{FF2B5EF4-FFF2-40B4-BE49-F238E27FC236}">
                <a16:creationId xmlns:a16="http://schemas.microsoft.com/office/drawing/2014/main" xmlns="" id="{74453904-4DDB-C22B-DCFC-833F5F2B4EAC}"/>
              </a:ext>
            </a:extLst>
          </p:cNvPr>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a:extLst>
              <a:ext uri="{FF2B5EF4-FFF2-40B4-BE49-F238E27FC236}">
                <a16:creationId xmlns:a16="http://schemas.microsoft.com/office/drawing/2014/main" xmlns="" id="{854FF176-2706-0686-A234-3FA744EED705}"/>
              </a:ext>
            </a:extLst>
          </p:cNvPr>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00EF11C0-BAB1-764F-1404-DE988C57A37F}"/>
              </a:ext>
            </a:extLst>
          </p:cNvPr>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xmlns="" id="{46BDE2BE-BF7C-D004-8A11-04346EF48C70}"/>
              </a:ext>
            </a:extLst>
          </p:cNvPr>
          <p:cNvGrpSpPr/>
          <p:nvPr/>
        </p:nvGrpSpPr>
        <p:grpSpPr>
          <a:xfrm>
            <a:off x="1905000" y="2400300"/>
            <a:ext cx="14935200" cy="7467600"/>
            <a:chOff x="981091" y="1984248"/>
            <a:chExt cx="6720840" cy="4096512"/>
          </a:xfrm>
        </p:grpSpPr>
        <p:grpSp>
          <p:nvGrpSpPr>
            <p:cNvPr id="11" name="Group 10">
              <a:extLst>
                <a:ext uri="{FF2B5EF4-FFF2-40B4-BE49-F238E27FC236}">
                  <a16:creationId xmlns:a16="http://schemas.microsoft.com/office/drawing/2014/main" xmlns=""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xmlns=""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xmlns=""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a:extLst>
                    <a:ext uri="{FF2B5EF4-FFF2-40B4-BE49-F238E27FC236}">
                      <a16:creationId xmlns:a16="http://schemas.microsoft.com/office/drawing/2014/main" xmlns=""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xmlns="" id="{E5B5E281-1CC4-A1B5-82AC-19B3A70573EE}"/>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xmlns="" id="{65DF570B-23DF-404B-FDAA-E2625CCE2B51}"/>
                </a:ext>
              </a:extLst>
            </p:cNvPr>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1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a:p>
        </p:txBody>
      </p:sp>
      <p:pic>
        <p:nvPicPr>
          <p:cNvPr id="13" name="Picture 12" descr="A yellow letters on a black background&#10;&#10;Description automatically generated">
            <a:extLst>
              <a:ext uri="{FF2B5EF4-FFF2-40B4-BE49-F238E27FC236}">
                <a16:creationId xmlns:a16="http://schemas.microsoft.com/office/drawing/2014/main" xmlns=""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xmlns=""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xmlns=""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xmlns=""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a:extLst>
              <a:ext uri="{FF2B5EF4-FFF2-40B4-BE49-F238E27FC236}">
                <a16:creationId xmlns:a16="http://schemas.microsoft.com/office/drawing/2014/main" xmlns="" id="{DF085F40-FE90-F486-ECAA-AC16C92BF777}"/>
              </a:ext>
            </a:extLst>
          </p:cNvPr>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2577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xmlns=""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21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xmlns="" id="{E7730BE0-92D0-A7F3-0A1C-E241AAB02A62}"/>
              </a:ext>
            </a:extLst>
          </p:cNvPr>
          <p:cNvGrpSpPr/>
          <p:nvPr/>
        </p:nvGrpSpPr>
        <p:grpSpPr>
          <a:xfrm>
            <a:off x="2514600" y="266700"/>
            <a:ext cx="12877800" cy="1696212"/>
            <a:chOff x="1490472" y="749808"/>
            <a:chExt cx="9564624" cy="1207008"/>
          </a:xfrm>
        </p:grpSpPr>
        <p:sp>
          <p:nvSpPr>
            <p:cNvPr id="21" name="Rectangle: Rounded Corners 20">
              <a:extLst>
                <a:ext uri="{FF2B5EF4-FFF2-40B4-BE49-F238E27FC236}">
                  <a16:creationId xmlns:a16="http://schemas.microsoft.com/office/drawing/2014/main" xmlns=""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xmlns=""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xmlns=""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3"/>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xmlns="" id="{4ECEA8AD-36B0-7AB3-4BA2-8B93C56F6673}"/>
              </a:ext>
            </a:extLst>
          </p:cNvPr>
          <p:cNvPicPr>
            <a:picLocks noChangeAspect="1"/>
          </p:cNvPicPr>
          <p:nvPr/>
        </p:nvPicPr>
        <p:blipFill>
          <a:blip r:embed="rId5"/>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xmlns=""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xmlns="" id="{5BCC1A5C-DCD7-8A3C-8709-98DBBA9354E9}"/>
              </a:ext>
            </a:extLst>
          </p:cNvPr>
          <p:cNvGrpSpPr/>
          <p:nvPr/>
        </p:nvGrpSpPr>
        <p:grpSpPr>
          <a:xfrm rot="722021">
            <a:off x="5438212" y="5174584"/>
            <a:ext cx="10359097" cy="2614960"/>
            <a:chOff x="676348" y="769676"/>
            <a:chExt cx="3968803" cy="2092399"/>
          </a:xfrm>
        </p:grpSpPr>
        <p:sp>
          <p:nvSpPr>
            <p:cNvPr id="15" name="Freeform 3">
              <a:extLst>
                <a:ext uri="{FF2B5EF4-FFF2-40B4-BE49-F238E27FC236}">
                  <a16:creationId xmlns:a16="http://schemas.microsoft.com/office/drawing/2014/main" xmlns=""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endParaRPr>
            </a:p>
          </p:txBody>
        </p:sp>
        <p:sp>
          <p:nvSpPr>
            <p:cNvPr id="16" name="TextBox 15">
              <a:extLst>
                <a:ext uri="{FF2B5EF4-FFF2-40B4-BE49-F238E27FC236}">
                  <a16:creationId xmlns:a16="http://schemas.microsoft.com/office/drawing/2014/main" xmlns="" id="{34F7DC3F-4BA2-BF0D-52FA-B1DFF332EE25}"/>
                </a:ext>
              </a:extLst>
            </p:cNvPr>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65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xmlns=""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xmlns="" id="{5BCC1A5C-DCD7-8A3C-8709-98DBBA9354E9}"/>
              </a:ext>
            </a:extLst>
          </p:cNvPr>
          <p:cNvGrpSpPr/>
          <p:nvPr/>
        </p:nvGrpSpPr>
        <p:grpSpPr>
          <a:xfrm rot="722021">
            <a:off x="5438210" y="5174585"/>
            <a:ext cx="10359097" cy="2614961"/>
            <a:chOff x="676348" y="769676"/>
            <a:chExt cx="3968803" cy="2092399"/>
          </a:xfrm>
        </p:grpSpPr>
        <p:sp>
          <p:nvSpPr>
            <p:cNvPr id="15" name="Freeform 3">
              <a:extLst>
                <a:ext uri="{FF2B5EF4-FFF2-40B4-BE49-F238E27FC236}">
                  <a16:creationId xmlns:a16="http://schemas.microsoft.com/office/drawing/2014/main" xmlns=""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34F7DC3F-4BA2-BF0D-52FA-B1DFF332EE25}"/>
                </a:ext>
              </a:extLst>
            </p:cNvPr>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93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3"/>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4"/>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xmlns="" id="{7FD0F267-FEDA-B24C-DEDF-722471A36B49}"/>
              </a:ext>
            </a:extLst>
          </p:cNvPr>
          <p:cNvPicPr>
            <a:picLocks noChangeAspect="1"/>
          </p:cNvPicPr>
          <p:nvPr/>
        </p:nvPicPr>
        <p:blipFill>
          <a:blip r:embed="rId10"/>
          <a:stretch>
            <a:fillRect/>
          </a:stretch>
        </p:blipFill>
        <p:spPr>
          <a:xfrm>
            <a:off x="4876800" y="3086100"/>
            <a:ext cx="8608298" cy="4102964"/>
          </a:xfrm>
          <a:prstGeom prst="rect">
            <a:avLst/>
          </a:prstGeom>
        </p:spPr>
      </p:pic>
      <p:pic>
        <p:nvPicPr>
          <p:cNvPr id="14" name="Picture 13">
            <a:extLst>
              <a:ext uri="{FF2B5EF4-FFF2-40B4-BE49-F238E27FC236}">
                <a16:creationId xmlns:a16="http://schemas.microsoft.com/office/drawing/2014/main" xmlns="" id="{AE17C013-FA22-1B3F-4ADE-AC6C7C66832C}"/>
              </a:ext>
            </a:extLst>
          </p:cNvPr>
          <p:cNvPicPr>
            <a:picLocks noChangeAspect="1"/>
          </p:cNvPicPr>
          <p:nvPr/>
        </p:nvPicPr>
        <p:blipFill>
          <a:blip r:embed="rId11"/>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xmlns="" id="{913101B2-9F47-91F1-4B83-144063173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xmlns=""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extLst>
      <p:ext uri="{BB962C8B-B14F-4D97-AF65-F5344CB8AC3E}">
        <p14:creationId xmlns:p14="http://schemas.microsoft.com/office/powerpoint/2010/main" val="19048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xmlns=""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xmlns=""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xmlns=""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xmlns="" id="{830559C3-B2A5-0C71-2586-D0EFAE7EA77F}"/>
              </a:ext>
            </a:extLst>
          </p:cNvPr>
          <p:cNvPicPr>
            <a:picLocks noChangeAspect="1"/>
          </p:cNvPicPr>
          <p:nvPr/>
        </p:nvPicPr>
        <p:blipFill>
          <a:blip r:embed="rId4"/>
          <a:stretch>
            <a:fillRect/>
          </a:stretch>
        </p:blipFill>
        <p:spPr>
          <a:xfrm>
            <a:off x="10515600" y="7734300"/>
            <a:ext cx="7019925" cy="2447925"/>
          </a:xfrm>
          <a:prstGeom prst="rect">
            <a:avLst/>
          </a:prstGeom>
        </p:spPr>
      </p:pic>
      <p:sp>
        <p:nvSpPr>
          <p:cNvPr id="26" name="TextBox 25">
            <a:extLst>
              <a:ext uri="{FF2B5EF4-FFF2-40B4-BE49-F238E27FC236}">
                <a16:creationId xmlns:a16="http://schemas.microsoft.com/office/drawing/2014/main" xmlns="" id="{61D0CA04-8305-DA9E-8BDA-681F5BF70C92}"/>
              </a:ext>
            </a:extLst>
          </p:cNvPr>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47700"/>
            <a:ext cx="7824678" cy="3138599"/>
            <a:chOff x="676348" y="769676"/>
            <a:chExt cx="3968803" cy="209239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xmlns="" id="{2E2847E9-EC31-5603-08AE-AA6E7404A3F4}"/>
              </a:ext>
            </a:extLst>
          </p:cNvPr>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415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xmlns=""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xmlns=""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xmlns=""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xmlns="" id="{D0F2FE8C-DF0A-E8B0-2DDD-E60E935F097E}"/>
              </a:ext>
            </a:extLst>
          </p:cNvPr>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p>
        </p:txBody>
      </p:sp>
    </p:spTree>
    <p:extLst>
      <p:ext uri="{BB962C8B-B14F-4D97-AF65-F5344CB8AC3E}">
        <p14:creationId xmlns:p14="http://schemas.microsoft.com/office/powerpoint/2010/main" val="35163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1565</Words>
  <Application>Microsoft Office PowerPoint</Application>
  <PresentationFormat>Custom</PresentationFormat>
  <Paragraphs>73</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#9Slide03 BoosterNextFYBlack</vt:lpstr>
      <vt:lpstr>Arial</vt:lpstr>
      <vt:lpstr>Calibri</vt:lpstr>
      <vt:lpstr>Cambria</vt:lpstr>
      <vt:lpstr>Loubag</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17</cp:revision>
  <dcterms:created xsi:type="dcterms:W3CDTF">2006-08-16T00:00:00Z</dcterms:created>
  <dcterms:modified xsi:type="dcterms:W3CDTF">2025-05-04T01:35:05Z</dcterms:modified>
  <dc:identifier>DAGSGSjGnWM</dc:identifier>
</cp:coreProperties>
</file>