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007577122" r:id="rId2"/>
    <p:sldId id="354" r:id="rId3"/>
    <p:sldId id="327" r:id="rId4"/>
    <p:sldId id="326" r:id="rId5"/>
    <p:sldId id="328" r:id="rId6"/>
    <p:sldId id="2007577124" r:id="rId7"/>
    <p:sldId id="329" r:id="rId8"/>
    <p:sldId id="356" r:id="rId9"/>
    <p:sldId id="2007577126" r:id="rId10"/>
    <p:sldId id="2007577125" r:id="rId11"/>
    <p:sldId id="322" r:id="rId12"/>
    <p:sldId id="297" r:id="rId13"/>
    <p:sldId id="260" r:id="rId14"/>
    <p:sldId id="282" r:id="rId15"/>
    <p:sldId id="283" r:id="rId16"/>
    <p:sldId id="284" r:id="rId17"/>
    <p:sldId id="285" r:id="rId18"/>
    <p:sldId id="318" r:id="rId19"/>
    <p:sldId id="332" r:id="rId20"/>
    <p:sldId id="2007577123" r:id="rId21"/>
    <p:sldId id="323" r:id="rId22"/>
    <p:sldId id="324" r:id="rId23"/>
    <p:sldId id="272" r:id="rId24"/>
    <p:sldId id="320" r:id="rId25"/>
    <p:sldId id="273" r:id="rId26"/>
    <p:sldId id="274" r:id="rId27"/>
    <p:sldId id="307" r:id="rId28"/>
    <p:sldId id="312" r:id="rId29"/>
    <p:sldId id="309" r:id="rId30"/>
    <p:sldId id="310" r:id="rId31"/>
    <p:sldId id="311" r:id="rId32"/>
    <p:sldId id="317" r:id="rId33"/>
    <p:sldId id="313" r:id="rId34"/>
    <p:sldId id="314" r:id="rId35"/>
    <p:sldId id="316" r:id="rId36"/>
    <p:sldId id="315" r:id="rId37"/>
    <p:sldId id="275" r:id="rId38"/>
    <p:sldId id="319" r:id="rId39"/>
    <p:sldId id="277" r:id="rId4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A6A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1281" autoAdjust="0"/>
  </p:normalViewPr>
  <p:slideViewPr>
    <p:cSldViewPr>
      <p:cViewPr varScale="1">
        <p:scale>
          <a:sx n="54" d="100"/>
          <a:sy n="54" d="100"/>
        </p:scale>
        <p:origin x="960" y="56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nói</a:t>
            </a:r>
            <a:r>
              <a:rPr lang="en-US" baseline="0"/>
              <a:t> đến vđ lấn chiếm vỉa hè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Đình</a:t>
            </a:r>
            <a:r>
              <a:rPr lang="en-US" baseline="0"/>
              <a:t> làng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380820" y="6333135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64187" y="5438996"/>
            <a:ext cx="903411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27" name="Google Shape;127;p5"/>
          <p:cNvSpPr/>
          <p:nvPr/>
        </p:nvSpPr>
        <p:spPr>
          <a:xfrm>
            <a:off x="11549375" y="5360897"/>
            <a:ext cx="459460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28" name="Google Shape;128;p5"/>
          <p:cNvSpPr/>
          <p:nvPr/>
        </p:nvSpPr>
        <p:spPr>
          <a:xfrm>
            <a:off x="9393349" y="-146300"/>
            <a:ext cx="511349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29" name="Google Shape;129;p5"/>
          <p:cNvSpPr/>
          <p:nvPr/>
        </p:nvSpPr>
        <p:spPr>
          <a:xfrm>
            <a:off x="11324448" y="2180868"/>
            <a:ext cx="1063374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29822" y="1905412"/>
            <a:ext cx="600748" cy="6135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1" name="Google Shape;131;p5"/>
          <p:cNvSpPr/>
          <p:nvPr/>
        </p:nvSpPr>
        <p:spPr>
          <a:xfrm>
            <a:off x="9369714" y="1080004"/>
            <a:ext cx="123898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2" name="Google Shape;132;p5"/>
          <p:cNvSpPr/>
          <p:nvPr/>
        </p:nvSpPr>
        <p:spPr>
          <a:xfrm>
            <a:off x="10025602" y="1832567"/>
            <a:ext cx="459460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30306" y="6071314"/>
            <a:ext cx="1196772" cy="8867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4" name="Google Shape;134;p5"/>
          <p:cNvSpPr/>
          <p:nvPr/>
        </p:nvSpPr>
        <p:spPr>
          <a:xfrm>
            <a:off x="10523069" y="-173966"/>
            <a:ext cx="1063356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32307" y="3188002"/>
            <a:ext cx="923320" cy="68411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6" name="Google Shape;136;p5"/>
          <p:cNvSpPr/>
          <p:nvPr/>
        </p:nvSpPr>
        <p:spPr>
          <a:xfrm>
            <a:off x="9732600" y="3195234"/>
            <a:ext cx="37374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7" name="Google Shape;137;p5"/>
          <p:cNvSpPr/>
          <p:nvPr/>
        </p:nvSpPr>
        <p:spPr>
          <a:xfrm>
            <a:off x="10192906" y="4196535"/>
            <a:ext cx="903418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36902" y="1110482"/>
            <a:ext cx="81859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39" name="Google Shape;139;p5"/>
          <p:cNvSpPr/>
          <p:nvPr/>
        </p:nvSpPr>
        <p:spPr>
          <a:xfrm>
            <a:off x="10338966" y="-204717"/>
            <a:ext cx="1113380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69792" y="5384374"/>
            <a:ext cx="1018613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13493" y="2269410"/>
            <a:ext cx="1033412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11009" y="5693257"/>
            <a:ext cx="1306627" cy="1170205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3" name="Google Shape;143;p5"/>
          <p:cNvSpPr/>
          <p:nvPr/>
        </p:nvSpPr>
        <p:spPr>
          <a:xfrm>
            <a:off x="9732613" y="3371614"/>
            <a:ext cx="293002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39338" y="2938537"/>
            <a:ext cx="381805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5" name="Google Shape;145;p5"/>
          <p:cNvSpPr/>
          <p:nvPr/>
        </p:nvSpPr>
        <p:spPr>
          <a:xfrm>
            <a:off x="9240966" y="-87894"/>
            <a:ext cx="60909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53041" y="4204361"/>
            <a:ext cx="667668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8092" y="579433"/>
            <a:ext cx="7959859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8092" y="1905000"/>
            <a:ext cx="7959859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523832">
              <a:spcBef>
                <a:spcPts val="798"/>
              </a:spcBef>
              <a:spcAft>
                <a:spcPts val="0"/>
              </a:spcAft>
              <a:buSzPts val="2600"/>
              <a:buChar char="༝"/>
              <a:defRPr/>
            </a:lvl1pPr>
            <a:lvl2pPr marL="1216152" lvl="1" indent="-52383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4228" lvl="2" indent="-52383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2304" lvl="3" indent="-523832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0380" lvl="4" indent="-52383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48456" lvl="5" indent="-52383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56532" lvl="6" indent="-523832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64608" lvl="7" indent="-52383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72684" lvl="8" indent="-52383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7963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slide" Target="slide3.xml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slide" Target="slide3.xml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slide" Target="slide3.xml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slide" Target="slide3.xml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slide" Target="slide3.xml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88932" y="212099"/>
            <a:ext cx="7499800" cy="51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64" tIns="53682" rIns="107364" bIns="5368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3174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15" b="1" dirty="0">
                <a:solidFill>
                  <a:srgbClr val="FF0066"/>
                </a:solidFill>
                <a:latin typeface="Times New Roman" pitchFamily="18" charset="0"/>
              </a:rPr>
              <a:t>TRƯỜNG </a:t>
            </a:r>
            <a:r>
              <a:rPr lang="vi-VN" altLang="en-US" sz="2615" b="1" dirty="0">
                <a:solidFill>
                  <a:srgbClr val="FF0066"/>
                </a:solidFill>
                <a:latin typeface="Times New Roman" pitchFamily="18" charset="0"/>
              </a:rPr>
              <a:t>TH</a:t>
            </a:r>
            <a:r>
              <a:rPr lang="en-US" altLang="en-US" sz="2615" b="1" dirty="0">
                <a:solidFill>
                  <a:srgbClr val="FF0066"/>
                </a:solidFill>
                <a:latin typeface="Times New Roman" pitchFamily="18" charset="0"/>
              </a:rPr>
              <a:t> HÒA BÌNH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40674" y="752993"/>
            <a:ext cx="447261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72829" y="856425"/>
            <a:ext cx="3700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221522" y="2738627"/>
            <a:ext cx="9456947" cy="207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3174" eaLnBrk="1" fontAlgn="base" hangingPunct="1">
              <a:spcBef>
                <a:spcPts val="1345"/>
              </a:spcBef>
              <a:spcAft>
                <a:spcPct val="0"/>
              </a:spcAft>
              <a:defRPr/>
            </a:pPr>
            <a:r>
              <a:rPr lang="vi-VN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</a:t>
            </a:r>
            <a:r>
              <a:rPr lang="en-US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LỚP 1</a:t>
            </a:r>
            <a:r>
              <a:rPr lang="en-US" sz="29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3174" eaLnBrk="1" fontAlgn="base" hangingPunct="1">
              <a:spcBef>
                <a:spcPts val="1345"/>
              </a:spcBef>
              <a:spcAft>
                <a:spcPct val="0"/>
              </a:spcAft>
              <a:defRPr/>
            </a:pPr>
            <a:r>
              <a:rPr lang="vi-VN" sz="358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27: V v, X x</a:t>
            </a:r>
          </a:p>
          <a:p>
            <a:pPr algn="ctr" defTabSz="683174" eaLnBrk="1" fontAlgn="base" hangingPunct="1">
              <a:spcBef>
                <a:spcPts val="1345"/>
              </a:spcBef>
              <a:spcAft>
                <a:spcPct val="0"/>
              </a:spcAft>
              <a:defRPr/>
            </a:pPr>
            <a:r>
              <a:rPr lang="vi-VN" sz="358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403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543064" y="1129913"/>
            <a:ext cx="9075711" cy="148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3174" eaLnBrk="1" fontAlgn="base" hangingPunct="1">
              <a:spcAft>
                <a:spcPct val="0"/>
              </a:spcAft>
              <a:defRPr/>
            </a:pPr>
            <a:r>
              <a:rPr lang="en-US" sz="448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3174" eaLnBrk="1" fontAlgn="base" hangingPunct="1">
              <a:spcAft>
                <a:spcPct val="0"/>
              </a:spcAft>
              <a:defRPr/>
            </a:pPr>
            <a:r>
              <a:rPr lang="en-US" sz="448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21830" y="302855"/>
            <a:ext cx="894514" cy="116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469745" y="111192"/>
            <a:ext cx="829751" cy="60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812584A-8E98-E0B9-3B4B-DCFB91D214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276" y="4596590"/>
            <a:ext cx="10433408" cy="1895743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81A763FA-C5E7-2941-B4E6-A87DCABD8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2" y="1240921"/>
            <a:ext cx="2300003" cy="43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435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8E91B-8474-2FFF-14FA-5B3B764F5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FD80FD-11B3-86BB-D43F-D0F3D70D2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805"/>
            <a:ext cx="12161833" cy="6839830"/>
          </a:xfrm>
          <a:prstGeom prst="rect">
            <a:avLst/>
          </a:prstGeom>
        </p:spPr>
      </p:pic>
      <p:pic>
        <p:nvPicPr>
          <p:cNvPr id="16" name="Picture 15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id="{C7FFEAC5-AE7D-63B4-BA6B-66637BE83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7" y="1062629"/>
            <a:ext cx="6513577" cy="454898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D0E77B8-76F4-A7AA-95DD-095A349D5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51186" y="2858559"/>
            <a:ext cx="241247" cy="195711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97A4112F-BCBC-0586-5E60-5C5CE8033C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0841" y="2495841"/>
            <a:ext cx="961530" cy="921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BC2B3D-39A9-1376-2643-5CDD9D208B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08" y="4931201"/>
            <a:ext cx="505037" cy="505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C1845-BB6D-5DF7-C5A7-B646C7D451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52" y="152741"/>
            <a:ext cx="866494" cy="642649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6EFB535C-6E8E-6D2C-C775-5C32BDB6B9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28223" y="6212921"/>
            <a:ext cx="1502521" cy="556784"/>
          </a:xfrm>
          <a:prstGeom prst="rect">
            <a:avLst/>
          </a:prstGeom>
        </p:spPr>
      </p:pic>
      <p:sp>
        <p:nvSpPr>
          <p:cNvPr id="2" name="Rectangle 1">
            <a:hlinkClick r:id="rId10" action="ppaction://hlinksldjump"/>
            <a:extLst>
              <a:ext uri="{FF2B5EF4-FFF2-40B4-BE49-F238E27FC236}">
                <a16:creationId xmlns:a16="http://schemas.microsoft.com/office/drawing/2014/main" id="{D35FA8CD-0661-3589-A287-978FD36C7968}"/>
              </a:ext>
            </a:extLst>
          </p:cNvPr>
          <p:cNvSpPr/>
          <p:nvPr/>
        </p:nvSpPr>
        <p:spPr>
          <a:xfrm>
            <a:off x="4002696" y="965712"/>
            <a:ext cx="3198962" cy="23863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1</a:t>
            </a:r>
          </a:p>
        </p:txBody>
      </p:sp>
      <p:sp>
        <p:nvSpPr>
          <p:cNvPr id="18" name="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C6D3A7BB-BA4B-64B9-F9D3-728530288864}"/>
              </a:ext>
            </a:extLst>
          </p:cNvPr>
          <p:cNvSpPr/>
          <p:nvPr/>
        </p:nvSpPr>
        <p:spPr>
          <a:xfrm>
            <a:off x="7199967" y="965712"/>
            <a:ext cx="3314613" cy="23863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2</a:t>
            </a:r>
          </a:p>
        </p:txBody>
      </p:sp>
      <p:sp>
        <p:nvSpPr>
          <p:cNvPr id="19" name="Rectangle 18">
            <a:hlinkClick r:id="rId12" action="ppaction://hlinksldjump"/>
            <a:extLst>
              <a:ext uri="{FF2B5EF4-FFF2-40B4-BE49-F238E27FC236}">
                <a16:creationId xmlns:a16="http://schemas.microsoft.com/office/drawing/2014/main" id="{E0D1C0E6-3458-BF65-14BE-F87B9E21F03B}"/>
              </a:ext>
            </a:extLst>
          </p:cNvPr>
          <p:cNvSpPr/>
          <p:nvPr/>
        </p:nvSpPr>
        <p:spPr>
          <a:xfrm>
            <a:off x="7208141" y="3352110"/>
            <a:ext cx="3343525" cy="2482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4</a:t>
            </a: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F9974012-0322-2E8D-0FDD-6FE9E9A0387F}"/>
              </a:ext>
            </a:extLst>
          </p:cNvPr>
          <p:cNvSpPr/>
          <p:nvPr/>
        </p:nvSpPr>
        <p:spPr>
          <a:xfrm>
            <a:off x="3982588" y="3316780"/>
            <a:ext cx="3205444" cy="25528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639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6825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</a:t>
            </a: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vẽ</a:t>
            </a: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xe</a:t>
            </a: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đạp</a:t>
            </a:r>
            <a:r>
              <a:rPr lang="en-US" sz="6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85519" y="5887169"/>
            <a:ext cx="84259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23846" y="5943600"/>
            <a:ext cx="84259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1658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1696" y="42591"/>
            <a:ext cx="8321581" cy="1895743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09755" y="2907095"/>
            <a:ext cx="8942328" cy="104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98"/>
              </a:spcBef>
              <a:buNone/>
            </a:pPr>
            <a:r>
              <a:rPr lang="en-US" sz="8778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778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778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778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778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778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  <a:r>
              <a:rPr lang="en-US" sz="8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ẽ</a:t>
            </a:r>
            <a:endParaRPr lang="en-US" sz="88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90604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  <a:r>
              <a:rPr lang="en-US" sz="88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võ</a:t>
            </a:r>
            <a:endParaRPr lang="en-US" sz="72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061204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vở</a:t>
            </a:r>
            <a:endParaRPr lang="en-US" sz="72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987421" y="559576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vua</a:t>
            </a:r>
            <a:endParaRPr lang="en-US" sz="7200" dirty="0">
              <a:latin typeface=".VnAvant" panose="020B7200000000000000" pitchFamily="34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xỉa</a:t>
            </a:r>
            <a:endParaRPr lang="en-US" sz="72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xứ</a:t>
            </a:r>
            <a:endParaRPr lang="en-US" sz="72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xưa</a:t>
            </a:r>
            <a:endParaRPr lang="en-US" sz="72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421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889919" y="539597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794919" y="5429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1772" y="540733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8029" y="542254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738519" y="540733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79948" y="5441678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vở</a:t>
            </a:r>
            <a:r>
              <a:rPr lang="en-US" sz="9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vẽ</a:t>
            </a:r>
            <a:endParaRPr lang="en-US" sz="96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40969" y="54416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71319" y="5495517"/>
            <a:ext cx="2105726" cy="54881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</a:p>
        </p:txBody>
      </p:sp>
      <p:pic>
        <p:nvPicPr>
          <p:cNvPr id="13314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2575719" y="609600"/>
            <a:ext cx="6599938" cy="42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38446" y="543762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vỉa</a:t>
            </a:r>
            <a:r>
              <a:rPr lang="en-US" sz="9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hè</a:t>
            </a:r>
            <a:endParaRPr lang="en-US" sz="96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26747" y="5410200"/>
            <a:ext cx="22779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B2F99-CDC5-5E46-8E17-5F0758466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307"/>
          <a:stretch/>
        </p:blipFill>
        <p:spPr>
          <a:xfrm>
            <a:off x="2182283" y="0"/>
            <a:ext cx="764487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3198" y="5410200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xe</a:t>
            </a:r>
            <a:r>
              <a:rPr lang="en-US" sz="9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</a:t>
            </a:r>
            <a:endParaRPr lang="en-US" sz="96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00542" y="5406958"/>
            <a:ext cx="215657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5362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2546404" y="151334"/>
            <a:ext cx="6963515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7719" y="5439505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thị</a:t>
            </a:r>
            <a:r>
              <a:rPr lang="en-US" sz="96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xã</a:t>
            </a:r>
            <a:endParaRPr lang="en-US" sz="96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23719" y="543950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" name="AutoShape 2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93307"/>
            <a:ext cx="8192896" cy="46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132" y="1060070"/>
            <a:ext cx="2440554" cy="13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6171064" y="914400"/>
            <a:ext cx="2326247" cy="15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137319" y="914400"/>
            <a:ext cx="2375697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7318" y="3276600"/>
            <a:ext cx="259080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vở</a:t>
            </a:r>
            <a:r>
              <a:rPr lang="en-US" sz="72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vẽ</a:t>
            </a:r>
            <a:endParaRPr lang="en-US" sz="72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28119" y="3276600"/>
            <a:ext cx="3200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vỉa hè</a:t>
            </a:r>
            <a:endParaRPr lang="en-US" sz="72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863626" y="3258125"/>
            <a:ext cx="3200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xe lu</a:t>
            </a:r>
            <a:endParaRPr lang="en-US" sz="72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99132" y="3258126"/>
            <a:ext cx="3200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thị xã</a:t>
            </a:r>
            <a:endParaRPr lang="en-US" sz="72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D617DD-99B4-02D8-8607-1469D4EDEF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307"/>
          <a:stretch/>
        </p:blipFill>
        <p:spPr>
          <a:xfrm>
            <a:off x="3192969" y="581053"/>
            <a:ext cx="2476274" cy="2209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E6C37-AC60-701B-3BD6-FAAA29F9A901}"/>
              </a:ext>
            </a:extLst>
          </p:cNvPr>
          <p:cNvSpPr txBox="1"/>
          <p:nvPr/>
        </p:nvSpPr>
        <p:spPr>
          <a:xfrm>
            <a:off x="0" y="43932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S/66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7731" y="771123"/>
            <a:ext cx="1126760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1354" y="618110"/>
            <a:ext cx="1424434" cy="582969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3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1492" y="655595"/>
            <a:ext cx="549782" cy="49550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3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55447" y="1674409"/>
          <a:ext cx="2851988" cy="82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0924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v</a:t>
                      </a:r>
                    </a:p>
                  </a:txBody>
                  <a:tcPr marL="91214" marR="91214" marT="45607" marB="45607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00206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 marL="91214" marR="91214" marT="45607" marB="45607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33051" y="2494551"/>
            <a:ext cx="2874386" cy="965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87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charset="0"/>
              </a:rPr>
              <a:t>v</a:t>
            </a:r>
            <a:r>
              <a:rPr lang="en-US" sz="5387" dirty="0" err="1">
                <a:solidFill>
                  <a:srgbClr val="002060"/>
                </a:solidFill>
                <a:latin typeface=".VnAvant" panose="020B7200000000000000" pitchFamily="34" charset="0"/>
                <a:cs typeface=".VnAvant" panose="020B7200000000000000" charset="0"/>
              </a:rPr>
              <a:t>Ï</a:t>
            </a:r>
            <a:endParaRPr lang="en-US" sz="5387" dirty="0">
              <a:solidFill>
                <a:srgbClr val="002060"/>
              </a:solidFill>
              <a:latin typeface=".VnAvant" panose="020B7200000000000000" pitchFamily="34" charset="0"/>
              <a:cs typeface=".VnAvant" panose="020B7200000000000000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07817" y="1612880"/>
          <a:ext cx="2851988" cy="926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649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x</a:t>
                      </a:r>
                    </a:p>
                  </a:txBody>
                  <a:tcPr marL="91214" marR="91214" marT="45607" marB="45607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 marL="91214" marR="91214" marT="45607" marB="45607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87538" y="737152"/>
            <a:ext cx="835822" cy="82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07817" y="2539375"/>
            <a:ext cx="2851989" cy="10640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4788" b="1" dirty="0" err="1">
                <a:solidFill>
                  <a:srgbClr val="002060"/>
                </a:solidFill>
                <a:latin typeface=".VnAvant" panose="020B7200000000000000" charset="0"/>
                <a:cs typeface=".VnAvant" panose="020B7200000000000000" charset="0"/>
              </a:rPr>
              <a:t>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1354" y="3754703"/>
            <a:ext cx="1309210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b="1" dirty="0" err="1">
                <a:latin typeface=".VnAvant" panose="020B7200000000000000" charset="0"/>
                <a:cs typeface=".VnAvant" panose="020B7200000000000000" charset="0"/>
              </a:rPr>
              <a:t>vâ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51910" y="3755753"/>
            <a:ext cx="1795703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b="1" dirty="0" err="1">
                <a:latin typeface=".VnAvant" panose="020B7200000000000000" charset="0"/>
                <a:cs typeface=".VnAvant" panose="020B7200000000000000" charset="0"/>
              </a:rPr>
              <a:t>x­a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87537" y="3755754"/>
            <a:ext cx="1234816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b="1" dirty="0" err="1">
                <a:latin typeface=".VnAvant" panose="020B7200000000000000" charset="0"/>
                <a:cs typeface=".VnAvant" panose="020B7200000000000000" charset="0"/>
              </a:rPr>
              <a:t>xø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132" y="3756803"/>
            <a:ext cx="1342136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b="1" dirty="0" err="1">
                <a:latin typeface=".VnAvant" panose="020B7200000000000000" charset="0"/>
                <a:cs typeface=".VnAvant" panose="020B7200000000000000" charset="0"/>
              </a:rPr>
              <a:t>xØa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0248" y="3754704"/>
            <a:ext cx="1485752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b="1" dirty="0" err="1">
                <a:latin typeface=".VnAvant" panose="020B7200000000000000" charset="0"/>
                <a:cs typeface=".VnAvant" panose="020B7200000000000000" charset="0"/>
              </a:rPr>
              <a:t>vua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62915" y="3762336"/>
            <a:ext cx="1506098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9" b="1" dirty="0" err="1">
                <a:latin typeface=".VnAvant" panose="020B7200000000000000" pitchFamily="34" charset="0"/>
                <a:cs typeface=".VnAvant" panose="020B7200000000000000" charset="0"/>
              </a:rPr>
              <a:t>vë</a:t>
            </a:r>
            <a:endParaRPr lang="en-US" sz="4389" b="1" dirty="0">
              <a:latin typeface=".VnAvant" panose="020B7200000000000000" pitchFamily="34" charset="0"/>
              <a:cs typeface=".VnAvant" panose="020B720000000000000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5788" y="4617279"/>
            <a:ext cx="3121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b="1" dirty="0" err="1">
                <a:latin typeface=".VnAvant" panose="020B7200000000000000" pitchFamily="34" charset="0"/>
                <a:cs typeface=".VnAvant" panose="020B7200000000000000" charset="0"/>
              </a:rPr>
              <a:t>vë</a:t>
            </a:r>
            <a:r>
              <a:rPr lang="en-US" sz="4389" b="1" dirty="0">
                <a:latin typeface=".VnAvant" panose="020B7200000000000000" pitchFamily="34" charset="0"/>
                <a:cs typeface=".VnAvant" panose="020B7200000000000000" charset="0"/>
              </a:rPr>
              <a:t> </a:t>
            </a:r>
            <a:r>
              <a:rPr lang="vi-VN" sz="5400" dirty="0">
                <a:latin typeface="VNI-Avo" pitchFamily="2" charset="0"/>
              </a:rPr>
              <a:t>vẽ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6907818" y="4735426"/>
            <a:ext cx="2957933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b="1" dirty="0" err="1">
                <a:latin typeface=".VnAvant" pitchFamily="34" charset="0"/>
              </a:rPr>
              <a:t>vØa</a:t>
            </a:r>
            <a:r>
              <a:rPr lang="en-US" sz="4389" b="1" dirty="0">
                <a:latin typeface=".VnAvant" pitchFamily="34" charset="0"/>
              </a:rPr>
              <a:t> </a:t>
            </a:r>
            <a:r>
              <a:rPr lang="en-US" sz="4389" b="1" dirty="0" err="1">
                <a:latin typeface=".VnAvant" pitchFamily="34" charset="0"/>
              </a:rPr>
              <a:t>hÌ</a:t>
            </a:r>
            <a:endParaRPr lang="en-US" sz="4389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71199" y="5686772"/>
            <a:ext cx="2084887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b="1" dirty="0" err="1">
                <a:latin typeface=".VnAvant" pitchFamily="34" charset="0"/>
              </a:rPr>
              <a:t>thÞ</a:t>
            </a:r>
            <a:r>
              <a:rPr lang="en-US" sz="4389" b="1" dirty="0">
                <a:latin typeface=".VnAvant" pitchFamily="34" charset="0"/>
              </a:rPr>
              <a:t> x·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32460" y="5686772"/>
            <a:ext cx="2084887" cy="76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89" b="1" dirty="0" err="1">
                <a:latin typeface=".VnAvant" pitchFamily="34" charset="0"/>
              </a:rPr>
              <a:t>xe</a:t>
            </a:r>
            <a:r>
              <a:rPr lang="en-US" sz="4389" b="1" dirty="0">
                <a:latin typeface=".VnAvant" pitchFamily="34" charset="0"/>
              </a:rPr>
              <a:t> </a:t>
            </a:r>
            <a:r>
              <a:rPr lang="en-US" sz="4389" b="1" dirty="0" err="1">
                <a:latin typeface=".VnAvant" pitchFamily="34" charset="0"/>
              </a:rPr>
              <a:t>lu</a:t>
            </a:r>
            <a:endParaRPr lang="en-US" sz="4389" b="1" dirty="0">
              <a:latin typeface=".VnAvant" pitchFamily="34" charset="0"/>
            </a:endParaRPr>
          </a:p>
        </p:txBody>
      </p:sp>
      <p:pic>
        <p:nvPicPr>
          <p:cNvPr id="22" name="Picture 16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9" y="5640845"/>
            <a:ext cx="915537" cy="118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620" y="5627371"/>
            <a:ext cx="961012" cy="121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25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805"/>
            <a:ext cx="12161833" cy="6839830"/>
          </a:xfrm>
          <a:prstGeom prst="rect">
            <a:avLst/>
          </a:prstGeom>
        </p:spPr>
      </p:pic>
      <p:pic>
        <p:nvPicPr>
          <p:cNvPr id="16" name="Picture 15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7" y="1062629"/>
            <a:ext cx="6513577" cy="454898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51186" y="2858559"/>
            <a:ext cx="241247" cy="195711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0841" y="2495841"/>
            <a:ext cx="961530" cy="921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08" y="4931201"/>
            <a:ext cx="505037" cy="505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52" y="152741"/>
            <a:ext cx="866494" cy="642649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28223" y="6212921"/>
            <a:ext cx="1502521" cy="556784"/>
          </a:xfrm>
          <a:prstGeom prst="rect">
            <a:avLst/>
          </a:prstGeom>
        </p:spPr>
      </p:pic>
      <p:sp>
        <p:nvSpPr>
          <p:cNvPr id="2" name="Rectangle 1">
            <a:hlinkClick r:id="rId10" action="ppaction://hlinksldjump"/>
          </p:cNvPr>
          <p:cNvSpPr/>
          <p:nvPr/>
        </p:nvSpPr>
        <p:spPr>
          <a:xfrm>
            <a:off x="4002696" y="965712"/>
            <a:ext cx="3198962" cy="23863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1</a:t>
            </a:r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7199967" y="965712"/>
            <a:ext cx="3314613" cy="23863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2</a:t>
            </a:r>
          </a:p>
        </p:txBody>
      </p:sp>
      <p:sp>
        <p:nvSpPr>
          <p:cNvPr id="19" name="Rectangle 18">
            <a:hlinkClick r:id="rId12" action="ppaction://hlinksldjump"/>
          </p:cNvPr>
          <p:cNvSpPr/>
          <p:nvPr/>
        </p:nvSpPr>
        <p:spPr>
          <a:xfrm>
            <a:off x="7208141" y="3352110"/>
            <a:ext cx="3343525" cy="2482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4</a:t>
            </a: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982588" y="3316780"/>
            <a:ext cx="3205444" cy="25528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59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6849-8146-492C-B8B0-6C1E070F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E27D4-A395-417C-B200-D90B2873E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681" y="731836"/>
            <a:ext cx="12138173" cy="36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4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9C821-B5D7-42F2-BB79-C00123C1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34A72-D02F-41A4-8424-6C2B57BB7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  <a:extLst>
              <a:ext uri="{FF2B5EF4-FFF2-40B4-BE49-F238E27FC236}">
                <a16:creationId xmlns:a16="http://schemas.microsoft.com/office/drawing/2014/main" id="{2482B5D4-3002-4E24-94F4-A8BE0FEA2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6917" y="8483"/>
            <a:ext cx="6841034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35A6-E011-4B3E-8352-ED3819D3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6C07A-B2BC-4579-A99B-A4AEE88AE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B2E86273-0857-445E-AB7D-11A29B928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289" y="-86973"/>
            <a:ext cx="6841034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9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/>
        </p:blipFill>
        <p:spPr>
          <a:xfrm>
            <a:off x="876300" y="0"/>
            <a:ext cx="10341537" cy="507637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sở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63053" y="5533259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604919" y="495300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758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0565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55638" r="-1624" b="5544"/>
          <a:stretch/>
        </p:blipFill>
        <p:spPr>
          <a:xfrm>
            <a:off x="1795097" y="1999202"/>
            <a:ext cx="8557419" cy="48587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94695" y="1400905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 phố và nông thôn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 phố</a:t>
            </a:r>
          </a:p>
        </p:txBody>
      </p:sp>
      <p:pic>
        <p:nvPicPr>
          <p:cNvPr id="2054" name="Picture 6" descr="Ngắm hoa sưa nở vàng rực đường phố Đà Nẵ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268436"/>
            <a:ext cx="7348537" cy="4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ANOI CITY FULL DAY PRIVATE TOUR BY CAR - Asia Vespa Tours Hanoi - Hanoi  Vintage Vespa T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56" y="0"/>
            <a:ext cx="8312727" cy="55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Nhà hát lớn Hà Nội</a:t>
            </a:r>
          </a:p>
        </p:txBody>
      </p:sp>
    </p:spTree>
    <p:extLst>
      <p:ext uri="{BB962C8B-B14F-4D97-AF65-F5344CB8AC3E}">
        <p14:creationId xmlns:p14="http://schemas.microsoft.com/office/powerpoint/2010/main" val="2448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Siêu thị BigC Đà Nẵng</a:t>
            </a:r>
          </a:p>
        </p:txBody>
      </p:sp>
      <p:pic>
        <p:nvPicPr>
          <p:cNvPr id="5" name="Picture 2" descr="Big C in Da Nang - Activity in Da Nang, Vietnam - Justg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166687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62652" y="6043795"/>
            <a:ext cx="2158726" cy="638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2">
              <a:solidFill>
                <a:schemeClr val="bg1"/>
              </a:solidFill>
            </a:endParaRPr>
          </a:p>
        </p:txBody>
      </p:sp>
      <p:sp>
        <p:nvSpPr>
          <p:cNvPr id="2" name="Action Button: Back or Previous 1">
            <a:hlinkClick r:id="rId2" action="ppaction://hlinksldjump" highlightClick="1"/>
          </p:cNvPr>
          <p:cNvSpPr/>
          <p:nvPr/>
        </p:nvSpPr>
        <p:spPr>
          <a:xfrm>
            <a:off x="10841410" y="6211021"/>
            <a:ext cx="820924" cy="6384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12078" y="2693519"/>
            <a:ext cx="4123890" cy="10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985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pha</a:t>
            </a:r>
            <a:r>
              <a:rPr lang="en-US" altLang="en-US" sz="5985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985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trà</a:t>
            </a:r>
            <a:r>
              <a:rPr lang="en-US" altLang="en-US" sz="5985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6" name="Picture 13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048278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271" y="8483"/>
            <a:ext cx="1048278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84" y="6165414"/>
            <a:ext cx="9121378" cy="68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81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viên</a:t>
            </a:r>
          </a:p>
        </p:txBody>
      </p:sp>
      <p:pic>
        <p:nvPicPr>
          <p:cNvPr id="4098" name="Picture 2" descr="Thỏa sức vui chơi cùng Top 7 công viên đẹp nhất Tp.HC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53340"/>
            <a:ext cx="8643939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 vui chơi giải trí mang màu sắc châu Âu ở miền Tây -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35" y="152400"/>
            <a:ext cx="6494318" cy="48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vui chơi giải trí</a:t>
            </a:r>
          </a:p>
        </p:txBody>
      </p:sp>
    </p:spTree>
    <p:extLst>
      <p:ext uri="{BB962C8B-B14F-4D97-AF65-F5344CB8AC3E}">
        <p14:creationId xmlns:p14="http://schemas.microsoft.com/office/powerpoint/2010/main" val="13046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ọn Bộ] hình ảnh làng quê Việt Nam ngày xưa mộc mạc, yên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609600"/>
            <a:ext cx="784772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24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đồng lúa</a:t>
            </a:r>
          </a:p>
        </p:txBody>
      </p:sp>
      <p:pic>
        <p:nvPicPr>
          <p:cNvPr id="8194" name="Picture 2" descr="Chiêm ngưỡng Cánh đồng Tà Pạ tuyệt đẹp ở An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55" y="113158"/>
            <a:ext cx="7879080" cy="52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 làng quê Việt Nam đẹp cổ kính và nên thơ - Kênh truyền hình Đài Tiếng  nói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04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uyện cái đình làng - Báo Thừa Thiên Huế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533400"/>
            <a:ext cx="10571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14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ên Dòng Sông Quê Hương | Hưng Việt - VIET Héritage Renaiss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149256"/>
            <a:ext cx="5620543" cy="35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ình ảnh, hình nền sông nước đẹp, sông nước miền Tây quê hương | VFO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36" y="2684967"/>
            <a:ext cx="6047198" cy="40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2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</a:p>
        </p:txBody>
      </p:sp>
    </p:spTree>
    <p:extLst>
      <p:ext uri="{BB962C8B-B14F-4D97-AF65-F5344CB8AC3E}">
        <p14:creationId xmlns:p14="http://schemas.microsoft.com/office/powerpoint/2010/main" val="1717612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805"/>
            <a:ext cx="12161833" cy="6839830"/>
          </a:xfrm>
          <a:prstGeom prst="rect">
            <a:avLst/>
          </a:prstGeom>
        </p:spPr>
      </p:pic>
      <p:pic>
        <p:nvPicPr>
          <p:cNvPr id="16" name="Picture 15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7" y="1062629"/>
            <a:ext cx="6513577" cy="454898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51186" y="2858559"/>
            <a:ext cx="241247" cy="195711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0841" y="2495841"/>
            <a:ext cx="961530" cy="921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08" y="4931201"/>
            <a:ext cx="505037" cy="505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52" y="152741"/>
            <a:ext cx="866494" cy="642649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28223" y="6212921"/>
            <a:ext cx="1502521" cy="556784"/>
          </a:xfrm>
          <a:prstGeom prst="rect">
            <a:avLst/>
          </a:prstGeom>
        </p:spPr>
      </p:pic>
      <p:sp>
        <p:nvSpPr>
          <p:cNvPr id="2" name="Rectangle 1">
            <a:hlinkClick r:id="rId10" action="ppaction://hlinksldjump"/>
          </p:cNvPr>
          <p:cNvSpPr/>
          <p:nvPr/>
        </p:nvSpPr>
        <p:spPr>
          <a:xfrm>
            <a:off x="4002696" y="965712"/>
            <a:ext cx="3198962" cy="23863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1</a:t>
            </a:r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7199967" y="965712"/>
            <a:ext cx="3314613" cy="23863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2</a:t>
            </a:r>
          </a:p>
        </p:txBody>
      </p:sp>
      <p:sp>
        <p:nvSpPr>
          <p:cNvPr id="19" name="Rectangle 18">
            <a:hlinkClick r:id="rId12" action="ppaction://hlinksldjump"/>
          </p:cNvPr>
          <p:cNvSpPr/>
          <p:nvPr/>
        </p:nvSpPr>
        <p:spPr>
          <a:xfrm>
            <a:off x="7208141" y="3352110"/>
            <a:ext cx="3343525" cy="2482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4</a:t>
            </a: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982588" y="3316780"/>
            <a:ext cx="3205444" cy="25528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1681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62652" y="6043795"/>
            <a:ext cx="2158726" cy="638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2">
              <a:solidFill>
                <a:schemeClr val="bg1"/>
              </a:solidFill>
            </a:endParaRPr>
          </a:p>
        </p:txBody>
      </p:sp>
      <p:sp>
        <p:nvSpPr>
          <p:cNvPr id="2" name="Action Button: Back or Previous 1">
            <a:hlinkClick r:id="rId2" action="ppaction://hlinksldjump" highlightClick="1"/>
          </p:cNvPr>
          <p:cNvSpPr/>
          <p:nvPr/>
        </p:nvSpPr>
        <p:spPr>
          <a:xfrm>
            <a:off x="10385341" y="6043795"/>
            <a:ext cx="899107" cy="6384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022600" y="2496792"/>
            <a:ext cx="5880105" cy="10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5985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phố cổ</a:t>
            </a:r>
            <a:endParaRPr lang="en-US" altLang="en-US" sz="5985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12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84" y="5849108"/>
            <a:ext cx="9121378" cy="100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048278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62" y="-79762"/>
            <a:ext cx="1048278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89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B779F-6141-82D3-E238-41B3D40C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DBCF72-E993-F424-6598-726907109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805"/>
            <a:ext cx="12161833" cy="6839830"/>
          </a:xfrm>
          <a:prstGeom prst="rect">
            <a:avLst/>
          </a:prstGeom>
        </p:spPr>
      </p:pic>
      <p:pic>
        <p:nvPicPr>
          <p:cNvPr id="16" name="Picture 15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id="{F5B7C916-F80D-827C-6628-AA6D4FDE0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7" y="1062629"/>
            <a:ext cx="6513577" cy="454898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6168ABB-3BF2-6C58-3C1C-772E56AD9D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51186" y="2858559"/>
            <a:ext cx="241247" cy="195711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124068D9-13BA-9346-0CA8-209079BA6A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0841" y="2495841"/>
            <a:ext cx="961530" cy="921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A99429-0E44-7784-5656-57256C77FD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08" y="4931201"/>
            <a:ext cx="505037" cy="505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9BA91-BAC1-E16C-5C8B-BB49F248B1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52" y="152741"/>
            <a:ext cx="866494" cy="642649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1055072F-69F2-8919-D87D-DD19BAD39D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28223" y="6212921"/>
            <a:ext cx="1502521" cy="556784"/>
          </a:xfrm>
          <a:prstGeom prst="rect">
            <a:avLst/>
          </a:prstGeom>
        </p:spPr>
      </p:pic>
      <p:sp>
        <p:nvSpPr>
          <p:cNvPr id="2" name="Rectangle 1">
            <a:hlinkClick r:id="rId10" action="ppaction://hlinksldjump"/>
            <a:extLst>
              <a:ext uri="{FF2B5EF4-FFF2-40B4-BE49-F238E27FC236}">
                <a16:creationId xmlns:a16="http://schemas.microsoft.com/office/drawing/2014/main" id="{CAA49FB9-EDAC-098A-6293-9EB463189F19}"/>
              </a:ext>
            </a:extLst>
          </p:cNvPr>
          <p:cNvSpPr/>
          <p:nvPr/>
        </p:nvSpPr>
        <p:spPr>
          <a:xfrm>
            <a:off x="4002696" y="965712"/>
            <a:ext cx="3198962" cy="23863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1</a:t>
            </a:r>
          </a:p>
        </p:txBody>
      </p:sp>
      <p:sp>
        <p:nvSpPr>
          <p:cNvPr id="18" name="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027643CD-66B5-E99E-2AD6-0BAEA2E30D8B}"/>
              </a:ext>
            </a:extLst>
          </p:cNvPr>
          <p:cNvSpPr/>
          <p:nvPr/>
        </p:nvSpPr>
        <p:spPr>
          <a:xfrm>
            <a:off x="7199967" y="965712"/>
            <a:ext cx="3314613" cy="23863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2</a:t>
            </a:r>
          </a:p>
        </p:txBody>
      </p:sp>
      <p:sp>
        <p:nvSpPr>
          <p:cNvPr id="19" name="Rectangle 18">
            <a:hlinkClick r:id="rId12" action="ppaction://hlinksldjump"/>
            <a:extLst>
              <a:ext uri="{FF2B5EF4-FFF2-40B4-BE49-F238E27FC236}">
                <a16:creationId xmlns:a16="http://schemas.microsoft.com/office/drawing/2014/main" id="{8DEC7262-0B3B-EF30-D502-B55CE9A70DEB}"/>
              </a:ext>
            </a:extLst>
          </p:cNvPr>
          <p:cNvSpPr/>
          <p:nvPr/>
        </p:nvSpPr>
        <p:spPr>
          <a:xfrm>
            <a:off x="7208141" y="3352110"/>
            <a:ext cx="3343525" cy="2482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4</a:t>
            </a: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1EBC4678-8C10-24BE-A579-E62341AFCBE9}"/>
              </a:ext>
            </a:extLst>
          </p:cNvPr>
          <p:cNvSpPr/>
          <p:nvPr/>
        </p:nvSpPr>
        <p:spPr>
          <a:xfrm>
            <a:off x="3982588" y="3316780"/>
            <a:ext cx="3205444" cy="25528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68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62652" y="6043795"/>
            <a:ext cx="2158726" cy="638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2">
              <a:solidFill>
                <a:schemeClr val="bg1"/>
              </a:solidFill>
            </a:endParaRPr>
          </a:p>
        </p:txBody>
      </p:sp>
      <p:sp>
        <p:nvSpPr>
          <p:cNvPr id="4" name="Action Button: Back or Previous 3">
            <a:hlinkClick r:id="rId2" action="ppaction://hlinksldjump" highlightClick="1"/>
          </p:cNvPr>
          <p:cNvSpPr/>
          <p:nvPr/>
        </p:nvSpPr>
        <p:spPr>
          <a:xfrm>
            <a:off x="10672013" y="6043795"/>
            <a:ext cx="846985" cy="80572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313202" y="2454615"/>
            <a:ext cx="6525467" cy="10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985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5985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985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nhà</a:t>
            </a:r>
            <a:endParaRPr lang="en-US" altLang="en-US" sz="5985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3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048278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025" y="8483"/>
            <a:ext cx="1048278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84" y="6043795"/>
            <a:ext cx="9121378" cy="80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804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805"/>
            <a:ext cx="12161833" cy="6839830"/>
          </a:xfrm>
          <a:prstGeom prst="rect">
            <a:avLst/>
          </a:prstGeom>
        </p:spPr>
      </p:pic>
      <p:pic>
        <p:nvPicPr>
          <p:cNvPr id="16" name="Picture 15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7" y="1062629"/>
            <a:ext cx="6513577" cy="454898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51186" y="2858559"/>
            <a:ext cx="241247" cy="195711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0841" y="2495841"/>
            <a:ext cx="961530" cy="921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08" y="4931201"/>
            <a:ext cx="505037" cy="505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52" y="152741"/>
            <a:ext cx="866494" cy="642649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28223" y="6212921"/>
            <a:ext cx="1502521" cy="556784"/>
          </a:xfrm>
          <a:prstGeom prst="rect">
            <a:avLst/>
          </a:prstGeom>
        </p:spPr>
      </p:pic>
      <p:sp>
        <p:nvSpPr>
          <p:cNvPr id="2" name="Rectangle 1">
            <a:hlinkClick r:id="rId10" action="ppaction://hlinksldjump"/>
          </p:cNvPr>
          <p:cNvSpPr/>
          <p:nvPr/>
        </p:nvSpPr>
        <p:spPr>
          <a:xfrm>
            <a:off x="4002696" y="965712"/>
            <a:ext cx="3198962" cy="23863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1</a:t>
            </a:r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7199967" y="965712"/>
            <a:ext cx="3314613" cy="23863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2</a:t>
            </a:r>
          </a:p>
        </p:txBody>
      </p:sp>
      <p:sp>
        <p:nvSpPr>
          <p:cNvPr id="19" name="Rectangle 18">
            <a:hlinkClick r:id="rId12" action="ppaction://hlinksldjump"/>
          </p:cNvPr>
          <p:cNvSpPr/>
          <p:nvPr/>
        </p:nvSpPr>
        <p:spPr>
          <a:xfrm>
            <a:off x="7208141" y="3352110"/>
            <a:ext cx="3343525" cy="2482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4</a:t>
            </a: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982588" y="3316780"/>
            <a:ext cx="3205444" cy="25528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8" b="1" dirty="0">
                <a:latin typeface=".VnArialH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475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4235-03FE-1667-FE47-E8ACD40AE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263F5C1B-19FC-0694-CCD1-281DA1B9467D}"/>
              </a:ext>
            </a:extLst>
          </p:cNvPr>
          <p:cNvSpPr/>
          <p:nvPr/>
        </p:nvSpPr>
        <p:spPr>
          <a:xfrm>
            <a:off x="6962652" y="6043795"/>
            <a:ext cx="2158726" cy="638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2">
              <a:solidFill>
                <a:schemeClr val="bg1"/>
              </a:solidFill>
            </a:endParaRPr>
          </a:p>
        </p:txBody>
      </p:sp>
      <p:sp>
        <p:nvSpPr>
          <p:cNvPr id="4" name="Action Button: Back or Previous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FA6C8D5-FB4A-7C8A-DBB4-07DDC40BCFBF}"/>
              </a:ext>
            </a:extLst>
          </p:cNvPr>
          <p:cNvSpPr/>
          <p:nvPr/>
        </p:nvSpPr>
        <p:spPr>
          <a:xfrm>
            <a:off x="10672013" y="6043795"/>
            <a:ext cx="846985" cy="80572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FB57EE38-3D7E-220D-465E-3B4666EFF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184" y="2454615"/>
            <a:ext cx="9360535" cy="193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5985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Bà ở quê ra. Bố đưa bà ra phố đi bộ.</a:t>
            </a:r>
            <a:endParaRPr lang="en-US" altLang="en-US" sz="5985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3" descr="15">
            <a:extLst>
              <a:ext uri="{FF2B5EF4-FFF2-40B4-BE49-F238E27FC236}">
                <a16:creationId xmlns:a16="http://schemas.microsoft.com/office/drawing/2014/main" id="{65FB8F69-A3FB-857E-2DC4-E3899682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048278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15">
            <a:extLst>
              <a:ext uri="{FF2B5EF4-FFF2-40B4-BE49-F238E27FC236}">
                <a16:creationId xmlns:a16="http://schemas.microsoft.com/office/drawing/2014/main" id="{D44BB112-8283-1DF1-3DA7-7E5BFD955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025" y="8483"/>
            <a:ext cx="1048278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15">
            <a:extLst>
              <a:ext uri="{FF2B5EF4-FFF2-40B4-BE49-F238E27FC236}">
                <a16:creationId xmlns:a16="http://schemas.microsoft.com/office/drawing/2014/main" id="{69ED78F9-983E-F133-02DA-9B13D87AB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84" y="6043795"/>
            <a:ext cx="9121378" cy="80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414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271</Words>
  <Application>Microsoft Office PowerPoint</Application>
  <PresentationFormat>Custom</PresentationFormat>
  <Paragraphs>117</Paragraphs>
  <Slides>39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.VnArialH</vt:lpstr>
      <vt:lpstr>.VnAvant</vt:lpstr>
      <vt:lpstr>Arial</vt:lpstr>
      <vt:lpstr>Arial Rounded MT Bold</vt:lpstr>
      <vt:lpstr>Arial-Rounded</vt:lpstr>
      <vt:lpstr>Bandit</vt:lpstr>
      <vt:lpstr>Calibri</vt:lpstr>
      <vt:lpstr>Century Gothic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175</cp:revision>
  <dcterms:created xsi:type="dcterms:W3CDTF">2021-05-08T14:00:55Z</dcterms:created>
  <dcterms:modified xsi:type="dcterms:W3CDTF">2025-05-03T18:04:40Z</dcterms:modified>
</cp:coreProperties>
</file>