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33"/>
  </p:notesMasterIdLst>
  <p:handoutMasterIdLst>
    <p:handoutMasterId r:id="rId34"/>
  </p:handoutMasterIdLst>
  <p:sldIdLst>
    <p:sldId id="395" r:id="rId6"/>
    <p:sldId id="397" r:id="rId7"/>
    <p:sldId id="396" r:id="rId8"/>
    <p:sldId id="399" r:id="rId9"/>
    <p:sldId id="401" r:id="rId10"/>
    <p:sldId id="400" r:id="rId11"/>
    <p:sldId id="421" r:id="rId12"/>
    <p:sldId id="420" r:id="rId13"/>
    <p:sldId id="403" r:id="rId14"/>
    <p:sldId id="422" r:id="rId15"/>
    <p:sldId id="423" r:id="rId16"/>
    <p:sldId id="424" r:id="rId17"/>
    <p:sldId id="404" r:id="rId18"/>
    <p:sldId id="405" r:id="rId19"/>
    <p:sldId id="407" r:id="rId20"/>
    <p:sldId id="425" r:id="rId21"/>
    <p:sldId id="410" r:id="rId22"/>
    <p:sldId id="412" r:id="rId23"/>
    <p:sldId id="409" r:id="rId24"/>
    <p:sldId id="426" r:id="rId25"/>
    <p:sldId id="415" r:id="rId26"/>
    <p:sldId id="416" r:id="rId27"/>
    <p:sldId id="427" r:id="rId28"/>
    <p:sldId id="429" r:id="rId29"/>
    <p:sldId id="430" r:id="rId30"/>
    <p:sldId id="280" r:id="rId31"/>
    <p:sldId id="385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6" autoAdjust="0"/>
    <p:restoredTop sz="94343" autoAdjust="0"/>
  </p:normalViewPr>
  <p:slideViewPr>
    <p:cSldViewPr>
      <p:cViewPr varScale="1">
        <p:scale>
          <a:sx n="88" d="100"/>
          <a:sy n="88" d="100"/>
        </p:scale>
        <p:origin x="22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1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4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7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6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4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0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0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3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5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3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5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0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11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LỜI KÊU GỌI TOÀN DÂN TẬP THỂ DỤC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753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51520" y="77155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2829" y="3605874"/>
            <a:ext cx="136928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79512" y="30205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3582251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829" y="4159363"/>
            <a:ext cx="89800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1331640" y="4072753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339502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90433" y="55647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2555776" y="1251240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5868144" y="1276996"/>
            <a:ext cx="72008" cy="2604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650299" y="1682006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D8E3D-FBEE-18F9-2F59-7EDFBC0EE8D5}"/>
              </a:ext>
            </a:extLst>
          </p:cNvPr>
          <p:cNvCxnSpPr/>
          <p:nvPr/>
        </p:nvCxnSpPr>
        <p:spPr>
          <a:xfrm flipH="1">
            <a:off x="1744523" y="1684919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395537" y="2423060"/>
            <a:ext cx="27315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803" y="3057822"/>
            <a:ext cx="1039067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299" y="3042262"/>
            <a:ext cx="3281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48" y="1051066"/>
            <a:ext cx="851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80248" y="3723878"/>
            <a:ext cx="94609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6174" y="3723878"/>
            <a:ext cx="4670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7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131590"/>
            <a:ext cx="86409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Thỏ con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lịm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.”.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nhẫn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đợi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trèo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Vừa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khẩn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Cho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ý. Đàn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(Theo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4250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828147" y="-25093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830997"/>
            <a:chOff x="1889990" y="335364"/>
            <a:chExt cx="1018312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Khi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nhìn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83" y="1487257"/>
            <a:ext cx="892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-3" y="2734450"/>
            <a:ext cx="8803714" cy="1000972"/>
            <a:chOff x="1949128" y="335360"/>
            <a:chExt cx="8446134" cy="10009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460872" y="382225"/>
              <a:ext cx="7934390" cy="95410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đợi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rụng</a:t>
              </a:r>
              <a:r>
                <a:rPr kumimoji="0" lang="en-US" sz="28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1949128" y="335360"/>
              <a:ext cx="685531" cy="477054"/>
              <a:chOff x="4332064" y="740271"/>
              <a:chExt cx="463075" cy="32225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338016" y="740272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332064" y="740271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3315" y="37871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thỏ đứng đợi quả hồng rụng xuống thì có đàn chim bay đến định ăn quả hồng.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830997"/>
            <a:chOff x="1763746" y="246858"/>
            <a:chExt cx="971010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hốt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ngăn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ăn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S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au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thỏ đang rất thèm quả hồng, nhưng khi đàn chim cầu khẩn vì rất đói thì thỏ lại đồng ý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-21615" y="1934311"/>
            <a:ext cx="8728458" cy="830997"/>
            <a:chOff x="2099706" y="271022"/>
            <a:chExt cx="9862701" cy="16303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361305" y="271022"/>
              <a:ext cx="9601102" cy="1630370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A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B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8"/>
              <a:ext cx="710730" cy="924655"/>
              <a:chOff x="4433779" y="744279"/>
              <a:chExt cx="480097" cy="6246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624603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61796" cy="544147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3223906" y="3471849"/>
            <a:ext cx="192415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098611" y="3471849"/>
            <a:ext cx="196452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152180" y="3921899"/>
            <a:ext cx="1995884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11" y="2709983"/>
            <a:ext cx="2895600" cy="2022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636029"/>
            <a:ext cx="3872235" cy="2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21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C9088-E98E-CFD4-F76D-4AF214FB81FA}"/>
              </a:ext>
            </a:extLst>
          </p:cNvPr>
          <p:cNvSpPr txBox="1"/>
          <p:nvPr/>
        </p:nvSpPr>
        <p:spPr>
          <a:xfrm>
            <a:off x="1" y="267494"/>
            <a:ext cx="9115112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Câu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6B877-6F7F-C4FE-DC3F-8F10289C1D8E}"/>
              </a:ext>
            </a:extLst>
          </p:cNvPr>
          <p:cNvSpPr/>
          <p:nvPr/>
        </p:nvSpPr>
        <p:spPr>
          <a:xfrm>
            <a:off x="113896" y="342771"/>
            <a:ext cx="509005" cy="35601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nói, nếu yêu thương mọi người chúng ta sẽ nhận được lại yêu thương.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912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đẹp.</a:t>
            </a:r>
            <a:endParaRPr kumimoji="0" lang="en-US" sz="32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Qủa</a:t>
            </a:r>
            <a:r>
              <a:rPr lang="en-US" sz="21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hồng</a:t>
            </a:r>
            <a:r>
              <a:rPr lang="en-US" sz="21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1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sz="213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3488"/>
            <a:ext cx="267384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R, S</a:t>
            </a:r>
            <a:endParaRPr lang="en-US" sz="2022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3376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190496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2618564"/>
            <a:ext cx="2353042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2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72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72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endParaRPr lang="en-US" sz="2472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44459" y="721942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88141640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3439149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619670"/>
            <a:ext cx="6693789" cy="104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ta</a:t>
            </a:r>
          </a:p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quên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Tiên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Sa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hữu</a:t>
            </a:r>
            <a:r>
              <a:rPr lang="en-US" sz="2444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tình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>
                <a:solidFill>
                  <a:srgbClr val="0000CC"/>
                </a:solidFill>
                <a:latin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72408275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2060"/>
                </a:solidFill>
              </a:rPr>
              <a:t>Hoàn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thành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FFFF"/>
                </a:solidFill>
              </a:rPr>
              <a:t>Xem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lại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bài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đã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học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>
                <a:solidFill>
                  <a:srgbClr val="FFFFFF"/>
                </a:solidFill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392488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43" y="195486"/>
            <a:ext cx="4248472" cy="2664296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6790" y="3003798"/>
            <a:ext cx="8685690" cy="12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4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2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76464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3478"/>
            <a:ext cx="44561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30267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AFE64-B622-5090-3569-96CCBCE47581}"/>
              </a:ext>
            </a:extLst>
          </p:cNvPr>
          <p:cNvSpPr txBox="1"/>
          <p:nvPr/>
        </p:nvSpPr>
        <p:spPr>
          <a:xfrm>
            <a:off x="395536" y="178296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còn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xanh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 “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Chờ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sẽ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thưởng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lịm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chăm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tưới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Ít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lâu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đỏ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kiên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nhẫn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đứng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đợi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rơi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xuống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trèo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Vừa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cầu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khẩn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- Cho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Thỏ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lát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ríu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rít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mổ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dưa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hấu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hay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mật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chưa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bao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giờ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Đúng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chúng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Thỏ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Đàn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ngồi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nghỉ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bay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đến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(Theo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4"/>
            <a:ext cx="4968552" cy="644083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63" y="771550"/>
            <a:ext cx="9108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con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9512" y="771550"/>
            <a:ext cx="318677" cy="288031"/>
            <a:chOff x="8079657" y="1342173"/>
            <a:chExt cx="707923" cy="7079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70611" y="2244169"/>
            <a:ext cx="288031" cy="288032"/>
            <a:chOff x="8079657" y="1342173"/>
            <a:chExt cx="707923" cy="7079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62">
            <a:extLst>
              <a:ext uri="{FF2B5EF4-FFF2-40B4-BE49-F238E27FC236}">
                <a16:creationId xmlns:a16="http://schemas.microsoft.com/office/drawing/2014/main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919" y="572055"/>
            <a:ext cx="8915036" cy="45397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Đàn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127856" y="572055"/>
            <a:ext cx="288031" cy="247711"/>
            <a:chOff x="8079657" y="1342173"/>
            <a:chExt cx="707923" cy="7079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271871" y="2868786"/>
            <a:ext cx="288031" cy="288032"/>
            <a:chOff x="8079657" y="1342173"/>
            <a:chExt cx="707923" cy="7079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27422"/>
            <a:ext cx="8611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DA32C-0382-4BEB-2359-824E91001094}"/>
              </a:ext>
            </a:extLst>
          </p:cNvPr>
          <p:cNvGrpSpPr/>
          <p:nvPr/>
        </p:nvGrpSpPr>
        <p:grpSpPr>
          <a:xfrm>
            <a:off x="395536" y="1131590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1867</Words>
  <Application>Microsoft Office PowerPoint</Application>
  <PresentationFormat>Trình chiếu Trên màn hình (16:9)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27</vt:i4>
      </vt:variant>
    </vt:vector>
  </HeadingPairs>
  <TitlesOfParts>
    <vt:vector size="39" baseType="lpstr">
      <vt:lpstr>Arial</vt:lpstr>
      <vt:lpstr>Calibri</vt:lpstr>
      <vt:lpstr>HP001 4 hàng</vt:lpstr>
      <vt:lpstr>OpenSans</vt:lpstr>
      <vt:lpstr>Times New Roman</vt:lpstr>
      <vt:lpstr>UTM Avo</vt:lpstr>
      <vt:lpstr>UTM Cookies</vt:lpstr>
      <vt:lpstr>Office Theme</vt:lpstr>
      <vt:lpstr>Default Design</vt:lpstr>
      <vt:lpstr>1_Default Design</vt:lpstr>
      <vt:lpstr>2_Default Design</vt:lpstr>
      <vt:lpstr>3_Default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139</cp:revision>
  <dcterms:created xsi:type="dcterms:W3CDTF">2015-02-26T08:23:36Z</dcterms:created>
  <dcterms:modified xsi:type="dcterms:W3CDTF">2025-05-05T01:49:14Z</dcterms:modified>
</cp:coreProperties>
</file>