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68" r:id="rId4"/>
    <p:sldId id="282" r:id="rId5"/>
    <p:sldId id="272" r:id="rId6"/>
    <p:sldId id="284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FFCC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978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5/5/2025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5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5/5/2025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04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6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2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4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C6060B65-DC19-4CF9-9EAA-C3D1C4531AF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5/5/2025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D94B1D1F-A980-4CE3-A075-A1AD11306BD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917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43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86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41329"/>
      </p:ext>
    </p:extLst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72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86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5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92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61561"/>
      </p:ext>
    </p:extLst>
  </p:cSld>
  <p:clrMapOvr>
    <a:masterClrMapping/>
  </p:clrMapOvr>
  <p:transition spd="slow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83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30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30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41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48145"/>
      </p:ext>
    </p:extLst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5/5/2025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 defTabSz="121917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9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 advTm="0">
    <p:fade/>
  </p:transition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9.jpeg"/><Relationship Id="rId18" Type="http://schemas.openxmlformats.org/officeDocument/2006/relationships/image" Target="../media/image23.jpeg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7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7.jpeg"/><Relationship Id="rId10" Type="http://schemas.openxmlformats.org/officeDocument/2006/relationships/image" Target="../media/image16.pn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6951" y="5048485"/>
            <a:ext cx="14687528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PHÉP TRỪ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711379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13881" y="471362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10 000(TIẾT 3)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6233319" y="2057400"/>
            <a:ext cx="4103071" cy="1952485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Lăk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1 634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19816791" flipH="1">
            <a:off x="1814456" y="2957869"/>
            <a:ext cx="4065010" cy="1629491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tớ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có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Phan-xi-pang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3 143 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val Callout 16"/>
          <p:cNvSpPr/>
          <p:nvPr/>
        </p:nvSpPr>
        <p:spPr>
          <a:xfrm rot="1686596">
            <a:off x="10413131" y="2688335"/>
            <a:ext cx="3940915" cy="1835958"/>
          </a:xfrm>
          <a:prstGeom prst="wedgeEllipseCallout">
            <a:avLst/>
          </a:prstGeom>
          <a:solidFill>
            <a:srgbClr val="FFFFFF"/>
          </a:solidFill>
          <a:ln w="25400" cap="flat" cmpd="sng" algn="ctr">
            <a:solidFill>
              <a:srgbClr val="C6588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499837" y="7920643"/>
            <a:ext cx="3802242" cy="8237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17475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1 634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279" y="4215643"/>
            <a:ext cx="4045439" cy="355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8" y="4235859"/>
            <a:ext cx="2702889" cy="35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16378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20267" y="115289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05496" y="115193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7802" y="1139696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292802" y="1965079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44490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43914" y="1975965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61791" y="1986851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8403" y="1673497"/>
            <a:ext cx="678829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7232" y="296232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4" name="Oval 13"/>
          <p:cNvSpPr/>
          <p:nvPr/>
        </p:nvSpPr>
        <p:spPr>
          <a:xfrm>
            <a:off x="3167741" y="1673496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95556" y="1238543"/>
            <a:ext cx="1278108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9,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4112" y="2911019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25150" y="1955388"/>
            <a:ext cx="10477930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7741" y="2579318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40848" y="2980598"/>
            <a:ext cx="12835790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0" name="Oval 19"/>
          <p:cNvSpPr/>
          <p:nvPr/>
        </p:nvSpPr>
        <p:spPr>
          <a:xfrm>
            <a:off x="3167741" y="359498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485523" y="3978619"/>
            <a:ext cx="11638631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4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Oval 21"/>
          <p:cNvSpPr/>
          <p:nvPr/>
        </p:nvSpPr>
        <p:spPr>
          <a:xfrm>
            <a:off x="3167741" y="4535261"/>
            <a:ext cx="227495" cy="182880"/>
          </a:xfrm>
          <a:prstGeom prst="ellipse">
            <a:avLst/>
          </a:prstGeom>
          <a:solidFill>
            <a:srgbClr val="FFBF53"/>
          </a:solidFill>
          <a:ln w="25400" cap="flat" cmpd="sng" algn="ctr">
            <a:solidFill>
              <a:srgbClr val="FFBF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928556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86007" y="2899358"/>
            <a:ext cx="75111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2718" y="2899358"/>
            <a:ext cx="751112" cy="1067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166519" y="5486400"/>
            <a:ext cx="5766072" cy="12003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3 143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1 634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1 509</a:t>
            </a:r>
          </a:p>
        </p:txBody>
      </p:sp>
    </p:spTree>
    <p:extLst>
      <p:ext uri="{BB962C8B-B14F-4D97-AF65-F5344CB8AC3E}">
        <p14:creationId xmlns:p14="http://schemas.microsoft.com/office/powerpoint/2010/main" val="14944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7237" y="1485434"/>
            <a:ext cx="2362200" cy="677108"/>
            <a:chOff x="1470819" y="1921758"/>
            <a:chExt cx="15287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953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Tính:</a:t>
              </a:r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19715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125490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3819" y="19606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56867" y="196745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643322" y="27727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94434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713039" y="27836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18923" y="24812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88" name="Straight Connector 187"/>
          <p:cNvCxnSpPr/>
          <p:nvPr/>
        </p:nvCxnSpPr>
        <p:spPr>
          <a:xfrm>
            <a:off x="1697752" y="37700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199690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198601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197512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84922" y="279819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712387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036034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354639" y="280908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60523" y="250661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98" name="Straight Connector 197"/>
          <p:cNvCxnSpPr/>
          <p:nvPr/>
        </p:nvCxnSpPr>
        <p:spPr>
          <a:xfrm>
            <a:off x="4339352" y="379544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926522" y="199182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198093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353987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677634" y="2804005"/>
            <a:ext cx="678829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96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30212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07" name="Straight Connector 206"/>
          <p:cNvCxnSpPr/>
          <p:nvPr/>
        </p:nvCxnSpPr>
        <p:spPr>
          <a:xfrm>
            <a:off x="6980952" y="3790365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69290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63634" y="198093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1970049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338430" y="2002908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80042" y="2820511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282239" y="2804005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014843" y="2501537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15" name="Straight Connector 214"/>
          <p:cNvCxnSpPr/>
          <p:nvPr/>
        </p:nvCxnSpPr>
        <p:spPr>
          <a:xfrm flipV="1">
            <a:off x="9845040" y="3790365"/>
            <a:ext cx="1116028" cy="508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6" name="TextBox 21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64821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309556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60232" y="3554678"/>
            <a:ext cx="55350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533718" y="355467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529997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96131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61876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1595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8122011" y="3539438"/>
            <a:ext cx="332895" cy="110799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85296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42747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7041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33766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99003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656454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280898" y="3539438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177237" y="4673560"/>
            <a:ext cx="5122739" cy="677108"/>
            <a:chOff x="1470819" y="1921758"/>
            <a:chExt cx="3315400" cy="677108"/>
          </a:xfrm>
        </p:grpSpPr>
        <p:grpSp>
          <p:nvGrpSpPr>
            <p:cNvPr id="233" name="Group 232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TextBox 235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34" name="TextBox 233"/>
            <p:cNvSpPr txBox="1"/>
            <p:nvPr/>
          </p:nvSpPr>
          <p:spPr>
            <a:xfrm>
              <a:off x="2004219" y="1921758"/>
              <a:ext cx="27820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sp>
        <p:nvSpPr>
          <p:cNvPr id="237" name="TextBox 23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62332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62224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62115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223218" y="70650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650683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974330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92935" y="70759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598819" y="67734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46" name="Straight Connector 245"/>
          <p:cNvCxnSpPr/>
          <p:nvPr/>
        </p:nvCxnSpPr>
        <p:spPr>
          <a:xfrm>
            <a:off x="3277648" y="80623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625869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624781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623692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840178" y="709047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267643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91290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909895" y="710136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215779" y="679889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56" name="Straight Connector 255"/>
          <p:cNvCxnSpPr/>
          <p:nvPr/>
        </p:nvCxnSpPr>
        <p:spPr>
          <a:xfrm>
            <a:off x="6894608" y="808772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57" name="TextBox 25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63818" y="6253616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624273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6231844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991283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314930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633535" y="7096280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939419" y="6793812"/>
            <a:ext cx="678829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65" name="Straight Connector 264"/>
          <p:cNvCxnSpPr/>
          <p:nvPr/>
        </p:nvCxnSpPr>
        <p:spPr>
          <a:xfrm>
            <a:off x="10618248" y="8082640"/>
            <a:ext cx="1694116" cy="0"/>
          </a:xfrm>
          <a:prstGeom prst="line">
            <a:avLst/>
          </a:prstGeom>
          <a:noFill/>
          <a:ln w="38100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66" name="TextBox 26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22811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889452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3546903" y="784695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85523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51657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717402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74073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56125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1222592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880043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446754" y="7831713"/>
            <a:ext cx="751112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070787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4 291 – 3 864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139673" y="5158896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8 380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6 425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9879271" y="5098929"/>
            <a:ext cx="3432846" cy="986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 635 – 807</a:t>
            </a:r>
          </a:p>
        </p:txBody>
      </p:sp>
    </p:spTree>
    <p:extLst>
      <p:ext uri="{BB962C8B-B14F-4D97-AF65-F5344CB8AC3E}">
        <p14:creationId xmlns:p14="http://schemas.microsoft.com/office/powerpoint/2010/main" val="22943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6" grpId="0"/>
      <p:bldP spid="217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37" grpId="0"/>
      <p:bldP spid="238" grpId="0"/>
      <p:bldP spid="239" grpId="0"/>
      <p:bldP spid="240" grpId="0"/>
      <p:bldP spid="241" grpId="0"/>
      <p:bldP spid="242" grpId="0"/>
      <p:bldP spid="243" grpId="0"/>
      <p:bldP spid="244" grpId="0"/>
      <p:bldP spid="245" grpId="0"/>
      <p:bldP spid="247" grpId="0"/>
      <p:bldP spid="248" grpId="0"/>
      <p:bldP spid="249" grpId="0"/>
      <p:bldP spid="250" grpId="0"/>
      <p:bldP spid="251" grpId="0"/>
      <p:bldP spid="252" grpId="0"/>
      <p:bldP spid="253" grpId="0"/>
      <p:bldP spid="254" grpId="0"/>
      <p:bldP spid="255" grpId="0"/>
      <p:bldP spid="257" grpId="0"/>
      <p:bldP spid="258" grpId="0"/>
      <p:bldP spid="259" grpId="0"/>
      <p:bldP spid="260" grpId="0"/>
      <p:bldP spid="261" grpId="0"/>
      <p:bldP spid="262" grpId="0"/>
      <p:bldP spid="263" grpId="0"/>
      <p:bldP spid="264" grpId="0"/>
      <p:bldP spid="266" grpId="0"/>
      <p:bldP spid="267" grpId="0"/>
      <p:bldP spid="268" grpId="0"/>
      <p:bldP spid="270" grpId="0"/>
      <p:bldP spid="271" grpId="0"/>
      <p:bldP spid="272" grpId="0"/>
      <p:bldP spid="273" grpId="0"/>
      <p:bldP spid="274" grpId="0"/>
      <p:bldP spid="275" grpId="0"/>
      <p:bldP spid="276" grpId="0"/>
      <p:bldP spid="277" grpId="0"/>
      <p:bldP spid="278" grpId="0"/>
      <p:bldP spid="279" grpId="0"/>
      <p:bldP spid="2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798674" y="2998431"/>
            <a:ext cx="2118260" cy="1015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Tóm tắt: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46956" y="4084728"/>
            <a:ext cx="2555416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Nin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-28482" y="4848531"/>
            <a:ext cx="2934132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86864" y="4631778"/>
            <a:ext cx="2455997" cy="12317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9" name="Straight Connector 8"/>
          <p:cNvCxnSpPr/>
          <p:nvPr/>
        </p:nvCxnSpPr>
        <p:spPr>
          <a:xfrm flipV="1">
            <a:off x="2905650" y="4473496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Straight Connector 9"/>
          <p:cNvCxnSpPr/>
          <p:nvPr/>
        </p:nvCxnSpPr>
        <p:spPr>
          <a:xfrm flipV="1">
            <a:off x="5342861" y="4489607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" name="Right Brace 10"/>
          <p:cNvSpPr/>
          <p:nvPr/>
        </p:nvSpPr>
        <p:spPr>
          <a:xfrm rot="16200000">
            <a:off x="3938794" y="3090802"/>
            <a:ext cx="370921" cy="2437211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80199" y="3379781"/>
            <a:ext cx="2421704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63430" y="5448903"/>
            <a:ext cx="1685925" cy="0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 flipV="1">
            <a:off x="2857804" y="529293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572789" y="5329840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7" name="Straight Connector 16"/>
          <p:cNvCxnSpPr/>
          <p:nvPr/>
        </p:nvCxnSpPr>
        <p:spPr>
          <a:xfrm flipV="1">
            <a:off x="4549355" y="4512715"/>
            <a:ext cx="0" cy="238125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8" name="Right Brace 17"/>
          <p:cNvSpPr/>
          <p:nvPr/>
        </p:nvSpPr>
        <p:spPr>
          <a:xfrm rot="16200000" flipH="1">
            <a:off x="4775807" y="4488346"/>
            <a:ext cx="315374" cy="737080"/>
          </a:xfrm>
          <a:prstGeom prst="rightBrace">
            <a:avLst/>
          </a:prstGeom>
          <a:noFill/>
          <a:ln w="9525" cap="flat" cmpd="sng" algn="ctr">
            <a:solidFill>
              <a:srgbClr val="00AF9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2926834" y="5613740"/>
            <a:ext cx="2080445" cy="9050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1 149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Right Brace 19"/>
          <p:cNvSpPr/>
          <p:nvPr/>
        </p:nvSpPr>
        <p:spPr>
          <a:xfrm rot="5400000">
            <a:off x="3494558" y="4847626"/>
            <a:ext cx="390339" cy="1719255"/>
          </a:xfrm>
          <a:prstGeom prst="rightBrace">
            <a:avLst/>
          </a:prstGeom>
          <a:noFill/>
          <a:ln w="25400" cap="flat" cmpd="sng" algn="ctr">
            <a:solidFill>
              <a:srgbClr val="F17475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4442880" y="4531920"/>
            <a:ext cx="1559113" cy="9169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?...k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3261519" y="1036136"/>
            <a:ext cx="10515598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54: PHÉP CỘNG TRONG PHẠM VI 10 000 (TIẾT 1)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2478" y="1448018"/>
            <a:ext cx="15885883" cy="1261884"/>
            <a:chOff x="1470819" y="1921758"/>
            <a:chExt cx="9604496" cy="1261884"/>
          </a:xfrm>
        </p:grpSpPr>
        <p:grpSp>
          <p:nvGrpSpPr>
            <p:cNvPr id="39" name="Group 38"/>
            <p:cNvGrpSpPr/>
            <p:nvPr/>
          </p:nvGrpSpPr>
          <p:grpSpPr>
            <a:xfrm>
              <a:off x="1470819" y="1945220"/>
              <a:ext cx="533400" cy="646331"/>
              <a:chOff x="1737519" y="1945220"/>
              <a:chExt cx="533400" cy="646331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94164" y="1945220"/>
                <a:ext cx="376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2004219" y="1921758"/>
              <a:ext cx="9071096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Sông Nin là song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6 650 km.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1 149 km.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Nin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sông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ki-lô-mét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6674418" y="2823969"/>
            <a:ext cx="9602220" cy="37856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>
              <a:lnSpc>
                <a:spcPct val="150000"/>
              </a:lnSpc>
              <a:defRPr/>
            </a:pP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Nin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sông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ki-lô-mét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6 650 -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1 159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</a:t>
            </a:r>
            <a:r>
              <a:rPr lang="en-US" sz="40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4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>
              <a:lnSpc>
                <a:spcPct val="150000"/>
              </a:lnSpc>
              <a:defRPr/>
            </a:pP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5 491 </a:t>
            </a:r>
            <a:r>
              <a:rPr lang="vi-VN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4000" b="1" kern="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2" grpId="0"/>
      <p:bldP spid="18" grpId="0" animBg="1"/>
      <p:bldP spid="19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527</Words>
  <Application>Microsoft Office PowerPoint</Application>
  <PresentationFormat>Tùy chỉnh</PresentationFormat>
  <Paragraphs>176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印品黑体</vt:lpstr>
      <vt:lpstr>Office Theme</vt:lpstr>
      <vt:lpstr>020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146</cp:revision>
  <dcterms:created xsi:type="dcterms:W3CDTF">2022-07-10T01:37:20Z</dcterms:created>
  <dcterms:modified xsi:type="dcterms:W3CDTF">2025-05-05T01:46:26Z</dcterms:modified>
</cp:coreProperties>
</file>