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978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4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3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6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5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2" name="Group 3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276326" y="33783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478" y="3378344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9 972 – 9 687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38771" y="33689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2672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14481" y="3368992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5 809 – 5137 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7" name="Picture 6" descr="Hình ảnh con sông Đà trong tuỳ bút “Người lái đò sông Đà” của Nguyễn Tuân -  Lớp Văn Cô Th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19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2919" y="65684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170" y="656842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1035 – 968 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0" name="Picture 8" descr="Một đoạn Sông H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147445" y="652680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548" y="6526803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5 912 – 4 987 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2" name="Picture 6" descr="Thêm 2 doanh nghiệp “sáng cửa” trúng thầu dự án luồng sông Hậu | Tạp chí  Giao thông vận tả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2917" t="34444" r="28750" b="52963"/>
          <a:stretch/>
        </p:blipFill>
        <p:spPr>
          <a:xfrm>
            <a:off x="5544098" y="2256608"/>
            <a:ext cx="51816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94209" y="4267200"/>
            <a:ext cx="1781750" cy="2057400"/>
            <a:chOff x="1537909" y="4010288"/>
            <a:chExt cx="178175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1 034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793" r="-12892" b="-14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6067688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5096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3316" y="416010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3316" y="496234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5764578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3316" y="656681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2698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443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6012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73032" y="4330669"/>
            <a:ext cx="1897088" cy="2131442"/>
            <a:chOff x="1537909" y="4010288"/>
            <a:chExt cx="1781750" cy="200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1 225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5429" r="-6209" b="-6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5881770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2978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2139" y="4223575"/>
            <a:ext cx="80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2139" y="5025811"/>
            <a:ext cx="987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2139" y="5828047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2139" y="6630283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1520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25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834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417" t="34444" r="41250" b="52963"/>
          <a:stretch/>
        </p:blipFill>
        <p:spPr>
          <a:xfrm>
            <a:off x="5584360" y="2346296"/>
            <a:ext cx="5181600" cy="12954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</p:spTree>
    <p:extLst>
      <p:ext uri="{BB962C8B-B14F-4D97-AF65-F5344CB8AC3E}">
        <p14:creationId xmlns:p14="http://schemas.microsoft.com/office/powerpoint/2010/main" val="1949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1796" y="60073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6854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9060" y="62383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12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8519" y="3886200"/>
            <a:ext cx="12365132" cy="2128956"/>
            <a:chOff x="2118519" y="3886200"/>
            <a:chExt cx="12365132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098" r="-13287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3876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178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931" y="60151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6019" y="5373416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45556" r="9167" b="36666"/>
          <a:stretch/>
        </p:blipFill>
        <p:spPr>
          <a:xfrm>
            <a:off x="1590504" y="3581400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2158329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917" t="11481" r="24167" b="57408"/>
          <a:stretch/>
        </p:blipFill>
        <p:spPr>
          <a:xfrm>
            <a:off x="4705897" y="3119561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9968" y="6096000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581264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9357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00078" y="722376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08562" y="2672253"/>
            <a:ext cx="13631123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3742" y="1943100"/>
                <a:ext cx="457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33519" y="4267200"/>
            <a:ext cx="7253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0" y="4267200"/>
            <a:ext cx="67968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40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 </a:t>
            </a:r>
            <a:r>
              <a:rPr lang="en-US" sz="40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vuông, có cạnh: 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chu vi:…….m?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548</Words>
  <Application>Microsoft Office PowerPoint</Application>
  <PresentationFormat>Tùy chỉnh</PresentationFormat>
  <Paragraphs>120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2022-07-10T01:37:20Z</dcterms:created>
  <dcterms:modified xsi:type="dcterms:W3CDTF">2025-05-05T01:47:39Z</dcterms:modified>
</cp:coreProperties>
</file>