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2025/5/3</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2025/5/3</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2025/5/3</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2025/5/3</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2025/5/3</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2025/5/3</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2025/5/3</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2025/5/3</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5/3/2025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2025/5/3</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1212</Words>
  <Application>Microsoft Office PowerPoint</Application>
  <PresentationFormat>Custom</PresentationFormat>
  <Paragraphs>69</Paragraphs>
  <Slides>31</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等线</vt:lpstr>
      <vt:lpstr>#9Slide05 SVNClementine</vt:lpstr>
      <vt:lpstr>Arial</vt:lpstr>
      <vt:lpstr>Calibri</vt:lpstr>
      <vt:lpstr>Cambria</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Giang Nguyễn Thị Thuỳ</cp:lastModifiedBy>
  <cp:revision>26</cp:revision>
  <dcterms:created xsi:type="dcterms:W3CDTF">2006-08-16T00:00:00Z</dcterms:created>
  <dcterms:modified xsi:type="dcterms:W3CDTF">2025-05-03T13:37:39Z</dcterms:modified>
  <dc:identifier>DAGU8QCx2sU</dc:identifier>
</cp:coreProperties>
</file>