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3165" r:id="rId2"/>
    <p:sldId id="2960" r:id="rId3"/>
    <p:sldId id="3154" r:id="rId4"/>
    <p:sldId id="3159" r:id="rId5"/>
    <p:sldId id="3160" r:id="rId6"/>
    <p:sldId id="3161" r:id="rId7"/>
    <p:sldId id="3163" r:id="rId8"/>
    <p:sldId id="3164" r:id="rId9"/>
    <p:sldId id="3157" r:id="rId10"/>
    <p:sldId id="3158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5AA61C0C-97C0-49DC-BC12-62BCDF2F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0" y="-88899"/>
            <a:ext cx="9523810" cy="6982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BACA79-19BC-4DC4-9241-DE9907F53496}"/>
              </a:ext>
            </a:extLst>
          </p:cNvPr>
          <p:cNvSpPr txBox="1"/>
          <p:nvPr/>
        </p:nvSpPr>
        <p:spPr>
          <a:xfrm>
            <a:off x="2426998" y="228601"/>
            <a:ext cx="7720194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022C36-0700-470C-8381-838A6FAC1CD2}"/>
              </a:ext>
            </a:extLst>
          </p:cNvPr>
          <p:cNvSpPr txBox="1"/>
          <p:nvPr/>
        </p:nvSpPr>
        <p:spPr>
          <a:xfrm>
            <a:off x="3619501" y="1193802"/>
            <a:ext cx="5168349" cy="2610679"/>
          </a:xfrm>
          <a:prstGeom prst="rect">
            <a:avLst/>
          </a:prstGeom>
          <a:noFill/>
        </p:spPr>
        <p:txBody>
          <a:bodyPr spcFirstLastPara="1" wrap="square" lIns="76810" tIns="38405" rIns="76810" bIns="38405" numCol="1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500" b="1" dirty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C7D78-9853-4086-8730-B53BC179684B}"/>
              </a:ext>
            </a:extLst>
          </p:cNvPr>
          <p:cNvSpPr txBox="1"/>
          <p:nvPr/>
        </p:nvSpPr>
        <p:spPr>
          <a:xfrm>
            <a:off x="2553574" y="2459230"/>
            <a:ext cx="7807188" cy="939334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Baskerville Old Face" pitchFamily="18" charset="0"/>
              </a:rPr>
              <a:t>CÁC THẦY CÔ VỀ DỰ GIỜ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</a:rPr>
              <a:t>MÔN TIN HỌC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5FB2F-AF93-4061-9757-6A6981ED98CB}"/>
              </a:ext>
            </a:extLst>
          </p:cNvPr>
          <p:cNvSpPr txBox="1"/>
          <p:nvPr/>
        </p:nvSpPr>
        <p:spPr>
          <a:xfrm>
            <a:off x="3368324" y="3534868"/>
            <a:ext cx="6778868" cy="53922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viên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8" name="Google Shape;2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38300" y="1555305"/>
            <a:ext cx="1002268" cy="159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0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xmlns="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704</Words>
  <Application>Microsoft Office PowerPoint</Application>
  <PresentationFormat>Widescreen</PresentationFormat>
  <Paragraphs>68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HP001 4 hàng</vt:lpstr>
      <vt:lpstr>iCiel Cadena</vt:lpstr>
      <vt:lpstr>微软雅黑</vt:lpstr>
      <vt:lpstr>SVN-SAF</vt:lpstr>
      <vt:lpstr>UTM Avo</vt:lpstr>
      <vt:lpstr>UTM HelvetIns</vt:lpstr>
      <vt:lpstr>方正黑体_GBK</vt:lpstr>
      <vt:lpstr>Arial</vt:lpstr>
      <vt:lpstr>Baskerville Old Face</vt:lpstr>
      <vt:lpstr>Calibri</vt:lpstr>
      <vt:lpstr>Segoe Print</vt:lpstr>
      <vt:lpstr>Times New Roman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184</cp:revision>
  <dcterms:created xsi:type="dcterms:W3CDTF">2021-11-14T08:33:55Z</dcterms:created>
  <dcterms:modified xsi:type="dcterms:W3CDTF">2025-01-12T09:08:48Z</dcterms:modified>
</cp:coreProperties>
</file>