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</p:sldMasterIdLst>
  <p:notesMasterIdLst>
    <p:notesMasterId r:id="rId19"/>
  </p:notesMasterIdLst>
  <p:sldIdLst>
    <p:sldId id="314" r:id="rId6"/>
    <p:sldId id="306" r:id="rId7"/>
    <p:sldId id="307" r:id="rId8"/>
    <p:sldId id="308" r:id="rId9"/>
    <p:sldId id="309" r:id="rId10"/>
    <p:sldId id="764" r:id="rId11"/>
    <p:sldId id="272" r:id="rId12"/>
    <p:sldId id="752" r:id="rId13"/>
    <p:sldId id="768" r:id="rId14"/>
    <p:sldId id="769" r:id="rId15"/>
    <p:sldId id="345" r:id="rId16"/>
    <p:sldId id="770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5T22:30:51.43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quái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tìm</a:t>
            </a:r>
            <a:r>
              <a:rPr lang="en-US" altLang="zh-CN" dirty="0"/>
              <a:t> </a:t>
            </a:r>
            <a:r>
              <a:rPr lang="en-US" altLang="zh-CN" dirty="0" err="1"/>
              <a:t>tích</a:t>
            </a:r>
            <a:r>
              <a:rPr lang="en-US" altLang="zh-CN" dirty="0"/>
              <a:t> ta </a:t>
            </a:r>
            <a:r>
              <a:rPr lang="en-US" altLang="zh-CN" dirty="0" err="1"/>
              <a:t>lấy</a:t>
            </a:r>
            <a:r>
              <a:rPr lang="en-US" altLang="zh-CN" dirty="0"/>
              <a:t> </a:t>
            </a:r>
            <a:r>
              <a:rPr lang="en-US" altLang="zh-CN" dirty="0" err="1"/>
              <a:t>thừa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 </a:t>
            </a:r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thừa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0F3DE-C257-473E-98A9-08ABB4037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ấm</a:t>
            </a:r>
            <a:r>
              <a:rPr lang="en-US" dirty="0"/>
              <a:t> =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chén</a:t>
            </a:r>
            <a:r>
              <a:rPr lang="en-US" dirty="0"/>
              <a:t> x 3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r>
              <a:rPr lang="vi-VN" dirty="0"/>
              <a:t>Bước 1: Tính số mi-li-lít mật ong gấu đen có = Số mi-li-lít mật ong ở một hũ x Số hũ</a:t>
            </a:r>
            <a:endParaRPr lang="en-US" dirty="0"/>
          </a:p>
          <a:p>
            <a:pPr lvl="0"/>
            <a:r>
              <a:rPr lang="vi-VN" dirty="0"/>
              <a:t>Bước 2: Số mi-li-lít mật ong còn lại = Số mi-li-lít mật ong gấu đen có - Số mi-li-lít mật ong đã dung</a:t>
            </a:r>
            <a:endParaRPr lang="en-US" dirty="0"/>
          </a:p>
          <a:p>
            <a:pPr lvl="0"/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endParaRPr lang="en-US" dirty="0"/>
          </a:p>
          <a:p>
            <a:pPr lvl="0"/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ong</a:t>
            </a:r>
            <a:endParaRPr lang="en-US" dirty="0"/>
          </a:p>
          <a:p>
            <a:pPr lvl="0"/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: 250 ml</a:t>
            </a:r>
          </a:p>
          <a:p>
            <a:pPr lvl="0"/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: 525 ml</a:t>
            </a:r>
          </a:p>
          <a:p>
            <a:pPr lvl="0"/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…. ml? 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FFF4E-39E8-4434-BF6C-F409F0F8C7DC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421080" y="1722552"/>
            <a:ext cx="5968482" cy="239055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Mẫu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Nhẩm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: 2 </a:t>
            </a:r>
            <a:r>
              <a:rPr lang="en-US" sz="40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x 2 = 4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trăm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     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047558" y="1660892"/>
            <a:ext cx="350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0" y="29844"/>
            <a:ext cx="12191999" cy="682815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168453" y="1130511"/>
            <a:ext cx="10294705" cy="1628138"/>
            <a:chOff x="1417834" y="1394138"/>
            <a:chExt cx="10294705" cy="16281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394138"/>
              <a:ext cx="10294705" cy="162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000" b="1" dirty="0" err="1"/>
                <a:t>Trong</a:t>
              </a:r>
              <a:r>
                <a:rPr lang="en-US" sz="4000" b="1" dirty="0"/>
                <a:t> </a:t>
              </a:r>
              <a:r>
                <a:rPr lang="en-US" sz="4000" b="1" dirty="0" err="1"/>
                <a:t>hình</a:t>
              </a:r>
              <a:r>
                <a:rPr lang="en-US" sz="4000" b="1" dirty="0"/>
                <a:t> </a:t>
              </a:r>
              <a:r>
                <a:rPr lang="en-US" sz="4000" b="1" dirty="0" err="1"/>
                <a:t>bên</a:t>
              </a:r>
              <a:r>
                <a:rPr lang="en-US" sz="4000" b="1" dirty="0"/>
                <a:t>, </a:t>
              </a:r>
              <a:r>
                <a:rPr lang="en-US" sz="4000" b="1" dirty="0" err="1"/>
                <a:t>mỗi</a:t>
              </a:r>
              <a:r>
                <a:rPr lang="en-US" sz="4000" b="1" dirty="0"/>
                <a:t> </a:t>
              </a:r>
              <a:r>
                <a:rPr lang="en-US" sz="4000" b="1" dirty="0" err="1"/>
                <a:t>cái</a:t>
              </a:r>
              <a:r>
                <a:rPr lang="en-US" sz="4000" b="1" dirty="0"/>
                <a:t> </a:t>
              </a:r>
              <a:r>
                <a:rPr lang="en-US" sz="4000" b="1" dirty="0" err="1"/>
                <a:t>chén</a:t>
              </a:r>
              <a:r>
                <a:rPr lang="en-US" sz="4000" b="1" dirty="0"/>
                <a:t> </a:t>
              </a:r>
              <a:r>
                <a:rPr lang="en-US" sz="4000" b="1" dirty="0" err="1"/>
                <a:t>cân</a:t>
              </a:r>
              <a:r>
                <a:rPr lang="en-US" sz="4000" b="1" dirty="0"/>
                <a:t> </a:t>
              </a:r>
              <a:r>
                <a:rPr lang="en-US" sz="4000" b="1" dirty="0" err="1"/>
                <a:t>nặng</a:t>
              </a:r>
              <a:r>
                <a:rPr lang="en-US" sz="4000" b="1" dirty="0"/>
                <a:t> 128 g. </a:t>
              </a:r>
              <a:r>
                <a:rPr lang="en-US" sz="4000" b="1" dirty="0" err="1"/>
                <a:t>Vậy</a:t>
              </a:r>
              <a:r>
                <a:rPr lang="en-US" sz="4000" b="1" dirty="0"/>
                <a:t> </a:t>
              </a:r>
              <a:r>
                <a:rPr lang="en-US" sz="4000" b="1" dirty="0" err="1"/>
                <a:t>cái</a:t>
              </a:r>
              <a:r>
                <a:rPr lang="en-US" sz="4000" b="1" dirty="0"/>
                <a:t> </a:t>
              </a:r>
              <a:r>
                <a:rPr lang="en-US" sz="4000" b="1" dirty="0" err="1"/>
                <a:t>ấm</a:t>
              </a:r>
              <a:r>
                <a:rPr lang="en-US" sz="4000" b="1" dirty="0"/>
                <a:t> </a:t>
              </a:r>
              <a:r>
                <a:rPr lang="en-US" sz="4000" b="1" dirty="0" err="1"/>
                <a:t>cân</a:t>
              </a:r>
              <a:r>
                <a:rPr lang="en-US" sz="4000" b="1" dirty="0"/>
                <a:t> </a:t>
              </a:r>
              <a:r>
                <a:rPr lang="en-US" sz="4000" b="1" dirty="0" err="1"/>
                <a:t>nặng</a:t>
              </a:r>
              <a:r>
                <a:rPr lang="en-US" sz="4000" b="1" dirty="0"/>
                <a:t>     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6100106" y="2208207"/>
              <a:ext cx="1137604" cy="70636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37" y="3052848"/>
            <a:ext cx="6010237" cy="36210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E908FC-0387-4A6D-9853-66784CB90C0D}"/>
              </a:ext>
            </a:extLst>
          </p:cNvPr>
          <p:cNvSpPr/>
          <p:nvPr/>
        </p:nvSpPr>
        <p:spPr>
          <a:xfrm>
            <a:off x="5850725" y="1943056"/>
            <a:ext cx="133216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384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073114" y="762841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10251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9" y="3357023"/>
            <a:ext cx="2761255" cy="2761255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68" y="3220138"/>
            <a:ext cx="2935147" cy="2935147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09" y="3220138"/>
            <a:ext cx="2898140" cy="28981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932364" y="1324816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7975726" y="1324816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578847" y="189462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4123268" y="2524363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510532" y="2759670"/>
            <a:ext cx="5170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lang="en-US" sz="6600" b="1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cùng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88D1D-547C-4B52-9652-74A9F2D44FD5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7D4A8-EFFD-40C2-A056-90F260657CA1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223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659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669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E41F8-EF67-4387-8099-BE3A8651E2DD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A2A1C-6431-4F79-B19B-BCD487320B69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140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938B4-BF58-4FAC-BDB7-A7A9ED4319FE}"/>
              </a:ext>
            </a:extLst>
          </p:cNvPr>
          <p:cNvSpPr/>
          <p:nvPr/>
        </p:nvSpPr>
        <p:spPr>
          <a:xfrm>
            <a:off x="-1681316" y="147484"/>
            <a:ext cx="1519084" cy="1587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65003" y="243407"/>
            <a:ext cx="9410143" cy="113223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64D2">
                    <a:lumMod val="50000"/>
                  </a:srgbClr>
                </a:solidFill>
                <a:latin typeface="Arial"/>
                <a:ea typeface="微软雅黑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-72850" y="1419843"/>
            <a:ext cx="4303106" cy="113223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GV: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Bùi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Thanh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337</Words>
  <Application>Microsoft Office PowerPoint</Application>
  <PresentationFormat>Widescreen</PresentationFormat>
  <Paragraphs>96</Paragraphs>
  <Slides>13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微软雅黑</vt:lpstr>
      <vt:lpstr>SimSun</vt:lpstr>
      <vt:lpstr>SimSun</vt:lpstr>
      <vt:lpstr>Arial</vt:lpstr>
      <vt:lpstr>Arial-Rounded</vt:lpstr>
      <vt:lpstr>Averta std cy</vt:lpstr>
      <vt:lpstr>Calibri</vt:lpstr>
      <vt:lpstr>Calibri Light</vt:lpstr>
      <vt:lpstr>等线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Phan Anh Tuấn</cp:lastModifiedBy>
  <cp:revision>45</cp:revision>
  <dcterms:created xsi:type="dcterms:W3CDTF">2022-09-06T00:47:11Z</dcterms:created>
  <dcterms:modified xsi:type="dcterms:W3CDTF">2025-01-12T08:46:52Z</dcterms:modified>
</cp:coreProperties>
</file>