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26"/>
  </p:notesMasterIdLst>
  <p:sldIdLst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81" r:id="rId19"/>
    <p:sldId id="282" r:id="rId20"/>
    <p:sldId id="283" r:id="rId21"/>
    <p:sldId id="294" r:id="rId22"/>
    <p:sldId id="284" r:id="rId23"/>
    <p:sldId id="285" r:id="rId24"/>
    <p:sldId id="286" r:id="rId25"/>
  </p:sldIdLst>
  <p:sldSz cx="9144000" cy="5143500" type="screen16x9"/>
  <p:notesSz cx="6858000" cy="9144000"/>
  <p:embeddedFontLst>
    <p:embeddedFont>
      <p:font typeface="Patrick Hand SC" panose="020B0604020202020204" charset="0"/>
      <p:regular r:id="rId27"/>
    </p:embeddedFont>
    <p:embeddedFont>
      <p:font typeface="Patrick Hand" panose="020B0604020202020204" charset="0"/>
      <p:regular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jje1GIfd9WkCgPAkphck0tLQPr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B14C"/>
    <a:srgbClr val="FA269A"/>
    <a:srgbClr val="C6D81A"/>
    <a:srgbClr val="F9FB2D"/>
    <a:srgbClr val="7AD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51" autoAdjust="0"/>
  </p:normalViewPr>
  <p:slideViewPr>
    <p:cSldViewPr snapToGrid="0">
      <p:cViewPr varScale="1">
        <p:scale>
          <a:sx n="106" d="100"/>
          <a:sy n="106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49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85084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4657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214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3604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2266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003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167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0065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4234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448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967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11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572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2654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577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4" name="Google Shape;62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207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298450" rtl="0">
              <a:buFontTx/>
              <a:buChar char="-"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Pupils work in groups.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ach group has a set of questions related to the topics from unit 6 - 10. </a:t>
            </a:r>
          </a:p>
          <a:p>
            <a:pPr marL="457200" indent="-298450" rtl="0">
              <a:buFontTx/>
              <a:buChar char="-"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Pupils ask and answer the questions in groups.</a:t>
            </a:r>
          </a:p>
          <a:p>
            <a:pPr marL="457200" indent="-298450" rtl="0">
              <a:buFontTx/>
              <a:buChar char="-"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fastest group to finish all the questions is the winner. 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778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725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Google Shape;3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/>
              <a:t>Game: 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GB" dirty="0"/>
              <a:t>Gv chia lớp thành 2 đội.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GB" dirty="0"/>
              <a:t>Gv cho hs từ mỗi đội chọn 1 chủ đề  kèm với số điểm muốn nhận.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GB" dirty="0"/>
              <a:t>Gv click chuột vào số điểm tương ứng, hs trả lời câu hỏi.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GB" dirty="0"/>
              <a:t>Hs trả lời đúng thì đội sẽ được cộng điểm, trả lời sai không được điểm.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GB" dirty="0"/>
              <a:t>Đội nào nhiều điểm hơn khi trò chơi kết thúc sẽ là đội thắng cuộc.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360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91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2978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168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382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460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8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līdzinājums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5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5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kai virsraksts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kšs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turs ar parakstu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53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53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ttēls ar parakstu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5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5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s un vertikāls teksts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5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āls virsraksts un tekst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6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9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6" name="Google Shape;16;p39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7" name="Google Shape;17;p39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title" idx="9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title" idx="13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title" idx="14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title" idx="15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4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a slaids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sraksts un saturs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aļas galvene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 saturi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 sz="14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1">
            <a:hlinkClick r:id="rId14" action="ppaction://hlinksldjump"/>
          </p:cNvPr>
          <p:cNvSpPr/>
          <p:nvPr/>
        </p:nvSpPr>
        <p:spPr>
          <a:xfrm>
            <a:off x="609600" y="285750"/>
            <a:ext cx="1828800" cy="4000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6DCAC"/>
              </a:gs>
              <a:gs pos="6000">
                <a:srgbClr val="E6D78A"/>
              </a:gs>
              <a:gs pos="15000">
                <a:srgbClr val="C7AC4C"/>
              </a:gs>
              <a:gs pos="22500">
                <a:srgbClr val="E6D78A"/>
              </a:gs>
              <a:gs pos="38500">
                <a:srgbClr val="C7AC4C"/>
              </a:gs>
              <a:gs pos="50000">
                <a:srgbClr val="E6DCAC"/>
              </a:gs>
              <a:gs pos="61500">
                <a:srgbClr val="C7AC4C"/>
              </a:gs>
              <a:gs pos="77500">
                <a:srgbClr val="E6D78A"/>
              </a:gs>
              <a:gs pos="85000">
                <a:srgbClr val="C7AC4C"/>
              </a:gs>
              <a:gs pos="94000">
                <a:srgbClr val="E6D78A"/>
              </a:gs>
              <a:gs pos="100000">
                <a:srgbClr val="E6DCAC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menu</a:t>
            </a:r>
            <a:endParaRPr sz="21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" name="Google Shape;40;p41">
            <a:hlinkClick r:id="" action="ppaction://hlinkshowjump?jump=nextslide"/>
          </p:cNvPr>
          <p:cNvSpPr/>
          <p:nvPr/>
        </p:nvSpPr>
        <p:spPr>
          <a:xfrm>
            <a:off x="6629400" y="285750"/>
            <a:ext cx="1828800" cy="4000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6DCAC"/>
              </a:gs>
              <a:gs pos="6000">
                <a:srgbClr val="E6D78A"/>
              </a:gs>
              <a:gs pos="15000">
                <a:srgbClr val="C7AC4C"/>
              </a:gs>
              <a:gs pos="22500">
                <a:srgbClr val="E6D78A"/>
              </a:gs>
              <a:gs pos="38500">
                <a:srgbClr val="C7AC4C"/>
              </a:gs>
              <a:gs pos="50000">
                <a:srgbClr val="E6DCAC"/>
              </a:gs>
              <a:gs pos="61500">
                <a:srgbClr val="C7AC4C"/>
              </a:gs>
              <a:gs pos="77500">
                <a:srgbClr val="E6D78A"/>
              </a:gs>
              <a:gs pos="85000">
                <a:srgbClr val="C7AC4C"/>
              </a:gs>
              <a:gs pos="94000">
                <a:srgbClr val="E6D78A"/>
              </a:gs>
              <a:gs pos="100000">
                <a:srgbClr val="E6DCAC"/>
              </a:gs>
            </a:gsLst>
            <a:lin ang="2700000" scaled="0"/>
          </a:gra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6.xml"/><Relationship Id="rId18" Type="http://schemas.openxmlformats.org/officeDocument/2006/relationships/image" Target="../media/image4.png"/><Relationship Id="rId3" Type="http://schemas.openxmlformats.org/officeDocument/2006/relationships/slide" Target="slide5.xml"/><Relationship Id="rId7" Type="http://schemas.openxmlformats.org/officeDocument/2006/relationships/slide" Target="slide6.xml"/><Relationship Id="rId12" Type="http://schemas.openxmlformats.org/officeDocument/2006/relationships/slide" Target="slide18.xml"/><Relationship Id="rId17" Type="http://schemas.openxmlformats.org/officeDocument/2006/relationships/slide" Target="slide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11" Type="http://schemas.openxmlformats.org/officeDocument/2006/relationships/slide" Target="slide9.xml"/><Relationship Id="rId5" Type="http://schemas.openxmlformats.org/officeDocument/2006/relationships/slide" Target="slide10.xml"/><Relationship Id="rId15" Type="http://schemas.openxmlformats.org/officeDocument/2006/relationships/image" Target="../media/image2.jpg"/><Relationship Id="rId10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slide" Target="slide11.xml"/><Relationship Id="rId1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ctrTitle"/>
          </p:nvPr>
        </p:nvSpPr>
        <p:spPr>
          <a:xfrm>
            <a:off x="1102519" y="480512"/>
            <a:ext cx="6667500" cy="136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dirty="0"/>
              <a:t>REVIEW 2.1</a:t>
            </a:r>
            <a:endParaRPr dirty="0"/>
          </a:p>
        </p:txBody>
      </p:sp>
      <p:sp>
        <p:nvSpPr>
          <p:cNvPr id="90" name="Google Shape;90;p2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94" name="Google Shape;94;p2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2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05" name="Google Shape;105;p2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18" name="Google Shape;118;p2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2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167" name="Google Shape;167;p2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" name="Google Shape;170;p2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171" name="Google Shape;171;p2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172" name="Google Shape;172;p2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73" name="Google Shape;173;p2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75" name="Google Shape;175;p2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176" name="Google Shape;176;p2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7" name="Google Shape;177;p2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8" name="Google Shape;178;p2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9" name="Google Shape;179;p2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0" name="Google Shape;180;p2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1" name="Google Shape;181;p2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2" name="Google Shape;182;p2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3" name="Google Shape;183;p2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4" name="Google Shape;184;p2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5" name="Google Shape;185;p2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6" name="Google Shape;186;p2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7" name="Google Shape;187;p2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8" name="Google Shape;188;p2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9" name="Google Shape;189;p2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0" name="Google Shape;190;p2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1" name="Google Shape;191;p2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2" name="Google Shape;192;p2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3" name="Google Shape;193;p2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4" name="Google Shape;194;p2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5" name="Google Shape;195;p2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6" name="Google Shape;196;p2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7" name="Google Shape;197;p2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98" name="Google Shape;198;p2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1" name="Google Shape;201;p2"/>
          <p:cNvSpPr/>
          <p:nvPr/>
        </p:nvSpPr>
        <p:spPr>
          <a:xfrm>
            <a:off x="2495566" y="1641281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2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03" name="Google Shape;203;p2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2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06" name="Google Shape;206;p2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2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09" name="Google Shape;209;p2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89;p2">
            <a:extLst>
              <a:ext uri="{FF2B5EF4-FFF2-40B4-BE49-F238E27FC236}">
                <a16:creationId xmlns:a16="http://schemas.microsoft.com/office/drawing/2014/main" xmlns="" id="{C1A8B33D-7AAD-6E2D-0E64-7D3AA8DD3C67}"/>
              </a:ext>
            </a:extLst>
          </p:cNvPr>
          <p:cNvSpPr txBox="1">
            <a:spLocks/>
          </p:cNvSpPr>
          <p:nvPr/>
        </p:nvSpPr>
        <p:spPr>
          <a:xfrm>
            <a:off x="1004888" y="2398650"/>
            <a:ext cx="6667500" cy="136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7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sz="3200" dirty="0"/>
              <a:t>teacher: </a:t>
            </a:r>
            <a:r>
              <a:rPr lang="en-GB" sz="3200" dirty="0" err="1"/>
              <a:t>tran</a:t>
            </a:r>
            <a:r>
              <a:rPr lang="en-GB" sz="3200" dirty="0"/>
              <a:t> </a:t>
            </a:r>
            <a:r>
              <a:rPr lang="en-GB" sz="3200" dirty="0" err="1"/>
              <a:t>thi</a:t>
            </a:r>
            <a:r>
              <a:rPr lang="en-GB" sz="3200" dirty="0"/>
              <a:t> </a:t>
            </a:r>
            <a:r>
              <a:rPr lang="en-GB" sz="3200" dirty="0" err="1"/>
              <a:t>quynh</a:t>
            </a:r>
            <a:endParaRPr lang="en-GB" sz="3200" dirty="0"/>
          </a:p>
          <a:p>
            <a:r>
              <a:rPr lang="en-GB" sz="3200" dirty="0"/>
              <a:t>school: </a:t>
            </a:r>
            <a:r>
              <a:rPr lang="en-GB" sz="3200" dirty="0" err="1"/>
              <a:t>hoa</a:t>
            </a:r>
            <a:r>
              <a:rPr lang="en-GB" sz="3200" dirty="0"/>
              <a:t> </a:t>
            </a:r>
            <a:r>
              <a:rPr lang="en-GB" sz="3200" dirty="0" err="1"/>
              <a:t>nghia</a:t>
            </a:r>
            <a:r>
              <a:rPr lang="en-GB" sz="3200" dirty="0"/>
              <a:t> primary school</a:t>
            </a:r>
          </a:p>
          <a:p>
            <a:r>
              <a:rPr lang="en-GB" sz="3200" dirty="0"/>
              <a:t>class: </a:t>
            </a:r>
            <a:r>
              <a:rPr lang="en-GB" sz="2400" dirty="0"/>
              <a:t>3</a:t>
            </a:r>
            <a:r>
              <a:rPr lang="en-GB" sz="3200" dirty="0"/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16" descr="Home Button Icon Png Transparent Background - Web Button, Png Download -  600x600(#5576241) - PngFind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2643" y="4251059"/>
            <a:ext cx="776580" cy="77658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16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Sit down, please!</a:t>
            </a:r>
            <a:endParaRPr sz="5400" b="0" i="0" u="none" strike="noStrike" cap="none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61141" y="452582"/>
            <a:ext cx="5036722" cy="3472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17" descr="Home Button Icon Png Transparent Background - Web Button, Png Download -  600x600(#5576241) - PngFind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2643" y="4251059"/>
            <a:ext cx="776580" cy="77658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7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Stand up, please!</a:t>
            </a:r>
            <a:endParaRPr sz="5400" b="0" i="0" u="none" strike="noStrike" cap="none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Google Shape;43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5688" y="162040"/>
            <a:ext cx="3982893" cy="3649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19" descr="Home Button Icon Png Transparent Background - Web Button, Png Download -  600x600(#5576241) - PngFind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2643" y="4251059"/>
            <a:ext cx="776580" cy="77658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9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May I come in?</a:t>
            </a:r>
            <a:endParaRPr sz="5400" b="0" i="0" u="none" strike="noStrike" cap="none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0309" y="836673"/>
            <a:ext cx="6194073" cy="2731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20" descr="Home Button Icon Png Transparent Background - Web Button, Png Download -  600x600(#5576241) - PngFind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2643" y="4251059"/>
            <a:ext cx="776580" cy="77658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0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May I close the book?</a:t>
            </a:r>
            <a:endParaRPr sz="5400" b="0" i="0" u="none" strike="noStrike" cap="none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383" y="659764"/>
            <a:ext cx="7499927" cy="2749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urved Down Arrow 2"/>
          <p:cNvSpPr/>
          <p:nvPr/>
        </p:nvSpPr>
        <p:spPr>
          <a:xfrm flipH="1">
            <a:off x="6082747" y="2196549"/>
            <a:ext cx="407505" cy="228600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H="1">
            <a:off x="4333346" y="2504662"/>
            <a:ext cx="404708" cy="228600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7A7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21" descr="Home Button Icon Png Transparent Background - Web Button, Png Download -  600x600(#5576241) - PngFind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2643" y="4251059"/>
            <a:ext cx="776580" cy="77658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1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I play </a:t>
            </a:r>
            <a:r>
              <a:rPr lang="en-GB" sz="5400" dirty="0">
                <a:solidFill>
                  <a:srgbClr val="00232C"/>
                </a:solidFill>
              </a:rPr>
              <a:t>football</a:t>
            </a:r>
            <a:r>
              <a:rPr lang="en-GB" sz="54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5400" b="0" i="0" u="none" strike="noStrike" cap="none" dirty="0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1"/>
          <p:cNvSpPr/>
          <p:nvPr/>
        </p:nvSpPr>
        <p:spPr>
          <a:xfrm>
            <a:off x="86958" y="304116"/>
            <a:ext cx="8889918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What do you do at break time?</a:t>
            </a:r>
            <a:endParaRPr sz="4000" b="0" i="0" u="none" strike="noStrike" cap="none" dirty="0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778" y="1202043"/>
            <a:ext cx="2288278" cy="2550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7A7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22" descr="Home Button Icon Png Transparent Background - Web Button, Png Download -  600x600(#5576241) - PngFind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2643" y="4251059"/>
            <a:ext cx="776580" cy="77658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22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GB" sz="5400" dirty="0">
                <a:solidFill>
                  <a:srgbClr val="00232C"/>
                </a:solidFill>
              </a:rPr>
              <a:t>do</a:t>
            </a:r>
            <a:r>
              <a:rPr lang="en-GB" sz="54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 word puzzles. </a:t>
            </a:r>
            <a:endParaRPr sz="5400" b="0" i="0" u="none" strike="noStrike" cap="none" dirty="0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2"/>
          <p:cNvSpPr/>
          <p:nvPr/>
        </p:nvSpPr>
        <p:spPr>
          <a:xfrm>
            <a:off x="0" y="302853"/>
            <a:ext cx="8889918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What do you do at break time?</a:t>
            </a:r>
            <a:endParaRPr sz="4000" b="0" i="0" u="none" strike="noStrike" cap="none" dirty="0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4" name="Google Shape;47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1519" y="1256543"/>
            <a:ext cx="3112409" cy="2440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7A7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23" descr="Home Button Icon Png Transparent Background - Web Button, Png Download -  600x600(#5576241) - PngFind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2643" y="4251059"/>
            <a:ext cx="776580" cy="77658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3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I chat with my friends. </a:t>
            </a:r>
            <a:endParaRPr sz="5400" b="0" i="0" u="none" strike="noStrike" cap="none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3"/>
          <p:cNvSpPr/>
          <p:nvPr/>
        </p:nvSpPr>
        <p:spPr>
          <a:xfrm>
            <a:off x="0" y="302853"/>
            <a:ext cx="8889918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What do you do at break time?</a:t>
            </a:r>
            <a:endParaRPr sz="4000" b="0" i="0" u="none" strike="noStrike" cap="none" dirty="0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00876" y="1361661"/>
            <a:ext cx="3720411" cy="2332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6"/>
          <p:cNvSpPr/>
          <p:nvPr/>
        </p:nvSpPr>
        <p:spPr>
          <a:xfrm flipH="1">
            <a:off x="4038753" y="2323629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4" name="Google Shape;504;p26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505" name="Google Shape;505;p2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8" name="Google Shape;508;p26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Listen and tick.</a:t>
            </a:r>
          </a:p>
        </p:txBody>
      </p:sp>
      <p:sp>
        <p:nvSpPr>
          <p:cNvPr id="510" name="Google Shape;510;p26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 dirty="0"/>
              <a:t>2</a:t>
            </a:r>
            <a:endParaRPr dirty="0"/>
          </a:p>
        </p:txBody>
      </p:sp>
      <p:grpSp>
        <p:nvGrpSpPr>
          <p:cNvPr id="511" name="Google Shape;511;p26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512" name="Google Shape;512;p26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4" name="Google Shape;514;p26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515" name="Google Shape;515;p26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" name="Google Shape;526;p26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527" name="Google Shape;527;p26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9" name="Google Shape;529;p26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530" name="Google Shape;530;p26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586" y="1658763"/>
            <a:ext cx="4220637" cy="1669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22" y="1689652"/>
            <a:ext cx="4319573" cy="163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983" y="44777"/>
            <a:ext cx="4220637" cy="1644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408" y="49123"/>
            <a:ext cx="4319575" cy="1640529"/>
          </a:xfrm>
          <a:prstGeom prst="rect">
            <a:avLst/>
          </a:prstGeom>
        </p:spPr>
      </p:pic>
      <p:pic>
        <p:nvPicPr>
          <p:cNvPr id="557" name="Google Shape;557;p27" descr="Bright Green Tick Clip - Clipart Tick, HD Png Download - kindpng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28" b="95980" l="7115" r="92095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390073" y="1185045"/>
            <a:ext cx="619750" cy="43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557;p27" descr="Bright Green Tick Clip - Clipart Tick, HD Png Download - kindpng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28" b="95980" l="7115" r="92095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627426" y="1197900"/>
            <a:ext cx="619750" cy="43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557;p27" descr="Bright Green Tick Clip - Clipart Tick, HD Png Download - kindpng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28" b="95980" l="7115" r="92095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380764" y="2819002"/>
            <a:ext cx="619750" cy="43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557;p27" descr="Bright Green Tick Clip - Clipart Tick, HD Png Download - kindpng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28" b="95980" l="7115" r="92095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574181" y="2819002"/>
            <a:ext cx="619750" cy="43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1801" y="3303638"/>
            <a:ext cx="3673961" cy="1796968"/>
          </a:xfrm>
          <a:prstGeom prst="rect">
            <a:avLst/>
          </a:prstGeom>
        </p:spPr>
      </p:pic>
      <p:pic>
        <p:nvPicPr>
          <p:cNvPr id="36" name="Google Shape;557;p27" descr="Bright Green Tick Clip - Clipart Tick, HD Png Download - kindpng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28" b="95980" l="7115" r="92095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307154" y="4594907"/>
            <a:ext cx="619750" cy="437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8"/>
          <p:cNvSpPr/>
          <p:nvPr/>
        </p:nvSpPr>
        <p:spPr>
          <a:xfrm flipH="1">
            <a:off x="4054720" y="2352439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7" name="Google Shape;567;p2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568" name="Google Shape;568;p2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p2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Listen and number.</a:t>
            </a:r>
          </a:p>
        </p:txBody>
      </p:sp>
      <p:sp>
        <p:nvSpPr>
          <p:cNvPr id="573" name="Google Shape;573;p2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 dirty="0"/>
              <a:t>3</a:t>
            </a:r>
            <a:endParaRPr dirty="0"/>
          </a:p>
        </p:txBody>
      </p:sp>
      <p:grpSp>
        <p:nvGrpSpPr>
          <p:cNvPr id="574" name="Google Shape;574;p2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575" name="Google Shape;575;p2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" name="Google Shape;577;p28"/>
          <p:cNvGrpSpPr/>
          <p:nvPr/>
        </p:nvGrpSpPr>
        <p:grpSpPr>
          <a:xfrm>
            <a:off x="7832550" y="325325"/>
            <a:ext cx="741250" cy="792000"/>
            <a:chOff x="-3118700" y="2365900"/>
            <a:chExt cx="741250" cy="792000"/>
          </a:xfrm>
        </p:grpSpPr>
        <p:sp>
          <p:nvSpPr>
            <p:cNvPr id="578" name="Google Shape;578;p2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28"/>
          <p:cNvGrpSpPr/>
          <p:nvPr/>
        </p:nvGrpSpPr>
        <p:grpSpPr>
          <a:xfrm flipH="1">
            <a:off x="456675" y="237700"/>
            <a:ext cx="836975" cy="698350"/>
            <a:chOff x="7181850" y="1833225"/>
            <a:chExt cx="836975" cy="698350"/>
          </a:xfrm>
        </p:grpSpPr>
        <p:sp>
          <p:nvSpPr>
            <p:cNvPr id="589" name="Google Shape;589;p28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8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6" name="Google Shape;596;p28"/>
          <p:cNvGrpSpPr/>
          <p:nvPr/>
        </p:nvGrpSpPr>
        <p:grpSpPr>
          <a:xfrm rot="8281202" flipH="1">
            <a:off x="1629071" y="646289"/>
            <a:ext cx="407382" cy="1159252"/>
            <a:chOff x="1474325" y="1168675"/>
            <a:chExt cx="407425" cy="1159375"/>
          </a:xfrm>
        </p:grpSpPr>
        <p:sp>
          <p:nvSpPr>
            <p:cNvPr id="597" name="Google Shape;597;p28"/>
            <p:cNvSpPr/>
            <p:nvPr/>
          </p:nvSpPr>
          <p:spPr>
            <a:xfrm flipH="1">
              <a:off x="1751250" y="1216700"/>
              <a:ext cx="55175" cy="52225"/>
            </a:xfrm>
            <a:custGeom>
              <a:avLst/>
              <a:gdLst/>
              <a:ahLst/>
              <a:cxnLst/>
              <a:rect l="l" t="t" r="r" b="b"/>
              <a:pathLst>
                <a:path w="2207" h="2089" extrusionOk="0">
                  <a:moveTo>
                    <a:pt x="1661" y="190"/>
                  </a:moveTo>
                  <a:cubicBezTo>
                    <a:pt x="2206" y="499"/>
                    <a:pt x="2183" y="949"/>
                    <a:pt x="1850" y="1543"/>
                  </a:cubicBezTo>
                  <a:cubicBezTo>
                    <a:pt x="1589" y="1922"/>
                    <a:pt x="1068" y="2088"/>
                    <a:pt x="641" y="1875"/>
                  </a:cubicBezTo>
                  <a:cubicBezTo>
                    <a:pt x="237" y="1685"/>
                    <a:pt x="0" y="1234"/>
                    <a:pt x="95" y="807"/>
                  </a:cubicBezTo>
                  <a:cubicBezTo>
                    <a:pt x="166" y="333"/>
                    <a:pt x="593" y="1"/>
                    <a:pt x="1068" y="24"/>
                  </a:cubicBezTo>
                  <a:cubicBezTo>
                    <a:pt x="1281" y="48"/>
                    <a:pt x="1471" y="119"/>
                    <a:pt x="1661" y="19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8"/>
            <p:cNvSpPr/>
            <p:nvPr/>
          </p:nvSpPr>
          <p:spPr>
            <a:xfrm flipH="1">
              <a:off x="1594700" y="1504900"/>
              <a:ext cx="51025" cy="51025"/>
            </a:xfrm>
            <a:custGeom>
              <a:avLst/>
              <a:gdLst/>
              <a:ahLst/>
              <a:cxnLst/>
              <a:rect l="l" t="t" r="r" b="b"/>
              <a:pathLst>
                <a:path w="2041" h="2041" extrusionOk="0">
                  <a:moveTo>
                    <a:pt x="1495" y="262"/>
                  </a:moveTo>
                  <a:cubicBezTo>
                    <a:pt x="1922" y="523"/>
                    <a:pt x="2041" y="1092"/>
                    <a:pt x="1780" y="1495"/>
                  </a:cubicBezTo>
                  <a:cubicBezTo>
                    <a:pt x="1495" y="1922"/>
                    <a:pt x="949" y="2041"/>
                    <a:pt x="522" y="1756"/>
                  </a:cubicBezTo>
                  <a:cubicBezTo>
                    <a:pt x="119" y="1495"/>
                    <a:pt x="1" y="926"/>
                    <a:pt x="261" y="523"/>
                  </a:cubicBezTo>
                  <a:cubicBezTo>
                    <a:pt x="522" y="120"/>
                    <a:pt x="1092" y="1"/>
                    <a:pt x="1495" y="262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8"/>
            <p:cNvSpPr/>
            <p:nvPr/>
          </p:nvSpPr>
          <p:spPr>
            <a:xfrm flipH="1">
              <a:off x="1592925" y="1618775"/>
              <a:ext cx="74150" cy="68225"/>
            </a:xfrm>
            <a:custGeom>
              <a:avLst/>
              <a:gdLst/>
              <a:ahLst/>
              <a:cxnLst/>
              <a:rect l="l" t="t" r="r" b="b"/>
              <a:pathLst>
                <a:path w="2966" h="2729" extrusionOk="0">
                  <a:moveTo>
                    <a:pt x="1922" y="570"/>
                  </a:moveTo>
                  <a:cubicBezTo>
                    <a:pt x="2966" y="1139"/>
                    <a:pt x="2088" y="2728"/>
                    <a:pt x="1044" y="2159"/>
                  </a:cubicBezTo>
                  <a:cubicBezTo>
                    <a:pt x="1" y="1566"/>
                    <a:pt x="855" y="0"/>
                    <a:pt x="1922" y="57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8"/>
            <p:cNvSpPr/>
            <p:nvPr/>
          </p:nvSpPr>
          <p:spPr>
            <a:xfrm flipH="1">
              <a:off x="1800475" y="1719000"/>
              <a:ext cx="58725" cy="61100"/>
            </a:xfrm>
            <a:custGeom>
              <a:avLst/>
              <a:gdLst/>
              <a:ahLst/>
              <a:cxnLst/>
              <a:rect l="l" t="t" r="r" b="b"/>
              <a:pathLst>
                <a:path w="2349" h="2444" extrusionOk="0">
                  <a:moveTo>
                    <a:pt x="1755" y="237"/>
                  </a:moveTo>
                  <a:cubicBezTo>
                    <a:pt x="2182" y="475"/>
                    <a:pt x="2348" y="996"/>
                    <a:pt x="2087" y="1423"/>
                  </a:cubicBezTo>
                  <a:cubicBezTo>
                    <a:pt x="1518" y="2443"/>
                    <a:pt x="0" y="1566"/>
                    <a:pt x="569" y="570"/>
                  </a:cubicBezTo>
                  <a:cubicBezTo>
                    <a:pt x="807" y="143"/>
                    <a:pt x="1352" y="0"/>
                    <a:pt x="1755" y="23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8"/>
            <p:cNvSpPr/>
            <p:nvPr/>
          </p:nvSpPr>
          <p:spPr>
            <a:xfrm flipH="1">
              <a:off x="1585800" y="2272875"/>
              <a:ext cx="51025" cy="55175"/>
            </a:xfrm>
            <a:custGeom>
              <a:avLst/>
              <a:gdLst/>
              <a:ahLst/>
              <a:cxnLst/>
              <a:rect l="l" t="t" r="r" b="b"/>
              <a:pathLst>
                <a:path w="2041" h="2207" extrusionOk="0">
                  <a:moveTo>
                    <a:pt x="1779" y="1566"/>
                  </a:moveTo>
                  <a:cubicBezTo>
                    <a:pt x="1400" y="2207"/>
                    <a:pt x="404" y="2088"/>
                    <a:pt x="214" y="1353"/>
                  </a:cubicBezTo>
                  <a:cubicBezTo>
                    <a:pt x="0" y="594"/>
                    <a:pt x="807" y="0"/>
                    <a:pt x="1471" y="380"/>
                  </a:cubicBezTo>
                  <a:cubicBezTo>
                    <a:pt x="1898" y="594"/>
                    <a:pt x="2040" y="1139"/>
                    <a:pt x="1779" y="15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8"/>
            <p:cNvSpPr/>
            <p:nvPr/>
          </p:nvSpPr>
          <p:spPr>
            <a:xfrm flipH="1">
              <a:off x="1474325" y="2036250"/>
              <a:ext cx="43900" cy="49250"/>
            </a:xfrm>
            <a:custGeom>
              <a:avLst/>
              <a:gdLst/>
              <a:ahLst/>
              <a:cxnLst/>
              <a:rect l="l" t="t" r="r" b="b"/>
              <a:pathLst>
                <a:path w="1756" h="1970" extrusionOk="0">
                  <a:moveTo>
                    <a:pt x="451" y="1804"/>
                  </a:moveTo>
                  <a:cubicBezTo>
                    <a:pt x="167" y="1614"/>
                    <a:pt x="1" y="1258"/>
                    <a:pt x="72" y="926"/>
                  </a:cubicBezTo>
                  <a:cubicBezTo>
                    <a:pt x="238" y="96"/>
                    <a:pt x="1353" y="1"/>
                    <a:pt x="1661" y="784"/>
                  </a:cubicBezTo>
                  <a:cubicBezTo>
                    <a:pt x="1708" y="950"/>
                    <a:pt x="1732" y="1116"/>
                    <a:pt x="1732" y="1282"/>
                  </a:cubicBezTo>
                  <a:cubicBezTo>
                    <a:pt x="1756" y="1638"/>
                    <a:pt x="1471" y="1922"/>
                    <a:pt x="1115" y="1946"/>
                  </a:cubicBezTo>
                  <a:cubicBezTo>
                    <a:pt x="878" y="1970"/>
                    <a:pt x="665" y="1899"/>
                    <a:pt x="451" y="180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8"/>
            <p:cNvSpPr/>
            <p:nvPr/>
          </p:nvSpPr>
          <p:spPr>
            <a:xfrm flipH="1">
              <a:off x="1735250" y="1797875"/>
              <a:ext cx="58125" cy="55750"/>
            </a:xfrm>
            <a:custGeom>
              <a:avLst/>
              <a:gdLst/>
              <a:ahLst/>
              <a:cxnLst/>
              <a:rect l="l" t="t" r="r" b="b"/>
              <a:pathLst>
                <a:path w="2325" h="2230" extrusionOk="0">
                  <a:moveTo>
                    <a:pt x="546" y="1684"/>
                  </a:moveTo>
                  <a:cubicBezTo>
                    <a:pt x="142" y="1471"/>
                    <a:pt x="0" y="949"/>
                    <a:pt x="261" y="546"/>
                  </a:cubicBezTo>
                  <a:cubicBezTo>
                    <a:pt x="451" y="142"/>
                    <a:pt x="973" y="0"/>
                    <a:pt x="1376" y="261"/>
                  </a:cubicBezTo>
                  <a:cubicBezTo>
                    <a:pt x="2325" y="807"/>
                    <a:pt x="1471" y="2230"/>
                    <a:pt x="546" y="168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8"/>
            <p:cNvSpPr/>
            <p:nvPr/>
          </p:nvSpPr>
          <p:spPr>
            <a:xfrm flipH="1">
              <a:off x="1723975" y="1648425"/>
              <a:ext cx="46275" cy="36200"/>
            </a:xfrm>
            <a:custGeom>
              <a:avLst/>
              <a:gdLst/>
              <a:ahLst/>
              <a:cxnLst/>
              <a:rect l="l" t="t" r="r" b="b"/>
              <a:pathLst>
                <a:path w="1851" h="1448" extrusionOk="0">
                  <a:moveTo>
                    <a:pt x="1305" y="95"/>
                  </a:moveTo>
                  <a:cubicBezTo>
                    <a:pt x="1850" y="427"/>
                    <a:pt x="1779" y="1068"/>
                    <a:pt x="1423" y="1258"/>
                  </a:cubicBezTo>
                  <a:cubicBezTo>
                    <a:pt x="1115" y="1424"/>
                    <a:pt x="759" y="1447"/>
                    <a:pt x="427" y="1329"/>
                  </a:cubicBezTo>
                  <a:cubicBezTo>
                    <a:pt x="142" y="1186"/>
                    <a:pt x="0" y="902"/>
                    <a:pt x="48" y="593"/>
                  </a:cubicBezTo>
                  <a:cubicBezTo>
                    <a:pt x="95" y="285"/>
                    <a:pt x="332" y="48"/>
                    <a:pt x="641" y="0"/>
                  </a:cubicBezTo>
                  <a:cubicBezTo>
                    <a:pt x="854" y="24"/>
                    <a:pt x="1068" y="48"/>
                    <a:pt x="1305" y="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8"/>
            <p:cNvSpPr/>
            <p:nvPr/>
          </p:nvSpPr>
          <p:spPr>
            <a:xfrm flipH="1">
              <a:off x="1504550" y="2170275"/>
              <a:ext cx="41550" cy="42125"/>
            </a:xfrm>
            <a:custGeom>
              <a:avLst/>
              <a:gdLst/>
              <a:ahLst/>
              <a:cxnLst/>
              <a:rect l="l" t="t" r="r" b="b"/>
              <a:pathLst>
                <a:path w="1662" h="1685" extrusionOk="0">
                  <a:moveTo>
                    <a:pt x="1448" y="1234"/>
                  </a:moveTo>
                  <a:cubicBezTo>
                    <a:pt x="1234" y="1590"/>
                    <a:pt x="783" y="1685"/>
                    <a:pt x="451" y="1471"/>
                  </a:cubicBezTo>
                  <a:cubicBezTo>
                    <a:pt x="119" y="1258"/>
                    <a:pt x="1" y="831"/>
                    <a:pt x="190" y="475"/>
                  </a:cubicBezTo>
                  <a:cubicBezTo>
                    <a:pt x="404" y="119"/>
                    <a:pt x="878" y="1"/>
                    <a:pt x="1234" y="238"/>
                  </a:cubicBezTo>
                  <a:cubicBezTo>
                    <a:pt x="1566" y="451"/>
                    <a:pt x="1661" y="902"/>
                    <a:pt x="1448" y="123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8"/>
            <p:cNvSpPr/>
            <p:nvPr/>
          </p:nvSpPr>
          <p:spPr>
            <a:xfrm flipH="1">
              <a:off x="1657550" y="1759325"/>
              <a:ext cx="51025" cy="48050"/>
            </a:xfrm>
            <a:custGeom>
              <a:avLst/>
              <a:gdLst/>
              <a:ahLst/>
              <a:cxnLst/>
              <a:rect l="l" t="t" r="r" b="b"/>
              <a:pathLst>
                <a:path w="2041" h="1922" extrusionOk="0">
                  <a:moveTo>
                    <a:pt x="807" y="1708"/>
                  </a:moveTo>
                  <a:cubicBezTo>
                    <a:pt x="0" y="1210"/>
                    <a:pt x="735" y="0"/>
                    <a:pt x="1542" y="475"/>
                  </a:cubicBezTo>
                  <a:cubicBezTo>
                    <a:pt x="1922" y="664"/>
                    <a:pt x="2040" y="1139"/>
                    <a:pt x="1803" y="1495"/>
                  </a:cubicBezTo>
                  <a:cubicBezTo>
                    <a:pt x="1589" y="1827"/>
                    <a:pt x="1139" y="1922"/>
                    <a:pt x="807" y="1708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8"/>
            <p:cNvSpPr/>
            <p:nvPr/>
          </p:nvSpPr>
          <p:spPr>
            <a:xfrm flipH="1">
              <a:off x="1554375" y="1686975"/>
              <a:ext cx="54575" cy="58725"/>
            </a:xfrm>
            <a:custGeom>
              <a:avLst/>
              <a:gdLst/>
              <a:ahLst/>
              <a:cxnLst/>
              <a:rect l="l" t="t" r="r" b="b"/>
              <a:pathLst>
                <a:path w="2183" h="2349" extrusionOk="0">
                  <a:moveTo>
                    <a:pt x="498" y="783"/>
                  </a:moveTo>
                  <a:cubicBezTo>
                    <a:pt x="973" y="0"/>
                    <a:pt x="2183" y="688"/>
                    <a:pt x="1732" y="1518"/>
                  </a:cubicBezTo>
                  <a:cubicBezTo>
                    <a:pt x="1257" y="2349"/>
                    <a:pt x="0" y="1613"/>
                    <a:pt x="498" y="78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8"/>
            <p:cNvSpPr/>
            <p:nvPr/>
          </p:nvSpPr>
          <p:spPr>
            <a:xfrm flipH="1">
              <a:off x="1511075" y="1793725"/>
              <a:ext cx="37975" cy="39750"/>
            </a:xfrm>
            <a:custGeom>
              <a:avLst/>
              <a:gdLst/>
              <a:ahLst/>
              <a:cxnLst/>
              <a:rect l="l" t="t" r="r" b="b"/>
              <a:pathLst>
                <a:path w="1519" h="1590" extrusionOk="0">
                  <a:moveTo>
                    <a:pt x="474" y="1376"/>
                  </a:moveTo>
                  <a:cubicBezTo>
                    <a:pt x="166" y="1234"/>
                    <a:pt x="0" y="854"/>
                    <a:pt x="142" y="522"/>
                  </a:cubicBezTo>
                  <a:cubicBezTo>
                    <a:pt x="261" y="190"/>
                    <a:pt x="617" y="0"/>
                    <a:pt x="949" y="71"/>
                  </a:cubicBezTo>
                  <a:cubicBezTo>
                    <a:pt x="1305" y="166"/>
                    <a:pt x="1518" y="498"/>
                    <a:pt x="1494" y="830"/>
                  </a:cubicBezTo>
                  <a:cubicBezTo>
                    <a:pt x="1471" y="925"/>
                    <a:pt x="1447" y="996"/>
                    <a:pt x="1423" y="1067"/>
                  </a:cubicBezTo>
                  <a:cubicBezTo>
                    <a:pt x="1352" y="1400"/>
                    <a:pt x="996" y="1589"/>
                    <a:pt x="688" y="1471"/>
                  </a:cubicBezTo>
                  <a:cubicBezTo>
                    <a:pt x="593" y="1447"/>
                    <a:pt x="522" y="1400"/>
                    <a:pt x="474" y="137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8"/>
            <p:cNvSpPr/>
            <p:nvPr/>
          </p:nvSpPr>
          <p:spPr>
            <a:xfrm flipH="1">
              <a:off x="1620200" y="1401125"/>
              <a:ext cx="40350" cy="45700"/>
            </a:xfrm>
            <a:custGeom>
              <a:avLst/>
              <a:gdLst/>
              <a:ahLst/>
              <a:cxnLst/>
              <a:rect l="l" t="t" r="r" b="b"/>
              <a:pathLst>
                <a:path w="1614" h="1828" extrusionOk="0">
                  <a:moveTo>
                    <a:pt x="404" y="1495"/>
                  </a:moveTo>
                  <a:cubicBezTo>
                    <a:pt x="95" y="1282"/>
                    <a:pt x="1" y="879"/>
                    <a:pt x="167" y="546"/>
                  </a:cubicBezTo>
                  <a:cubicBezTo>
                    <a:pt x="475" y="1"/>
                    <a:pt x="1305" y="119"/>
                    <a:pt x="1471" y="736"/>
                  </a:cubicBezTo>
                  <a:cubicBezTo>
                    <a:pt x="1614" y="1353"/>
                    <a:pt x="949" y="1827"/>
                    <a:pt x="404" y="14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8"/>
            <p:cNvSpPr/>
            <p:nvPr/>
          </p:nvSpPr>
          <p:spPr>
            <a:xfrm flipH="1">
              <a:off x="1663500" y="1304475"/>
              <a:ext cx="40350" cy="39750"/>
            </a:xfrm>
            <a:custGeom>
              <a:avLst/>
              <a:gdLst/>
              <a:ahLst/>
              <a:cxnLst/>
              <a:rect l="l" t="t" r="r" b="b"/>
              <a:pathLst>
                <a:path w="1614" h="1590" extrusionOk="0">
                  <a:moveTo>
                    <a:pt x="1424" y="1163"/>
                  </a:moveTo>
                  <a:cubicBezTo>
                    <a:pt x="1234" y="1471"/>
                    <a:pt x="807" y="1590"/>
                    <a:pt x="499" y="1424"/>
                  </a:cubicBezTo>
                  <a:cubicBezTo>
                    <a:pt x="143" y="1234"/>
                    <a:pt x="1" y="783"/>
                    <a:pt x="214" y="451"/>
                  </a:cubicBezTo>
                  <a:cubicBezTo>
                    <a:pt x="380" y="119"/>
                    <a:pt x="807" y="0"/>
                    <a:pt x="1139" y="190"/>
                  </a:cubicBezTo>
                  <a:cubicBezTo>
                    <a:pt x="1495" y="356"/>
                    <a:pt x="1614" y="807"/>
                    <a:pt x="1424" y="116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8"/>
            <p:cNvSpPr/>
            <p:nvPr/>
          </p:nvSpPr>
          <p:spPr>
            <a:xfrm flipH="1">
              <a:off x="1842575" y="1168675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1092" y="166"/>
                  </a:moveTo>
                  <a:cubicBezTo>
                    <a:pt x="1448" y="356"/>
                    <a:pt x="1566" y="759"/>
                    <a:pt x="1400" y="1115"/>
                  </a:cubicBezTo>
                  <a:cubicBezTo>
                    <a:pt x="1210" y="1447"/>
                    <a:pt x="807" y="1566"/>
                    <a:pt x="475" y="1400"/>
                  </a:cubicBezTo>
                  <a:cubicBezTo>
                    <a:pt x="119" y="1234"/>
                    <a:pt x="1" y="807"/>
                    <a:pt x="167" y="475"/>
                  </a:cubicBezTo>
                  <a:cubicBezTo>
                    <a:pt x="333" y="119"/>
                    <a:pt x="760" y="0"/>
                    <a:pt x="1092" y="1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8"/>
            <p:cNvSpPr/>
            <p:nvPr/>
          </p:nvSpPr>
          <p:spPr>
            <a:xfrm flipH="1">
              <a:off x="1483200" y="1905200"/>
              <a:ext cx="33850" cy="40350"/>
            </a:xfrm>
            <a:custGeom>
              <a:avLst/>
              <a:gdLst/>
              <a:ahLst/>
              <a:cxnLst/>
              <a:rect l="l" t="t" r="r" b="b"/>
              <a:pathLst>
                <a:path w="1354" h="1614" extrusionOk="0">
                  <a:moveTo>
                    <a:pt x="1140" y="1187"/>
                  </a:moveTo>
                  <a:cubicBezTo>
                    <a:pt x="997" y="1471"/>
                    <a:pt x="689" y="1614"/>
                    <a:pt x="404" y="1519"/>
                  </a:cubicBezTo>
                  <a:cubicBezTo>
                    <a:pt x="167" y="1448"/>
                    <a:pt x="1" y="1210"/>
                    <a:pt x="1" y="973"/>
                  </a:cubicBezTo>
                  <a:cubicBezTo>
                    <a:pt x="1" y="807"/>
                    <a:pt x="48" y="617"/>
                    <a:pt x="96" y="475"/>
                  </a:cubicBezTo>
                  <a:cubicBezTo>
                    <a:pt x="191" y="167"/>
                    <a:pt x="499" y="1"/>
                    <a:pt x="807" y="72"/>
                  </a:cubicBezTo>
                  <a:cubicBezTo>
                    <a:pt x="1140" y="167"/>
                    <a:pt x="1353" y="475"/>
                    <a:pt x="1282" y="807"/>
                  </a:cubicBezTo>
                  <a:cubicBezTo>
                    <a:pt x="1258" y="949"/>
                    <a:pt x="1211" y="1068"/>
                    <a:pt x="1140" y="118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"/>
          <p:cNvSpPr/>
          <p:nvPr/>
        </p:nvSpPr>
        <p:spPr>
          <a:xfrm flipH="1">
            <a:off x="4978255" y="246400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"/>
          <p:cNvSpPr/>
          <p:nvPr/>
        </p:nvSpPr>
        <p:spPr>
          <a:xfrm flipH="1">
            <a:off x="4978255" y="406085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"/>
          <p:cNvSpPr/>
          <p:nvPr/>
        </p:nvSpPr>
        <p:spPr>
          <a:xfrm flipH="1">
            <a:off x="1267980" y="406085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"/>
          <p:cNvSpPr/>
          <p:nvPr/>
        </p:nvSpPr>
        <p:spPr>
          <a:xfrm flipH="1">
            <a:off x="1267980" y="2464003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GB"/>
              <a:t>Table of Contents</a:t>
            </a:r>
            <a:endParaRPr/>
          </a:p>
        </p:txBody>
      </p:sp>
      <p:sp>
        <p:nvSpPr>
          <p:cNvPr id="221" name="Google Shape;221;p3"/>
          <p:cNvSpPr txBox="1">
            <a:spLocks noGrp="1"/>
          </p:cNvSpPr>
          <p:nvPr>
            <p:ph type="subTitle" idx="1"/>
          </p:nvPr>
        </p:nvSpPr>
        <p:spPr>
          <a:xfrm>
            <a:off x="2472526" y="179764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Warm-up and review </a:t>
            </a:r>
            <a:endParaRPr dirty="0"/>
          </a:p>
        </p:txBody>
      </p:sp>
      <p:sp>
        <p:nvSpPr>
          <p:cNvPr id="222" name="Google Shape;222;p3"/>
          <p:cNvSpPr txBox="1">
            <a:spLocks noGrp="1"/>
          </p:cNvSpPr>
          <p:nvPr>
            <p:ph type="subTitle" idx="2"/>
          </p:nvPr>
        </p:nvSpPr>
        <p:spPr>
          <a:xfrm>
            <a:off x="6225925" y="1814039"/>
            <a:ext cx="14607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Listen and tick.</a:t>
            </a:r>
            <a:endParaRPr dirty="0"/>
          </a:p>
        </p:txBody>
      </p:sp>
      <p:sp>
        <p:nvSpPr>
          <p:cNvPr id="225" name="Google Shape;225;p3"/>
          <p:cNvSpPr txBox="1">
            <a:spLocks noGrp="1"/>
          </p:cNvSpPr>
          <p:nvPr>
            <p:ph type="subTitle" idx="5"/>
          </p:nvPr>
        </p:nvSpPr>
        <p:spPr>
          <a:xfrm>
            <a:off x="2513625" y="3349213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Listen and number.</a:t>
            </a:r>
            <a:endParaRPr dirty="0"/>
          </a:p>
        </p:txBody>
      </p:sp>
      <p:sp>
        <p:nvSpPr>
          <p:cNvPr id="226" name="Google Shape;226;p3"/>
          <p:cNvSpPr txBox="1">
            <a:spLocks noGrp="1"/>
          </p:cNvSpPr>
          <p:nvPr>
            <p:ph type="subTitle" idx="6"/>
          </p:nvPr>
        </p:nvSpPr>
        <p:spPr>
          <a:xfrm>
            <a:off x="6225925" y="3446863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Fun corner and wrap-up</a:t>
            </a:r>
            <a:endParaRPr dirty="0"/>
          </a:p>
        </p:txBody>
      </p:sp>
      <p:sp>
        <p:nvSpPr>
          <p:cNvPr id="229" name="Google Shape;229;p3"/>
          <p:cNvSpPr txBox="1">
            <a:spLocks noGrp="1"/>
          </p:cNvSpPr>
          <p:nvPr>
            <p:ph type="title" idx="9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 dirty="0"/>
              <a:t>1</a:t>
            </a:r>
            <a:endParaRPr dirty="0"/>
          </a:p>
        </p:txBody>
      </p:sp>
      <p:sp>
        <p:nvSpPr>
          <p:cNvPr id="230" name="Google Shape;230;p3"/>
          <p:cNvSpPr txBox="1">
            <a:spLocks noGrp="1"/>
          </p:cNvSpPr>
          <p:nvPr>
            <p:ph type="title" idx="13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 dirty="0"/>
              <a:t>2</a:t>
            </a:r>
            <a:endParaRPr dirty="0"/>
          </a:p>
        </p:txBody>
      </p:sp>
      <p:sp>
        <p:nvSpPr>
          <p:cNvPr id="231" name="Google Shape;231;p3"/>
          <p:cNvSpPr txBox="1">
            <a:spLocks noGrp="1"/>
          </p:cNvSpPr>
          <p:nvPr>
            <p:ph type="title" idx="14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 dirty="0"/>
              <a:t>3</a:t>
            </a:r>
            <a:endParaRPr dirty="0"/>
          </a:p>
        </p:txBody>
      </p:sp>
      <p:sp>
        <p:nvSpPr>
          <p:cNvPr id="232" name="Google Shape;232;p3"/>
          <p:cNvSpPr txBox="1">
            <a:spLocks noGrp="1"/>
          </p:cNvSpPr>
          <p:nvPr>
            <p:ph type="title" idx="15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 dirty="0"/>
              <a:t>4</a:t>
            </a:r>
            <a:endParaRPr dirty="0"/>
          </a:p>
        </p:txBody>
      </p:sp>
      <p:grpSp>
        <p:nvGrpSpPr>
          <p:cNvPr id="233" name="Google Shape;233;p3"/>
          <p:cNvGrpSpPr/>
          <p:nvPr/>
        </p:nvGrpSpPr>
        <p:grpSpPr>
          <a:xfrm rot="-5400000">
            <a:off x="1268761" y="1451100"/>
            <a:ext cx="279350" cy="312825"/>
            <a:chOff x="1835200" y="3337050"/>
            <a:chExt cx="279350" cy="312825"/>
          </a:xfrm>
        </p:grpSpPr>
        <p:sp>
          <p:nvSpPr>
            <p:cNvPr id="234" name="Google Shape;234;p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3"/>
          <p:cNvGrpSpPr/>
          <p:nvPr/>
        </p:nvGrpSpPr>
        <p:grpSpPr>
          <a:xfrm rot="-5400000">
            <a:off x="1268761" y="3041775"/>
            <a:ext cx="279350" cy="312825"/>
            <a:chOff x="1835200" y="3337050"/>
            <a:chExt cx="279350" cy="312825"/>
          </a:xfrm>
        </p:grpSpPr>
        <p:sp>
          <p:nvSpPr>
            <p:cNvPr id="238" name="Google Shape;238;p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3"/>
          <p:cNvGrpSpPr/>
          <p:nvPr/>
        </p:nvGrpSpPr>
        <p:grpSpPr>
          <a:xfrm rot="-5400000">
            <a:off x="4971536" y="1451100"/>
            <a:ext cx="279350" cy="312825"/>
            <a:chOff x="1835200" y="3337050"/>
            <a:chExt cx="279350" cy="312825"/>
          </a:xfrm>
        </p:grpSpPr>
        <p:sp>
          <p:nvSpPr>
            <p:cNvPr id="242" name="Google Shape;242;p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3"/>
          <p:cNvGrpSpPr/>
          <p:nvPr/>
        </p:nvGrpSpPr>
        <p:grpSpPr>
          <a:xfrm rot="-5400000">
            <a:off x="4971536" y="3041775"/>
            <a:ext cx="279350" cy="312825"/>
            <a:chOff x="1835200" y="3337050"/>
            <a:chExt cx="279350" cy="312825"/>
          </a:xfrm>
        </p:grpSpPr>
        <p:sp>
          <p:nvSpPr>
            <p:cNvPr id="246" name="Google Shape;246;p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61" y="304800"/>
            <a:ext cx="7862598" cy="4497254"/>
          </a:xfrm>
          <a:prstGeom prst="rect">
            <a:avLst/>
          </a:prstGeom>
        </p:spPr>
      </p:pic>
      <p:sp>
        <p:nvSpPr>
          <p:cNvPr id="618" name="Google Shape;618;p29"/>
          <p:cNvSpPr/>
          <p:nvPr/>
        </p:nvSpPr>
        <p:spPr>
          <a:xfrm>
            <a:off x="8258223" y="2038978"/>
            <a:ext cx="402336" cy="48463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9"/>
          <p:cNvSpPr/>
          <p:nvPr/>
        </p:nvSpPr>
        <p:spPr>
          <a:xfrm>
            <a:off x="8258223" y="4322193"/>
            <a:ext cx="402336" cy="48463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620" name="Google Shape;620;p29"/>
          <p:cNvSpPr/>
          <p:nvPr/>
        </p:nvSpPr>
        <p:spPr>
          <a:xfrm>
            <a:off x="4249575" y="2038978"/>
            <a:ext cx="402336" cy="48463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9"/>
          <p:cNvSpPr/>
          <p:nvPr/>
        </p:nvSpPr>
        <p:spPr>
          <a:xfrm>
            <a:off x="4249575" y="4322193"/>
            <a:ext cx="402336" cy="48463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1439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61" y="304800"/>
            <a:ext cx="7862598" cy="4497254"/>
          </a:xfrm>
          <a:prstGeom prst="rect">
            <a:avLst/>
          </a:prstGeom>
        </p:spPr>
      </p:pic>
      <p:sp>
        <p:nvSpPr>
          <p:cNvPr id="618" name="Google Shape;618;p29"/>
          <p:cNvSpPr/>
          <p:nvPr/>
        </p:nvSpPr>
        <p:spPr>
          <a:xfrm>
            <a:off x="8258223" y="2038978"/>
            <a:ext cx="402336" cy="48463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9"/>
          <p:cNvSpPr/>
          <p:nvPr/>
        </p:nvSpPr>
        <p:spPr>
          <a:xfrm>
            <a:off x="8258223" y="4322193"/>
            <a:ext cx="402336" cy="48463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rgbClr val="FF0000"/>
                </a:solidFill>
                <a:sym typeface="Arial"/>
              </a:rPr>
              <a:t>2</a:t>
            </a:r>
            <a:endParaRPr sz="2000" dirty="0"/>
          </a:p>
        </p:txBody>
      </p:sp>
      <p:sp>
        <p:nvSpPr>
          <p:cNvPr id="620" name="Google Shape;620;p29"/>
          <p:cNvSpPr/>
          <p:nvPr/>
        </p:nvSpPr>
        <p:spPr>
          <a:xfrm>
            <a:off x="4249575" y="2038978"/>
            <a:ext cx="402336" cy="48463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9"/>
          <p:cNvSpPr/>
          <p:nvPr/>
        </p:nvSpPr>
        <p:spPr>
          <a:xfrm>
            <a:off x="4249575" y="4322193"/>
            <a:ext cx="402336" cy="48463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rgbClr val="FF0000"/>
                </a:solidFill>
                <a:sym typeface="Arial"/>
              </a:rPr>
              <a:t>4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0"/>
          <p:cNvSpPr/>
          <p:nvPr/>
        </p:nvSpPr>
        <p:spPr>
          <a:xfrm flipH="1">
            <a:off x="4056037" y="2383167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7" name="Google Shape;627;p30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628" name="Google Shape;628;p30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30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Fun corner and wrap-up</a:t>
            </a:r>
          </a:p>
        </p:txBody>
      </p:sp>
      <p:sp>
        <p:nvSpPr>
          <p:cNvPr id="633" name="Google Shape;633;p30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 dirty="0"/>
              <a:t>4</a:t>
            </a:r>
            <a:endParaRPr dirty="0"/>
          </a:p>
        </p:txBody>
      </p:sp>
      <p:grpSp>
        <p:nvGrpSpPr>
          <p:cNvPr id="634" name="Google Shape;634;p30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635" name="Google Shape;635;p30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" name="Google Shape;637;p30"/>
          <p:cNvGrpSpPr/>
          <p:nvPr/>
        </p:nvGrpSpPr>
        <p:grpSpPr>
          <a:xfrm>
            <a:off x="7832550" y="325325"/>
            <a:ext cx="741250" cy="792000"/>
            <a:chOff x="-3118700" y="2365900"/>
            <a:chExt cx="741250" cy="792000"/>
          </a:xfrm>
        </p:grpSpPr>
        <p:sp>
          <p:nvSpPr>
            <p:cNvPr id="638" name="Google Shape;638;p30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30"/>
          <p:cNvGrpSpPr/>
          <p:nvPr/>
        </p:nvGrpSpPr>
        <p:grpSpPr>
          <a:xfrm flipH="1">
            <a:off x="456675" y="237700"/>
            <a:ext cx="836975" cy="698350"/>
            <a:chOff x="7181850" y="1833225"/>
            <a:chExt cx="836975" cy="698350"/>
          </a:xfrm>
        </p:grpSpPr>
        <p:sp>
          <p:nvSpPr>
            <p:cNvPr id="649" name="Google Shape;649;p30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6" name="Google Shape;656;p30"/>
          <p:cNvGrpSpPr/>
          <p:nvPr/>
        </p:nvGrpSpPr>
        <p:grpSpPr>
          <a:xfrm rot="8281202" flipH="1">
            <a:off x="1629071" y="646289"/>
            <a:ext cx="407382" cy="1159252"/>
            <a:chOff x="1474325" y="1168675"/>
            <a:chExt cx="407425" cy="1159375"/>
          </a:xfrm>
        </p:grpSpPr>
        <p:sp>
          <p:nvSpPr>
            <p:cNvPr id="657" name="Google Shape;657;p30"/>
            <p:cNvSpPr/>
            <p:nvPr/>
          </p:nvSpPr>
          <p:spPr>
            <a:xfrm flipH="1">
              <a:off x="1751250" y="1216700"/>
              <a:ext cx="55175" cy="52225"/>
            </a:xfrm>
            <a:custGeom>
              <a:avLst/>
              <a:gdLst/>
              <a:ahLst/>
              <a:cxnLst/>
              <a:rect l="l" t="t" r="r" b="b"/>
              <a:pathLst>
                <a:path w="2207" h="2089" extrusionOk="0">
                  <a:moveTo>
                    <a:pt x="1661" y="190"/>
                  </a:moveTo>
                  <a:cubicBezTo>
                    <a:pt x="2206" y="499"/>
                    <a:pt x="2183" y="949"/>
                    <a:pt x="1850" y="1543"/>
                  </a:cubicBezTo>
                  <a:cubicBezTo>
                    <a:pt x="1589" y="1922"/>
                    <a:pt x="1068" y="2088"/>
                    <a:pt x="641" y="1875"/>
                  </a:cubicBezTo>
                  <a:cubicBezTo>
                    <a:pt x="237" y="1685"/>
                    <a:pt x="0" y="1234"/>
                    <a:pt x="95" y="807"/>
                  </a:cubicBezTo>
                  <a:cubicBezTo>
                    <a:pt x="166" y="333"/>
                    <a:pt x="593" y="1"/>
                    <a:pt x="1068" y="24"/>
                  </a:cubicBezTo>
                  <a:cubicBezTo>
                    <a:pt x="1281" y="48"/>
                    <a:pt x="1471" y="119"/>
                    <a:pt x="1661" y="19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0"/>
            <p:cNvSpPr/>
            <p:nvPr/>
          </p:nvSpPr>
          <p:spPr>
            <a:xfrm flipH="1">
              <a:off x="1594700" y="1504900"/>
              <a:ext cx="51025" cy="51025"/>
            </a:xfrm>
            <a:custGeom>
              <a:avLst/>
              <a:gdLst/>
              <a:ahLst/>
              <a:cxnLst/>
              <a:rect l="l" t="t" r="r" b="b"/>
              <a:pathLst>
                <a:path w="2041" h="2041" extrusionOk="0">
                  <a:moveTo>
                    <a:pt x="1495" y="262"/>
                  </a:moveTo>
                  <a:cubicBezTo>
                    <a:pt x="1922" y="523"/>
                    <a:pt x="2041" y="1092"/>
                    <a:pt x="1780" y="1495"/>
                  </a:cubicBezTo>
                  <a:cubicBezTo>
                    <a:pt x="1495" y="1922"/>
                    <a:pt x="949" y="2041"/>
                    <a:pt x="522" y="1756"/>
                  </a:cubicBezTo>
                  <a:cubicBezTo>
                    <a:pt x="119" y="1495"/>
                    <a:pt x="1" y="926"/>
                    <a:pt x="261" y="523"/>
                  </a:cubicBezTo>
                  <a:cubicBezTo>
                    <a:pt x="522" y="120"/>
                    <a:pt x="1092" y="1"/>
                    <a:pt x="1495" y="262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0"/>
            <p:cNvSpPr/>
            <p:nvPr/>
          </p:nvSpPr>
          <p:spPr>
            <a:xfrm flipH="1">
              <a:off x="1592925" y="1618775"/>
              <a:ext cx="74150" cy="68225"/>
            </a:xfrm>
            <a:custGeom>
              <a:avLst/>
              <a:gdLst/>
              <a:ahLst/>
              <a:cxnLst/>
              <a:rect l="l" t="t" r="r" b="b"/>
              <a:pathLst>
                <a:path w="2966" h="2729" extrusionOk="0">
                  <a:moveTo>
                    <a:pt x="1922" y="570"/>
                  </a:moveTo>
                  <a:cubicBezTo>
                    <a:pt x="2966" y="1139"/>
                    <a:pt x="2088" y="2728"/>
                    <a:pt x="1044" y="2159"/>
                  </a:cubicBezTo>
                  <a:cubicBezTo>
                    <a:pt x="1" y="1566"/>
                    <a:pt x="855" y="0"/>
                    <a:pt x="1922" y="57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0"/>
            <p:cNvSpPr/>
            <p:nvPr/>
          </p:nvSpPr>
          <p:spPr>
            <a:xfrm flipH="1">
              <a:off x="1800475" y="1719000"/>
              <a:ext cx="58725" cy="61100"/>
            </a:xfrm>
            <a:custGeom>
              <a:avLst/>
              <a:gdLst/>
              <a:ahLst/>
              <a:cxnLst/>
              <a:rect l="l" t="t" r="r" b="b"/>
              <a:pathLst>
                <a:path w="2349" h="2444" extrusionOk="0">
                  <a:moveTo>
                    <a:pt x="1755" y="237"/>
                  </a:moveTo>
                  <a:cubicBezTo>
                    <a:pt x="2182" y="475"/>
                    <a:pt x="2348" y="996"/>
                    <a:pt x="2087" y="1423"/>
                  </a:cubicBezTo>
                  <a:cubicBezTo>
                    <a:pt x="1518" y="2443"/>
                    <a:pt x="0" y="1566"/>
                    <a:pt x="569" y="570"/>
                  </a:cubicBezTo>
                  <a:cubicBezTo>
                    <a:pt x="807" y="143"/>
                    <a:pt x="1352" y="0"/>
                    <a:pt x="1755" y="23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0"/>
            <p:cNvSpPr/>
            <p:nvPr/>
          </p:nvSpPr>
          <p:spPr>
            <a:xfrm flipH="1">
              <a:off x="1585800" y="2272875"/>
              <a:ext cx="51025" cy="55175"/>
            </a:xfrm>
            <a:custGeom>
              <a:avLst/>
              <a:gdLst/>
              <a:ahLst/>
              <a:cxnLst/>
              <a:rect l="l" t="t" r="r" b="b"/>
              <a:pathLst>
                <a:path w="2041" h="2207" extrusionOk="0">
                  <a:moveTo>
                    <a:pt x="1779" y="1566"/>
                  </a:moveTo>
                  <a:cubicBezTo>
                    <a:pt x="1400" y="2207"/>
                    <a:pt x="404" y="2088"/>
                    <a:pt x="214" y="1353"/>
                  </a:cubicBezTo>
                  <a:cubicBezTo>
                    <a:pt x="0" y="594"/>
                    <a:pt x="807" y="0"/>
                    <a:pt x="1471" y="380"/>
                  </a:cubicBezTo>
                  <a:cubicBezTo>
                    <a:pt x="1898" y="594"/>
                    <a:pt x="2040" y="1139"/>
                    <a:pt x="1779" y="15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0"/>
            <p:cNvSpPr/>
            <p:nvPr/>
          </p:nvSpPr>
          <p:spPr>
            <a:xfrm flipH="1">
              <a:off x="1474325" y="2036250"/>
              <a:ext cx="43900" cy="49250"/>
            </a:xfrm>
            <a:custGeom>
              <a:avLst/>
              <a:gdLst/>
              <a:ahLst/>
              <a:cxnLst/>
              <a:rect l="l" t="t" r="r" b="b"/>
              <a:pathLst>
                <a:path w="1756" h="1970" extrusionOk="0">
                  <a:moveTo>
                    <a:pt x="451" y="1804"/>
                  </a:moveTo>
                  <a:cubicBezTo>
                    <a:pt x="167" y="1614"/>
                    <a:pt x="1" y="1258"/>
                    <a:pt x="72" y="926"/>
                  </a:cubicBezTo>
                  <a:cubicBezTo>
                    <a:pt x="238" y="96"/>
                    <a:pt x="1353" y="1"/>
                    <a:pt x="1661" y="784"/>
                  </a:cubicBezTo>
                  <a:cubicBezTo>
                    <a:pt x="1708" y="950"/>
                    <a:pt x="1732" y="1116"/>
                    <a:pt x="1732" y="1282"/>
                  </a:cubicBezTo>
                  <a:cubicBezTo>
                    <a:pt x="1756" y="1638"/>
                    <a:pt x="1471" y="1922"/>
                    <a:pt x="1115" y="1946"/>
                  </a:cubicBezTo>
                  <a:cubicBezTo>
                    <a:pt x="878" y="1970"/>
                    <a:pt x="665" y="1899"/>
                    <a:pt x="451" y="180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0"/>
            <p:cNvSpPr/>
            <p:nvPr/>
          </p:nvSpPr>
          <p:spPr>
            <a:xfrm flipH="1">
              <a:off x="1735250" y="1797875"/>
              <a:ext cx="58125" cy="55750"/>
            </a:xfrm>
            <a:custGeom>
              <a:avLst/>
              <a:gdLst/>
              <a:ahLst/>
              <a:cxnLst/>
              <a:rect l="l" t="t" r="r" b="b"/>
              <a:pathLst>
                <a:path w="2325" h="2230" extrusionOk="0">
                  <a:moveTo>
                    <a:pt x="546" y="1684"/>
                  </a:moveTo>
                  <a:cubicBezTo>
                    <a:pt x="142" y="1471"/>
                    <a:pt x="0" y="949"/>
                    <a:pt x="261" y="546"/>
                  </a:cubicBezTo>
                  <a:cubicBezTo>
                    <a:pt x="451" y="142"/>
                    <a:pt x="973" y="0"/>
                    <a:pt x="1376" y="261"/>
                  </a:cubicBezTo>
                  <a:cubicBezTo>
                    <a:pt x="2325" y="807"/>
                    <a:pt x="1471" y="2230"/>
                    <a:pt x="546" y="168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0"/>
            <p:cNvSpPr/>
            <p:nvPr/>
          </p:nvSpPr>
          <p:spPr>
            <a:xfrm flipH="1">
              <a:off x="1723975" y="1648425"/>
              <a:ext cx="46275" cy="36200"/>
            </a:xfrm>
            <a:custGeom>
              <a:avLst/>
              <a:gdLst/>
              <a:ahLst/>
              <a:cxnLst/>
              <a:rect l="l" t="t" r="r" b="b"/>
              <a:pathLst>
                <a:path w="1851" h="1448" extrusionOk="0">
                  <a:moveTo>
                    <a:pt x="1305" y="95"/>
                  </a:moveTo>
                  <a:cubicBezTo>
                    <a:pt x="1850" y="427"/>
                    <a:pt x="1779" y="1068"/>
                    <a:pt x="1423" y="1258"/>
                  </a:cubicBezTo>
                  <a:cubicBezTo>
                    <a:pt x="1115" y="1424"/>
                    <a:pt x="759" y="1447"/>
                    <a:pt x="427" y="1329"/>
                  </a:cubicBezTo>
                  <a:cubicBezTo>
                    <a:pt x="142" y="1186"/>
                    <a:pt x="0" y="902"/>
                    <a:pt x="48" y="593"/>
                  </a:cubicBezTo>
                  <a:cubicBezTo>
                    <a:pt x="95" y="285"/>
                    <a:pt x="332" y="48"/>
                    <a:pt x="641" y="0"/>
                  </a:cubicBezTo>
                  <a:cubicBezTo>
                    <a:pt x="854" y="24"/>
                    <a:pt x="1068" y="48"/>
                    <a:pt x="1305" y="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0"/>
            <p:cNvSpPr/>
            <p:nvPr/>
          </p:nvSpPr>
          <p:spPr>
            <a:xfrm flipH="1">
              <a:off x="1504550" y="2170275"/>
              <a:ext cx="41550" cy="42125"/>
            </a:xfrm>
            <a:custGeom>
              <a:avLst/>
              <a:gdLst/>
              <a:ahLst/>
              <a:cxnLst/>
              <a:rect l="l" t="t" r="r" b="b"/>
              <a:pathLst>
                <a:path w="1662" h="1685" extrusionOk="0">
                  <a:moveTo>
                    <a:pt x="1448" y="1234"/>
                  </a:moveTo>
                  <a:cubicBezTo>
                    <a:pt x="1234" y="1590"/>
                    <a:pt x="783" y="1685"/>
                    <a:pt x="451" y="1471"/>
                  </a:cubicBezTo>
                  <a:cubicBezTo>
                    <a:pt x="119" y="1258"/>
                    <a:pt x="1" y="831"/>
                    <a:pt x="190" y="475"/>
                  </a:cubicBezTo>
                  <a:cubicBezTo>
                    <a:pt x="404" y="119"/>
                    <a:pt x="878" y="1"/>
                    <a:pt x="1234" y="238"/>
                  </a:cubicBezTo>
                  <a:cubicBezTo>
                    <a:pt x="1566" y="451"/>
                    <a:pt x="1661" y="902"/>
                    <a:pt x="1448" y="123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0"/>
            <p:cNvSpPr/>
            <p:nvPr/>
          </p:nvSpPr>
          <p:spPr>
            <a:xfrm flipH="1">
              <a:off x="1657550" y="1759325"/>
              <a:ext cx="51025" cy="48050"/>
            </a:xfrm>
            <a:custGeom>
              <a:avLst/>
              <a:gdLst/>
              <a:ahLst/>
              <a:cxnLst/>
              <a:rect l="l" t="t" r="r" b="b"/>
              <a:pathLst>
                <a:path w="2041" h="1922" extrusionOk="0">
                  <a:moveTo>
                    <a:pt x="807" y="1708"/>
                  </a:moveTo>
                  <a:cubicBezTo>
                    <a:pt x="0" y="1210"/>
                    <a:pt x="735" y="0"/>
                    <a:pt x="1542" y="475"/>
                  </a:cubicBezTo>
                  <a:cubicBezTo>
                    <a:pt x="1922" y="664"/>
                    <a:pt x="2040" y="1139"/>
                    <a:pt x="1803" y="1495"/>
                  </a:cubicBezTo>
                  <a:cubicBezTo>
                    <a:pt x="1589" y="1827"/>
                    <a:pt x="1139" y="1922"/>
                    <a:pt x="807" y="1708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0"/>
            <p:cNvSpPr/>
            <p:nvPr/>
          </p:nvSpPr>
          <p:spPr>
            <a:xfrm flipH="1">
              <a:off x="1554375" y="1686975"/>
              <a:ext cx="54575" cy="58725"/>
            </a:xfrm>
            <a:custGeom>
              <a:avLst/>
              <a:gdLst/>
              <a:ahLst/>
              <a:cxnLst/>
              <a:rect l="l" t="t" r="r" b="b"/>
              <a:pathLst>
                <a:path w="2183" h="2349" extrusionOk="0">
                  <a:moveTo>
                    <a:pt x="498" y="783"/>
                  </a:moveTo>
                  <a:cubicBezTo>
                    <a:pt x="973" y="0"/>
                    <a:pt x="2183" y="688"/>
                    <a:pt x="1732" y="1518"/>
                  </a:cubicBezTo>
                  <a:cubicBezTo>
                    <a:pt x="1257" y="2349"/>
                    <a:pt x="0" y="1613"/>
                    <a:pt x="498" y="78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0"/>
            <p:cNvSpPr/>
            <p:nvPr/>
          </p:nvSpPr>
          <p:spPr>
            <a:xfrm flipH="1">
              <a:off x="1511075" y="1793725"/>
              <a:ext cx="37975" cy="39750"/>
            </a:xfrm>
            <a:custGeom>
              <a:avLst/>
              <a:gdLst/>
              <a:ahLst/>
              <a:cxnLst/>
              <a:rect l="l" t="t" r="r" b="b"/>
              <a:pathLst>
                <a:path w="1519" h="1590" extrusionOk="0">
                  <a:moveTo>
                    <a:pt x="474" y="1376"/>
                  </a:moveTo>
                  <a:cubicBezTo>
                    <a:pt x="166" y="1234"/>
                    <a:pt x="0" y="854"/>
                    <a:pt x="142" y="522"/>
                  </a:cubicBezTo>
                  <a:cubicBezTo>
                    <a:pt x="261" y="190"/>
                    <a:pt x="617" y="0"/>
                    <a:pt x="949" y="71"/>
                  </a:cubicBezTo>
                  <a:cubicBezTo>
                    <a:pt x="1305" y="166"/>
                    <a:pt x="1518" y="498"/>
                    <a:pt x="1494" y="830"/>
                  </a:cubicBezTo>
                  <a:cubicBezTo>
                    <a:pt x="1471" y="925"/>
                    <a:pt x="1447" y="996"/>
                    <a:pt x="1423" y="1067"/>
                  </a:cubicBezTo>
                  <a:cubicBezTo>
                    <a:pt x="1352" y="1400"/>
                    <a:pt x="996" y="1589"/>
                    <a:pt x="688" y="1471"/>
                  </a:cubicBezTo>
                  <a:cubicBezTo>
                    <a:pt x="593" y="1447"/>
                    <a:pt x="522" y="1400"/>
                    <a:pt x="474" y="137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0"/>
            <p:cNvSpPr/>
            <p:nvPr/>
          </p:nvSpPr>
          <p:spPr>
            <a:xfrm flipH="1">
              <a:off x="1620200" y="1401125"/>
              <a:ext cx="40350" cy="45700"/>
            </a:xfrm>
            <a:custGeom>
              <a:avLst/>
              <a:gdLst/>
              <a:ahLst/>
              <a:cxnLst/>
              <a:rect l="l" t="t" r="r" b="b"/>
              <a:pathLst>
                <a:path w="1614" h="1828" extrusionOk="0">
                  <a:moveTo>
                    <a:pt x="404" y="1495"/>
                  </a:moveTo>
                  <a:cubicBezTo>
                    <a:pt x="95" y="1282"/>
                    <a:pt x="1" y="879"/>
                    <a:pt x="167" y="546"/>
                  </a:cubicBezTo>
                  <a:cubicBezTo>
                    <a:pt x="475" y="1"/>
                    <a:pt x="1305" y="119"/>
                    <a:pt x="1471" y="736"/>
                  </a:cubicBezTo>
                  <a:cubicBezTo>
                    <a:pt x="1614" y="1353"/>
                    <a:pt x="949" y="1827"/>
                    <a:pt x="404" y="14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0"/>
            <p:cNvSpPr/>
            <p:nvPr/>
          </p:nvSpPr>
          <p:spPr>
            <a:xfrm flipH="1">
              <a:off x="1663500" y="1304475"/>
              <a:ext cx="40350" cy="39750"/>
            </a:xfrm>
            <a:custGeom>
              <a:avLst/>
              <a:gdLst/>
              <a:ahLst/>
              <a:cxnLst/>
              <a:rect l="l" t="t" r="r" b="b"/>
              <a:pathLst>
                <a:path w="1614" h="1590" extrusionOk="0">
                  <a:moveTo>
                    <a:pt x="1424" y="1163"/>
                  </a:moveTo>
                  <a:cubicBezTo>
                    <a:pt x="1234" y="1471"/>
                    <a:pt x="807" y="1590"/>
                    <a:pt x="499" y="1424"/>
                  </a:cubicBezTo>
                  <a:cubicBezTo>
                    <a:pt x="143" y="1234"/>
                    <a:pt x="1" y="783"/>
                    <a:pt x="214" y="451"/>
                  </a:cubicBezTo>
                  <a:cubicBezTo>
                    <a:pt x="380" y="119"/>
                    <a:pt x="807" y="0"/>
                    <a:pt x="1139" y="190"/>
                  </a:cubicBezTo>
                  <a:cubicBezTo>
                    <a:pt x="1495" y="356"/>
                    <a:pt x="1614" y="807"/>
                    <a:pt x="1424" y="116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0"/>
            <p:cNvSpPr/>
            <p:nvPr/>
          </p:nvSpPr>
          <p:spPr>
            <a:xfrm flipH="1">
              <a:off x="1842575" y="1168675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1092" y="166"/>
                  </a:moveTo>
                  <a:cubicBezTo>
                    <a:pt x="1448" y="356"/>
                    <a:pt x="1566" y="759"/>
                    <a:pt x="1400" y="1115"/>
                  </a:cubicBezTo>
                  <a:cubicBezTo>
                    <a:pt x="1210" y="1447"/>
                    <a:pt x="807" y="1566"/>
                    <a:pt x="475" y="1400"/>
                  </a:cubicBezTo>
                  <a:cubicBezTo>
                    <a:pt x="119" y="1234"/>
                    <a:pt x="1" y="807"/>
                    <a:pt x="167" y="475"/>
                  </a:cubicBezTo>
                  <a:cubicBezTo>
                    <a:pt x="333" y="119"/>
                    <a:pt x="760" y="0"/>
                    <a:pt x="1092" y="1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0"/>
            <p:cNvSpPr/>
            <p:nvPr/>
          </p:nvSpPr>
          <p:spPr>
            <a:xfrm flipH="1">
              <a:off x="1483200" y="1905200"/>
              <a:ext cx="33850" cy="40350"/>
            </a:xfrm>
            <a:custGeom>
              <a:avLst/>
              <a:gdLst/>
              <a:ahLst/>
              <a:cxnLst/>
              <a:rect l="l" t="t" r="r" b="b"/>
              <a:pathLst>
                <a:path w="1354" h="1614" extrusionOk="0">
                  <a:moveTo>
                    <a:pt x="1140" y="1187"/>
                  </a:moveTo>
                  <a:cubicBezTo>
                    <a:pt x="997" y="1471"/>
                    <a:pt x="689" y="1614"/>
                    <a:pt x="404" y="1519"/>
                  </a:cubicBezTo>
                  <a:cubicBezTo>
                    <a:pt x="167" y="1448"/>
                    <a:pt x="1" y="1210"/>
                    <a:pt x="1" y="973"/>
                  </a:cubicBezTo>
                  <a:cubicBezTo>
                    <a:pt x="1" y="807"/>
                    <a:pt x="48" y="617"/>
                    <a:pt x="96" y="475"/>
                  </a:cubicBezTo>
                  <a:cubicBezTo>
                    <a:pt x="191" y="167"/>
                    <a:pt x="499" y="1"/>
                    <a:pt x="807" y="72"/>
                  </a:cubicBezTo>
                  <a:cubicBezTo>
                    <a:pt x="1140" y="167"/>
                    <a:pt x="1353" y="475"/>
                    <a:pt x="1282" y="807"/>
                  </a:cubicBezTo>
                  <a:cubicBezTo>
                    <a:pt x="1258" y="949"/>
                    <a:pt x="1211" y="1068"/>
                    <a:pt x="1140" y="118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31" descr="Its Game Time! — Soaring Rhi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493" y="-109537"/>
            <a:ext cx="9525000" cy="536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"/>
          <p:cNvSpPr/>
          <p:nvPr/>
        </p:nvSpPr>
        <p:spPr>
          <a:xfrm flipH="1">
            <a:off x="4119318" y="2365428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4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263" name="Google Shape;263;p4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4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Warm-up and review </a:t>
            </a:r>
          </a:p>
        </p:txBody>
      </p:sp>
      <p:sp>
        <p:nvSpPr>
          <p:cNvPr id="268" name="Google Shape;268;p4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GB" dirty="0"/>
              <a:t>1</a:t>
            </a:r>
            <a:endParaRPr dirty="0"/>
          </a:p>
        </p:txBody>
      </p:sp>
      <p:grpSp>
        <p:nvGrpSpPr>
          <p:cNvPr id="269" name="Google Shape;269;p4"/>
          <p:cNvGrpSpPr/>
          <p:nvPr/>
        </p:nvGrpSpPr>
        <p:grpSpPr>
          <a:xfrm flipH="1">
            <a:off x="6762613" y="393608"/>
            <a:ext cx="1653549" cy="1152165"/>
            <a:chOff x="6876425" y="1268933"/>
            <a:chExt cx="1653549" cy="1152165"/>
          </a:xfrm>
        </p:grpSpPr>
        <p:grpSp>
          <p:nvGrpSpPr>
            <p:cNvPr id="270" name="Google Shape;270;p4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271" name="Google Shape;271;p4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4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4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4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4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4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7" name="Google Shape;277;p4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278" name="Google Shape;278;p4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5" name="Google Shape;285;p4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4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287" name="Google Shape;287;p4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4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98" name="Google Shape;298;p4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">
            <a:hlinkClick r:id="rId3" action="ppaction://hlinksldjump"/>
          </p:cNvPr>
          <p:cNvSpPr/>
          <p:nvPr/>
        </p:nvSpPr>
        <p:spPr>
          <a:xfrm>
            <a:off x="270839" y="882903"/>
            <a:ext cx="1934713" cy="8572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100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06" name="Google Shape;306;p5">
            <a:hlinkClick r:id="rId4" action="ppaction://hlinksldjump"/>
          </p:cNvPr>
          <p:cNvSpPr/>
          <p:nvPr/>
        </p:nvSpPr>
        <p:spPr>
          <a:xfrm>
            <a:off x="2301591" y="863150"/>
            <a:ext cx="1791900" cy="85725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100</a:t>
            </a:r>
            <a:endParaRPr sz="330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07" name="Google Shape;307;p5">
            <a:hlinkClick r:id="rId5" action="ppaction://hlinksldjump"/>
          </p:cNvPr>
          <p:cNvSpPr/>
          <p:nvPr/>
        </p:nvSpPr>
        <p:spPr>
          <a:xfrm>
            <a:off x="4183675" y="854815"/>
            <a:ext cx="1705405" cy="85725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100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08" name="Google Shape;308;p5">
            <a:hlinkClick r:id="rId6" action="ppaction://hlinksldjump"/>
          </p:cNvPr>
          <p:cNvSpPr/>
          <p:nvPr/>
        </p:nvSpPr>
        <p:spPr>
          <a:xfrm>
            <a:off x="5993106" y="874188"/>
            <a:ext cx="1734308" cy="85725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100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09" name="Google Shape;309;p5">
            <a:hlinkClick r:id="rId7" action="ppaction://hlinksldjump"/>
          </p:cNvPr>
          <p:cNvSpPr/>
          <p:nvPr/>
        </p:nvSpPr>
        <p:spPr>
          <a:xfrm>
            <a:off x="270839" y="1748487"/>
            <a:ext cx="1934713" cy="8572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200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0" name="Google Shape;310;p5">
            <a:hlinkClick r:id="rId8" action="ppaction://hlinksldjump"/>
          </p:cNvPr>
          <p:cNvSpPr/>
          <p:nvPr/>
        </p:nvSpPr>
        <p:spPr>
          <a:xfrm>
            <a:off x="2301591" y="1728734"/>
            <a:ext cx="1791900" cy="85725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200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1" name="Google Shape;311;p5">
            <a:hlinkClick r:id="rId9" action="ppaction://hlinksldjump"/>
          </p:cNvPr>
          <p:cNvSpPr/>
          <p:nvPr/>
        </p:nvSpPr>
        <p:spPr>
          <a:xfrm>
            <a:off x="4183675" y="1720400"/>
            <a:ext cx="1705405" cy="85725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200</a:t>
            </a:r>
            <a:endParaRPr sz="330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2" name="Google Shape;312;p5">
            <a:hlinkClick r:id="rId10" action="ppaction://hlinksldjump"/>
          </p:cNvPr>
          <p:cNvSpPr/>
          <p:nvPr/>
        </p:nvSpPr>
        <p:spPr>
          <a:xfrm>
            <a:off x="5993106" y="1739773"/>
            <a:ext cx="1734308" cy="85725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200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3" name="Google Shape;313;p5">
            <a:hlinkClick r:id="rId8" action="ppaction://hlinksldjump"/>
          </p:cNvPr>
          <p:cNvSpPr/>
          <p:nvPr/>
        </p:nvSpPr>
        <p:spPr>
          <a:xfrm>
            <a:off x="270839" y="2622406"/>
            <a:ext cx="1934713" cy="8572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300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4" name="Google Shape;314;p5">
            <a:hlinkClick r:id="rId11" action="ppaction://hlinksldjump"/>
          </p:cNvPr>
          <p:cNvSpPr/>
          <p:nvPr/>
        </p:nvSpPr>
        <p:spPr>
          <a:xfrm>
            <a:off x="2301591" y="2602652"/>
            <a:ext cx="1791900" cy="85725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300</a:t>
            </a:r>
            <a:endParaRPr sz="330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5" name="Google Shape;315;p5">
            <a:hlinkClick r:id="rId12" action="ppaction://hlinksldjump"/>
          </p:cNvPr>
          <p:cNvSpPr/>
          <p:nvPr/>
        </p:nvSpPr>
        <p:spPr>
          <a:xfrm>
            <a:off x="4183675" y="2594318"/>
            <a:ext cx="1705405" cy="85725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300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6" name="Google Shape;316;p5">
            <a:hlinkClick r:id="rId13" action="ppaction://hlinksldjump"/>
          </p:cNvPr>
          <p:cNvSpPr/>
          <p:nvPr/>
        </p:nvSpPr>
        <p:spPr>
          <a:xfrm>
            <a:off x="5993106" y="2613691"/>
            <a:ext cx="1734308" cy="85725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300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7" name="Google Shape;317;p5">
            <a:hlinkClick r:id="rId11" action="ppaction://hlinksldjump"/>
          </p:cNvPr>
          <p:cNvSpPr/>
          <p:nvPr/>
        </p:nvSpPr>
        <p:spPr>
          <a:xfrm>
            <a:off x="270839" y="3487990"/>
            <a:ext cx="1934713" cy="8572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400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8" name="Google Shape;318;p5">
            <a:hlinkClick r:id="rId6" action="ppaction://hlinksldjump"/>
          </p:cNvPr>
          <p:cNvSpPr/>
          <p:nvPr/>
        </p:nvSpPr>
        <p:spPr>
          <a:xfrm>
            <a:off x="2301591" y="3468237"/>
            <a:ext cx="1791900" cy="85725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400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19" name="Google Shape;319;p5">
            <a:hlinkClick r:id="rId14" action="ppaction://hlinksldjump"/>
          </p:cNvPr>
          <p:cNvSpPr/>
          <p:nvPr/>
        </p:nvSpPr>
        <p:spPr>
          <a:xfrm>
            <a:off x="4183675" y="3459902"/>
            <a:ext cx="1705405" cy="85725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400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20" name="Google Shape;320;p5">
            <a:hlinkClick r:id="" action="ppaction://noaction"/>
          </p:cNvPr>
          <p:cNvSpPr/>
          <p:nvPr/>
        </p:nvSpPr>
        <p:spPr>
          <a:xfrm>
            <a:off x="5993106" y="3479275"/>
            <a:ext cx="1734308" cy="857250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400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21" name="Google Shape;321;p5">
            <a:hlinkClick r:id="rId5" action="ppaction://hlinksldjump"/>
          </p:cNvPr>
          <p:cNvSpPr/>
          <p:nvPr/>
        </p:nvSpPr>
        <p:spPr>
          <a:xfrm>
            <a:off x="270839" y="4336906"/>
            <a:ext cx="1934713" cy="80659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500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22" name="Google Shape;322;p5">
            <a:hlinkClick r:id="rId10" action="ppaction://hlinksldjump"/>
          </p:cNvPr>
          <p:cNvSpPr/>
          <p:nvPr/>
        </p:nvSpPr>
        <p:spPr>
          <a:xfrm>
            <a:off x="2301591" y="4317152"/>
            <a:ext cx="1791900" cy="816769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500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23" name="Google Shape;323;p5">
            <a:hlinkClick r:id="rId14" action="ppaction://hlinksldjump"/>
          </p:cNvPr>
          <p:cNvSpPr/>
          <p:nvPr/>
        </p:nvSpPr>
        <p:spPr>
          <a:xfrm>
            <a:off x="4183675" y="4308818"/>
            <a:ext cx="1705405" cy="825103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500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24" name="Google Shape;324;p5">
            <a:hlinkClick r:id="" action="ppaction://noaction"/>
          </p:cNvPr>
          <p:cNvSpPr/>
          <p:nvPr/>
        </p:nvSpPr>
        <p:spPr>
          <a:xfrm>
            <a:off x="5993106" y="4335118"/>
            <a:ext cx="1734308" cy="803942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500</a:t>
            </a:r>
            <a:endParaRPr sz="330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325" name="Google Shape;325;p5"/>
          <p:cNvSpPr/>
          <p:nvPr/>
        </p:nvSpPr>
        <p:spPr>
          <a:xfrm>
            <a:off x="270840" y="9579"/>
            <a:ext cx="1904484" cy="86439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6" name="Google Shape;326;p5"/>
          <p:cNvSpPr/>
          <p:nvPr/>
        </p:nvSpPr>
        <p:spPr>
          <a:xfrm>
            <a:off x="411944" y="71653"/>
            <a:ext cx="1652501" cy="6429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olours</a:t>
            </a:r>
          </a:p>
        </p:txBody>
      </p:sp>
      <p:sp>
        <p:nvSpPr>
          <p:cNvPr id="327" name="Google Shape;327;p5"/>
          <p:cNvSpPr/>
          <p:nvPr/>
        </p:nvSpPr>
        <p:spPr>
          <a:xfrm>
            <a:off x="2320142" y="6496"/>
            <a:ext cx="1763902" cy="864394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8" name="Google Shape;328;p5"/>
          <p:cNvSpPr/>
          <p:nvPr/>
        </p:nvSpPr>
        <p:spPr>
          <a:xfrm>
            <a:off x="2689689" y="54716"/>
            <a:ext cx="1074102" cy="8009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chool things</a:t>
            </a:r>
          </a:p>
        </p:txBody>
      </p:sp>
      <p:sp>
        <p:nvSpPr>
          <p:cNvPr id="329" name="Google Shape;329;p5"/>
          <p:cNvSpPr/>
          <p:nvPr/>
        </p:nvSpPr>
        <p:spPr>
          <a:xfrm>
            <a:off x="4174906" y="0"/>
            <a:ext cx="1678758" cy="864394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0" name="Google Shape;330;p5"/>
          <p:cNvSpPr/>
          <p:nvPr/>
        </p:nvSpPr>
        <p:spPr>
          <a:xfrm>
            <a:off x="4219520" y="71653"/>
            <a:ext cx="1615326" cy="6429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nstructions</a:t>
            </a:r>
          </a:p>
        </p:txBody>
      </p:sp>
      <p:sp>
        <p:nvSpPr>
          <p:cNvPr id="331" name="Google Shape;331;p5"/>
          <p:cNvSpPr/>
          <p:nvPr/>
        </p:nvSpPr>
        <p:spPr>
          <a:xfrm>
            <a:off x="5993106" y="-6874"/>
            <a:ext cx="1707210" cy="864394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2" name="Google Shape;332;p5"/>
          <p:cNvSpPr/>
          <p:nvPr/>
        </p:nvSpPr>
        <p:spPr>
          <a:xfrm>
            <a:off x="6137989" y="71653"/>
            <a:ext cx="1444542" cy="6429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ctivities</a:t>
            </a:r>
          </a:p>
        </p:txBody>
      </p:sp>
      <p:pic>
        <p:nvPicPr>
          <p:cNvPr id="333" name="Google Shape;333;p5" descr="Free Boy Clipart, Download Free Boy Clipart png images, Free ClipArts on  Clipart Library"/>
          <p:cNvPicPr preferRelativeResize="0"/>
          <p:nvPr/>
        </p:nvPicPr>
        <p:blipFill rotWithShape="1">
          <a:blip r:embed="rId15">
            <a:alphaModFix/>
          </a:blip>
          <a:srcRect t="4625" r="20799" b="53188"/>
          <a:stretch/>
        </p:blipFill>
        <p:spPr>
          <a:xfrm>
            <a:off x="8075429" y="719786"/>
            <a:ext cx="912813" cy="1028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4" name="Google Shape;334;p5" descr="Cute Girl Clipart Vector Images (over 18,000)"/>
          <p:cNvPicPr preferRelativeResize="0"/>
          <p:nvPr/>
        </p:nvPicPr>
        <p:blipFill rotWithShape="1">
          <a:blip r:embed="rId16">
            <a:alphaModFix/>
          </a:blip>
          <a:srcRect l="17278" t="872" r="28329" b="53163"/>
          <a:stretch/>
        </p:blipFill>
        <p:spPr>
          <a:xfrm>
            <a:off x="8075431" y="2602652"/>
            <a:ext cx="912811" cy="1033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5" name="Google Shape;335;p5" descr="Next Button Clip Art at Clker.com - vector clip art online, royalty free &amp;amp;  public domain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36" name="Google Shape;336;p5" descr="Next Button Icon #360336 - Free Icons Library">
            <a:hlinkClick r:id="rId17" action="ppaction://hlinksldjump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920055" y="4561052"/>
            <a:ext cx="1161221" cy="572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A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It’s </a:t>
            </a:r>
            <a:r>
              <a:rPr lang="en-GB" sz="5400" b="0" i="0" u="none" strike="noStrike" cap="none" dirty="0">
                <a:solidFill>
                  <a:srgbClr val="7AD1E3"/>
                </a:solidFill>
                <a:latin typeface="Arial"/>
                <a:ea typeface="Arial"/>
                <a:cs typeface="Arial"/>
                <a:sym typeface="Arial"/>
              </a:rPr>
              <a:t>blue</a:t>
            </a:r>
            <a:r>
              <a:rPr lang="en-GB" sz="54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342" name="Google Shape;3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2690" y="602786"/>
            <a:ext cx="3648273" cy="3648273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"/>
          <p:cNvSpPr/>
          <p:nvPr/>
        </p:nvSpPr>
        <p:spPr>
          <a:xfrm>
            <a:off x="671332" y="347242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What colour is it?</a:t>
            </a:r>
            <a:endParaRPr sz="5400" b="0" i="0" u="none" strike="noStrike" cap="none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6" descr="Home Button Icon Png Transparent Background - Web Button, Png Download -  600x600(#5576241) - PngFind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2643" y="4251059"/>
            <a:ext cx="776580" cy="776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A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"/>
          <p:cNvSpPr/>
          <p:nvPr/>
        </p:nvSpPr>
        <p:spPr>
          <a:xfrm>
            <a:off x="671332" y="347242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What colour is it?</a:t>
            </a:r>
            <a:endParaRPr sz="5400" b="0" i="0" u="none" strike="noStrike" cap="none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7"/>
          <p:cNvSpPr/>
          <p:nvPr/>
        </p:nvSpPr>
        <p:spPr>
          <a:xfrm>
            <a:off x="426892" y="3811763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It’s </a:t>
            </a:r>
            <a:r>
              <a:rPr lang="en-GB" sz="5400" b="0" i="0" u="none" strike="noStrike" cap="none" dirty="0">
                <a:solidFill>
                  <a:srgbClr val="C6D81A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r>
              <a:rPr lang="en-GB" sz="54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351" name="Google Shape;3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762" y="347242"/>
            <a:ext cx="4303776" cy="446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7" descr="Home Button Icon Png Transparent Background - Web Button, Png Download -  600x600(#5576241) - PngFind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2643" y="4251059"/>
            <a:ext cx="776580" cy="776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5E8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11" descr="Home Button Icon Png Transparent Background - Web Button, Png Download -  600x600(#5576241) - PngFind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2643" y="4251059"/>
            <a:ext cx="776580" cy="77658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1"/>
          <p:cNvSpPr/>
          <p:nvPr/>
        </p:nvSpPr>
        <p:spPr>
          <a:xfrm>
            <a:off x="671332" y="347241"/>
            <a:ext cx="7812911" cy="1342663"/>
          </a:xfrm>
          <a:prstGeom prst="wedgeRoundRectCallout">
            <a:avLst>
              <a:gd name="adj1" fmla="val -35008"/>
              <a:gd name="adj2" fmla="val 83850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Do you have ......................?</a:t>
            </a:r>
            <a:endParaRPr/>
          </a:p>
        </p:txBody>
      </p:sp>
      <p:sp>
        <p:nvSpPr>
          <p:cNvPr id="390" name="Google Shape;390;p11"/>
          <p:cNvSpPr/>
          <p:nvPr/>
        </p:nvSpPr>
        <p:spPr>
          <a:xfrm>
            <a:off x="2523280" y="3923818"/>
            <a:ext cx="3750198" cy="994022"/>
          </a:xfrm>
          <a:prstGeom prst="wedgeRoundRectCallout">
            <a:avLst>
              <a:gd name="adj1" fmla="val 82683"/>
              <a:gd name="adj2" fmla="val -67386"/>
              <a:gd name="adj3" fmla="val 16667"/>
            </a:avLst>
          </a:prstGeom>
          <a:noFill/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0" i="0" u="none" strike="noStrike" cap="none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Yes, I do.</a:t>
            </a:r>
            <a:endParaRPr/>
          </a:p>
        </p:txBody>
      </p:sp>
      <p:pic>
        <p:nvPicPr>
          <p:cNvPr id="391" name="Google Shape;391;p11" descr="CLASSROOM OBJECTS | Baamboozle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7" b="92917" l="6250" r="93333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356458" y="1689904"/>
            <a:ext cx="2286000" cy="22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5E8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12" descr="Home Button Icon Png Transparent Background - Web Button, Png Download -  600x600(#5576241) - PngFind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2643" y="4251059"/>
            <a:ext cx="776580" cy="77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2" descr="LQZ Large Capacity Cartoon Fruit Silicone Pencil Case Stationery Pouch Bag  for School Girls Boys (watermelon red) : Amazon.in: Office Products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482" b="84915" l="3197" r="93207"/>
                    </a14:imgEffect>
                  </a14:imgLayer>
                </a14:imgProps>
              </a:ext>
            </a:extLst>
          </a:blip>
          <a:srcRect t="16968" b="11965"/>
          <a:stretch/>
        </p:blipFill>
        <p:spPr>
          <a:xfrm rot="21000387">
            <a:off x="2817905" y="1190454"/>
            <a:ext cx="3732156" cy="265234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2"/>
          <p:cNvSpPr/>
          <p:nvPr/>
        </p:nvSpPr>
        <p:spPr>
          <a:xfrm>
            <a:off x="951874" y="311084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What colour is it?</a:t>
            </a:r>
            <a:endParaRPr sz="4000" b="0" i="0" u="none" strike="noStrike" cap="none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2"/>
          <p:cNvSpPr/>
          <p:nvPr/>
        </p:nvSpPr>
        <p:spPr>
          <a:xfrm>
            <a:off x="370849" y="3832861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It’s pink.</a:t>
            </a:r>
            <a:endParaRPr sz="4000" b="0" i="0" u="none" strike="noStrike" cap="none" dirty="0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5E8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13" descr="Home Button Icon Png Transparent Background - Web Button, Png Download -  600x600(#5576241) - PngFind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2643" y="4251059"/>
            <a:ext cx="776580" cy="77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3" descr="Vintage Rulers | Blue Bow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7705" y="1340606"/>
            <a:ext cx="3755804" cy="2419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06" name="Google Shape;406;p13"/>
          <p:cNvSpPr/>
          <p:nvPr/>
        </p:nvSpPr>
        <p:spPr>
          <a:xfrm>
            <a:off x="544370" y="3889606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No, I don’t. I have rulers.</a:t>
            </a:r>
            <a:endParaRPr sz="4000" b="0" i="0" u="none" strike="noStrike" cap="none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3"/>
          <p:cNvSpPr/>
          <p:nvPr/>
        </p:nvSpPr>
        <p:spPr>
          <a:xfrm>
            <a:off x="951873" y="342025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 dirty="0">
                <a:solidFill>
                  <a:srgbClr val="00232C"/>
                </a:solidFill>
                <a:latin typeface="Arial"/>
                <a:ea typeface="Arial"/>
                <a:cs typeface="Arial"/>
                <a:sym typeface="Arial"/>
              </a:rPr>
              <a:t>Do you have erasers?</a:t>
            </a:r>
            <a:endParaRPr sz="4000" b="0" i="0" u="none" strike="noStrike" cap="none" dirty="0">
              <a:solidFill>
                <a:srgbClr val="00232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295</Words>
  <Application>Microsoft Office PowerPoint</Application>
  <PresentationFormat>On-screen Show (16:9)</PresentationFormat>
  <Paragraphs>79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Times New Roman</vt:lpstr>
      <vt:lpstr>Patrick Hand SC</vt:lpstr>
      <vt:lpstr>Patrick Hand</vt:lpstr>
      <vt:lpstr>Comic Sans MS</vt:lpstr>
      <vt:lpstr>Arial</vt:lpstr>
      <vt:lpstr>English Language Grammar Rules by Slidesgo</vt:lpstr>
      <vt:lpstr>default</vt:lpstr>
      <vt:lpstr>REVIEW 2.1</vt:lpstr>
      <vt:lpstr>Table of Contents</vt:lpstr>
      <vt:lpstr>Warm-up and review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tick.</vt:lpstr>
      <vt:lpstr>PowerPoint Presentation</vt:lpstr>
      <vt:lpstr>Listen and number.</vt:lpstr>
      <vt:lpstr>PowerPoint Presentation</vt:lpstr>
      <vt:lpstr>PowerPoint Presentation</vt:lpstr>
      <vt:lpstr>Fun corner and wrap-up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16</cp:revision>
  <dcterms:modified xsi:type="dcterms:W3CDTF">2025-01-12T18:07:25Z</dcterms:modified>
</cp:coreProperties>
</file>