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30"/>
  </p:notesMasterIdLst>
  <p:sldIdLst>
    <p:sldId id="256" r:id="rId2"/>
    <p:sldId id="259" r:id="rId3"/>
    <p:sldId id="261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271" r:id="rId12"/>
    <p:sldId id="344" r:id="rId13"/>
    <p:sldId id="353" r:id="rId14"/>
    <p:sldId id="279" r:id="rId15"/>
    <p:sldId id="346" r:id="rId16"/>
    <p:sldId id="349" r:id="rId17"/>
    <p:sldId id="350" r:id="rId18"/>
    <p:sldId id="345" r:id="rId19"/>
    <p:sldId id="348" r:id="rId20"/>
    <p:sldId id="352" r:id="rId21"/>
    <p:sldId id="320" r:id="rId22"/>
    <p:sldId id="327" r:id="rId23"/>
    <p:sldId id="329" r:id="rId24"/>
    <p:sldId id="330" r:id="rId25"/>
    <p:sldId id="331" r:id="rId26"/>
    <p:sldId id="335" r:id="rId27"/>
    <p:sldId id="336" r:id="rId28"/>
    <p:sldId id="339" r:id="rId29"/>
  </p:sldIdLst>
  <p:sldSz cx="9144000" cy="5143500" type="screen16x9"/>
  <p:notesSz cx="6858000" cy="9144000"/>
  <p:embeddedFontLst>
    <p:embeddedFont>
      <p:font typeface="Patrick Hand SC" panose="020B0604020202020204" charset="0"/>
      <p:regular r:id="rId31"/>
    </p:embeddedFont>
    <p:embeddedFont>
      <p:font typeface="ChildrenSans" panose="020B0604020202020204" charset="0"/>
      <p:regular r:id="rId32"/>
      <p:bold r:id="rId33"/>
      <p:italic r:id="rId34"/>
      <p:boldItalic r:id="rId35"/>
    </p:embeddedFont>
    <p:embeddedFont>
      <p:font typeface="Patrick Hand" panose="020B0604020202020204" charset="0"/>
      <p:regular r:id="rId36"/>
    </p:embeddedFont>
    <p:embeddedFont>
      <p:font typeface="Script MT Bold" panose="03040602040607080904" pitchFamily="66" charset="0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1E6784-3AAF-48E6-8408-2F3188332265}">
  <a:tblStyle styleId="{671E6784-3AAF-48E6-8408-2F31883322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32" autoAdjust="0"/>
  </p:normalViewPr>
  <p:slideViewPr>
    <p:cSldViewPr snapToGrid="0">
      <p:cViewPr varScale="1">
        <p:scale>
          <a:sx n="111" d="100"/>
          <a:sy n="111" d="100"/>
        </p:scale>
        <p:origin x="6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0369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952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ac839c9b35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ac839c9b35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703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14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Lucky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19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53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b5bfae178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b5bfae178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1305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977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32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3647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in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3 </a:t>
            </a:r>
            <a:r>
              <a:rPr lang="en-US" baseline="0" dirty="0" err="1"/>
              <a:t>trang</a:t>
            </a:r>
            <a:r>
              <a:rPr lang="en-US" baseline="0" dirty="0"/>
              <a:t> 75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cắt</a:t>
            </a:r>
            <a:r>
              <a:rPr lang="en-US" baseline="0" dirty="0"/>
              <a:t> </a:t>
            </a:r>
            <a:r>
              <a:rPr lang="en-US" baseline="0" dirty="0" err="1"/>
              <a:t>rời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/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set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65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ac839c9b35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ac839c9b35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8516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ac839c9b35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ac839c9b35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666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1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191213" y="197088"/>
            <a:ext cx="8761576" cy="4749325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3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74" r:id="rId5"/>
    <p:sldLayoutId id="2147483676" r:id="rId6"/>
    <p:sldLayoutId id="214748369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1.xml"/><Relationship Id="rId7" Type="http://schemas.openxmlformats.org/officeDocument/2006/relationships/slide" Target="slide23.xml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audio" Target="../media/audio1.wav"/><Relationship Id="rId5" Type="http://schemas.openxmlformats.org/officeDocument/2006/relationships/slide" Target="slide22.xml"/><Relationship Id="rId10" Type="http://schemas.openxmlformats.org/officeDocument/2006/relationships/slide" Target="slide28.xml"/><Relationship Id="rId4" Type="http://schemas.openxmlformats.org/officeDocument/2006/relationships/slide" Target="slide25.xml"/><Relationship Id="rId9" Type="http://schemas.openxmlformats.org/officeDocument/2006/relationships/slide" Target="slide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slide" Target="slide20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50" y="591267"/>
            <a:ext cx="6667500" cy="11979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REVIEW 2.2</a:t>
            </a:r>
            <a:endParaRPr dirty="0"/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615131" y="1564633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89;p2">
            <a:extLst>
              <a:ext uri="{FF2B5EF4-FFF2-40B4-BE49-F238E27FC236}">
                <a16:creationId xmlns:a16="http://schemas.microsoft.com/office/drawing/2014/main" xmlns="" id="{C1A8B33D-7AAD-6E2D-0E64-7D3AA8DD3C67}"/>
              </a:ext>
            </a:extLst>
          </p:cNvPr>
          <p:cNvSpPr txBox="1">
            <a:spLocks/>
          </p:cNvSpPr>
          <p:nvPr/>
        </p:nvSpPr>
        <p:spPr>
          <a:xfrm>
            <a:off x="1073245" y="2078560"/>
            <a:ext cx="6667500" cy="136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7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sz="3200" dirty="0"/>
              <a:t>teacher: </a:t>
            </a:r>
            <a:r>
              <a:rPr lang="en-GB" sz="3200" dirty="0" err="1"/>
              <a:t>tran</a:t>
            </a:r>
            <a:r>
              <a:rPr lang="en-GB" sz="3200" dirty="0"/>
              <a:t> </a:t>
            </a:r>
            <a:r>
              <a:rPr lang="en-GB" sz="3200" dirty="0" err="1"/>
              <a:t>thi</a:t>
            </a:r>
            <a:r>
              <a:rPr lang="en-GB" sz="3200" dirty="0"/>
              <a:t> </a:t>
            </a:r>
            <a:r>
              <a:rPr lang="en-GB" sz="3200" dirty="0" err="1"/>
              <a:t>quynh</a:t>
            </a:r>
            <a:endParaRPr lang="en-GB" sz="3200" dirty="0"/>
          </a:p>
          <a:p>
            <a:r>
              <a:rPr lang="en-GB" sz="3200" dirty="0"/>
              <a:t>school: </a:t>
            </a:r>
            <a:r>
              <a:rPr lang="en-GB" sz="3200" dirty="0" err="1"/>
              <a:t>hoa</a:t>
            </a:r>
            <a:r>
              <a:rPr lang="en-GB" sz="3200" dirty="0"/>
              <a:t> </a:t>
            </a:r>
            <a:r>
              <a:rPr lang="en-GB" sz="3200" dirty="0" err="1"/>
              <a:t>nghia</a:t>
            </a:r>
            <a:r>
              <a:rPr lang="en-GB" sz="3200" dirty="0"/>
              <a:t> primary school</a:t>
            </a:r>
          </a:p>
          <a:p>
            <a:r>
              <a:rPr lang="en-GB" sz="3200" dirty="0"/>
              <a:t>class: </a:t>
            </a:r>
            <a:r>
              <a:rPr lang="en-GB" sz="2400" dirty="0"/>
              <a:t>3</a:t>
            </a:r>
            <a:r>
              <a:rPr lang="en-GB" sz="3200" dirty="0"/>
              <a:t>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280987"/>
            <a:ext cx="5343525" cy="4581525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-5481638" y="-4838972"/>
            <a:ext cx="14763750" cy="11677650"/>
          </a:xfrm>
          <a:custGeom>
            <a:avLst/>
            <a:gdLst>
              <a:gd name="connsiteX0" fmla="*/ 4514850 w 12668250"/>
              <a:gd name="connsiteY0" fmla="*/ 3457575 h 9658350"/>
              <a:gd name="connsiteX1" fmla="*/ 3829050 w 12668250"/>
              <a:gd name="connsiteY1" fmla="*/ 4143375 h 9658350"/>
              <a:gd name="connsiteX2" fmla="*/ 4514850 w 12668250"/>
              <a:gd name="connsiteY2" fmla="*/ 4829175 h 9658350"/>
              <a:gd name="connsiteX3" fmla="*/ 5083526 w 12668250"/>
              <a:gd name="connsiteY3" fmla="*/ 4526812 h 9658350"/>
              <a:gd name="connsiteX4" fmla="*/ 5114925 w 12668250"/>
              <a:gd name="connsiteY4" fmla="*/ 4468964 h 9658350"/>
              <a:gd name="connsiteX5" fmla="*/ 5146324 w 12668250"/>
              <a:gd name="connsiteY5" fmla="*/ 4526812 h 9658350"/>
              <a:gd name="connsiteX6" fmla="*/ 5715000 w 12668250"/>
              <a:gd name="connsiteY6" fmla="*/ 4829175 h 9658350"/>
              <a:gd name="connsiteX7" fmla="*/ 6400800 w 12668250"/>
              <a:gd name="connsiteY7" fmla="*/ 4143375 h 9658350"/>
              <a:gd name="connsiteX8" fmla="*/ 5715000 w 12668250"/>
              <a:gd name="connsiteY8" fmla="*/ 3457575 h 9658350"/>
              <a:gd name="connsiteX9" fmla="*/ 5146324 w 12668250"/>
              <a:gd name="connsiteY9" fmla="*/ 3759938 h 9658350"/>
              <a:gd name="connsiteX10" fmla="*/ 5114925 w 12668250"/>
              <a:gd name="connsiteY10" fmla="*/ 3817786 h 9658350"/>
              <a:gd name="connsiteX11" fmla="*/ 5083526 w 12668250"/>
              <a:gd name="connsiteY11" fmla="*/ 3759938 h 9658350"/>
              <a:gd name="connsiteX12" fmla="*/ 4514850 w 12668250"/>
              <a:gd name="connsiteY12" fmla="*/ 3457575 h 9658350"/>
              <a:gd name="connsiteX13" fmla="*/ 0 w 12668250"/>
              <a:gd name="connsiteY13" fmla="*/ 0 h 9658350"/>
              <a:gd name="connsiteX14" fmla="*/ 12668250 w 12668250"/>
              <a:gd name="connsiteY14" fmla="*/ 0 h 9658350"/>
              <a:gd name="connsiteX15" fmla="*/ 12668250 w 12668250"/>
              <a:gd name="connsiteY15" fmla="*/ 9658350 h 9658350"/>
              <a:gd name="connsiteX16" fmla="*/ 0 w 12668250"/>
              <a:gd name="connsiteY16" fmla="*/ 9658350 h 96583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209550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2095500 w 14763750"/>
              <a:gd name="connsiteY17" fmla="*/ 0 h 9658350"/>
              <a:gd name="connsiteX0" fmla="*/ 6610350 w 14763750"/>
              <a:gd name="connsiteY0" fmla="*/ 3705225 h 9906000"/>
              <a:gd name="connsiteX1" fmla="*/ 5924550 w 14763750"/>
              <a:gd name="connsiteY1" fmla="*/ 4391025 h 9906000"/>
              <a:gd name="connsiteX2" fmla="*/ 6610350 w 14763750"/>
              <a:gd name="connsiteY2" fmla="*/ 5076825 h 9906000"/>
              <a:gd name="connsiteX3" fmla="*/ 7179026 w 14763750"/>
              <a:gd name="connsiteY3" fmla="*/ 4774462 h 9906000"/>
              <a:gd name="connsiteX4" fmla="*/ 7210425 w 14763750"/>
              <a:gd name="connsiteY4" fmla="*/ 4716614 h 9906000"/>
              <a:gd name="connsiteX5" fmla="*/ 7241824 w 14763750"/>
              <a:gd name="connsiteY5" fmla="*/ 4774462 h 9906000"/>
              <a:gd name="connsiteX6" fmla="*/ 7810500 w 14763750"/>
              <a:gd name="connsiteY6" fmla="*/ 5076825 h 9906000"/>
              <a:gd name="connsiteX7" fmla="*/ 8496300 w 14763750"/>
              <a:gd name="connsiteY7" fmla="*/ 4391025 h 9906000"/>
              <a:gd name="connsiteX8" fmla="*/ 7810500 w 14763750"/>
              <a:gd name="connsiteY8" fmla="*/ 3705225 h 9906000"/>
              <a:gd name="connsiteX9" fmla="*/ 7241824 w 14763750"/>
              <a:gd name="connsiteY9" fmla="*/ 4007588 h 9906000"/>
              <a:gd name="connsiteX10" fmla="*/ 7210425 w 14763750"/>
              <a:gd name="connsiteY10" fmla="*/ 4065436 h 9906000"/>
              <a:gd name="connsiteX11" fmla="*/ 7179026 w 14763750"/>
              <a:gd name="connsiteY11" fmla="*/ 4007588 h 9906000"/>
              <a:gd name="connsiteX12" fmla="*/ 6610350 w 14763750"/>
              <a:gd name="connsiteY12" fmla="*/ 3705225 h 9906000"/>
              <a:gd name="connsiteX13" fmla="*/ 19050 w 14763750"/>
              <a:gd name="connsiteY13" fmla="*/ 0 h 9906000"/>
              <a:gd name="connsiteX14" fmla="*/ 14763750 w 14763750"/>
              <a:gd name="connsiteY14" fmla="*/ 247650 h 9906000"/>
              <a:gd name="connsiteX15" fmla="*/ 14763750 w 14763750"/>
              <a:gd name="connsiteY15" fmla="*/ 9906000 h 9906000"/>
              <a:gd name="connsiteX16" fmla="*/ 0 w 14763750"/>
              <a:gd name="connsiteY16" fmla="*/ 9848850 h 9906000"/>
              <a:gd name="connsiteX17" fmla="*/ 19050 w 14763750"/>
              <a:gd name="connsiteY17" fmla="*/ 0 h 9906000"/>
              <a:gd name="connsiteX0" fmla="*/ 6610350 w 14763750"/>
              <a:gd name="connsiteY0" fmla="*/ 3533775 h 9734550"/>
              <a:gd name="connsiteX1" fmla="*/ 5924550 w 14763750"/>
              <a:gd name="connsiteY1" fmla="*/ 4219575 h 9734550"/>
              <a:gd name="connsiteX2" fmla="*/ 6610350 w 14763750"/>
              <a:gd name="connsiteY2" fmla="*/ 4905375 h 9734550"/>
              <a:gd name="connsiteX3" fmla="*/ 7179026 w 14763750"/>
              <a:gd name="connsiteY3" fmla="*/ 4603012 h 9734550"/>
              <a:gd name="connsiteX4" fmla="*/ 7210425 w 14763750"/>
              <a:gd name="connsiteY4" fmla="*/ 4545164 h 9734550"/>
              <a:gd name="connsiteX5" fmla="*/ 7241824 w 14763750"/>
              <a:gd name="connsiteY5" fmla="*/ 4603012 h 9734550"/>
              <a:gd name="connsiteX6" fmla="*/ 7810500 w 14763750"/>
              <a:gd name="connsiteY6" fmla="*/ 4905375 h 9734550"/>
              <a:gd name="connsiteX7" fmla="*/ 8496300 w 14763750"/>
              <a:gd name="connsiteY7" fmla="*/ 4219575 h 9734550"/>
              <a:gd name="connsiteX8" fmla="*/ 7810500 w 14763750"/>
              <a:gd name="connsiteY8" fmla="*/ 3533775 h 9734550"/>
              <a:gd name="connsiteX9" fmla="*/ 7241824 w 14763750"/>
              <a:gd name="connsiteY9" fmla="*/ 3836138 h 9734550"/>
              <a:gd name="connsiteX10" fmla="*/ 7210425 w 14763750"/>
              <a:gd name="connsiteY10" fmla="*/ 3893986 h 9734550"/>
              <a:gd name="connsiteX11" fmla="*/ 7179026 w 14763750"/>
              <a:gd name="connsiteY11" fmla="*/ 3836138 h 9734550"/>
              <a:gd name="connsiteX12" fmla="*/ 6610350 w 14763750"/>
              <a:gd name="connsiteY12" fmla="*/ 3533775 h 9734550"/>
              <a:gd name="connsiteX13" fmla="*/ 19050 w 14763750"/>
              <a:gd name="connsiteY13" fmla="*/ 0 h 9734550"/>
              <a:gd name="connsiteX14" fmla="*/ 14763750 w 14763750"/>
              <a:gd name="connsiteY14" fmla="*/ 76200 h 9734550"/>
              <a:gd name="connsiteX15" fmla="*/ 14763750 w 14763750"/>
              <a:gd name="connsiteY15" fmla="*/ 9734550 h 9734550"/>
              <a:gd name="connsiteX16" fmla="*/ 0 w 14763750"/>
              <a:gd name="connsiteY16" fmla="*/ 9677400 h 9734550"/>
              <a:gd name="connsiteX17" fmla="*/ 19050 w 14763750"/>
              <a:gd name="connsiteY17" fmla="*/ 0 h 97345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1905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19050 w 14763750"/>
              <a:gd name="connsiteY17" fmla="*/ 0 h 96583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201930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44700 w 14763750"/>
              <a:gd name="connsiteY14" fmla="*/ 571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190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3750" h="11677650">
                <a:moveTo>
                  <a:pt x="6610350" y="5476875"/>
                </a:moveTo>
                <a:cubicBezTo>
                  <a:pt x="6231593" y="5476875"/>
                  <a:pt x="5924550" y="5783918"/>
                  <a:pt x="5924550" y="6162675"/>
                </a:cubicBezTo>
                <a:cubicBezTo>
                  <a:pt x="5924550" y="6541432"/>
                  <a:pt x="6231593" y="6848475"/>
                  <a:pt x="6610350" y="6848475"/>
                </a:cubicBezTo>
                <a:cubicBezTo>
                  <a:pt x="6847073" y="6848475"/>
                  <a:pt x="7055783" y="6728536"/>
                  <a:pt x="7179026" y="6546112"/>
                </a:cubicBezTo>
                <a:lnTo>
                  <a:pt x="7210425" y="6488264"/>
                </a:lnTo>
                <a:lnTo>
                  <a:pt x="7241824" y="6546112"/>
                </a:lnTo>
                <a:cubicBezTo>
                  <a:pt x="7365067" y="6728536"/>
                  <a:pt x="7573777" y="6848475"/>
                  <a:pt x="7810500" y="6848475"/>
                </a:cubicBezTo>
                <a:cubicBezTo>
                  <a:pt x="8189257" y="6848475"/>
                  <a:pt x="8496300" y="6541432"/>
                  <a:pt x="8496300" y="6162675"/>
                </a:cubicBezTo>
                <a:cubicBezTo>
                  <a:pt x="8496300" y="5783918"/>
                  <a:pt x="8189257" y="5476875"/>
                  <a:pt x="7810500" y="5476875"/>
                </a:cubicBezTo>
                <a:cubicBezTo>
                  <a:pt x="7573777" y="5476875"/>
                  <a:pt x="7365067" y="5596814"/>
                  <a:pt x="7241824" y="5779238"/>
                </a:cubicBezTo>
                <a:lnTo>
                  <a:pt x="7210425" y="5837086"/>
                </a:lnTo>
                <a:lnTo>
                  <a:pt x="7179026" y="5779238"/>
                </a:lnTo>
                <a:cubicBezTo>
                  <a:pt x="7055783" y="5596814"/>
                  <a:pt x="6847073" y="5476875"/>
                  <a:pt x="6610350" y="5476875"/>
                </a:cubicBezTo>
                <a:close/>
                <a:moveTo>
                  <a:pt x="0" y="0"/>
                </a:moveTo>
                <a:lnTo>
                  <a:pt x="14763750" y="19050"/>
                </a:lnTo>
                <a:lnTo>
                  <a:pt x="14763750" y="11677650"/>
                </a:lnTo>
                <a:lnTo>
                  <a:pt x="0" y="1162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88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4198E-7 L 0.49583 8.64198E-7 L 0.49583 0.54444 L 3.05556E-6 0.54444 L 3.05556E-6 8.64198E-7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4036465" y="2344100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Read and match.</a:t>
            </a:r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FASTER?</a:t>
            </a:r>
          </a:p>
        </p:txBody>
      </p:sp>
      <p:grpSp>
        <p:nvGrpSpPr>
          <p:cNvPr id="3" name="Google Shape;785;p46"/>
          <p:cNvGrpSpPr/>
          <p:nvPr/>
        </p:nvGrpSpPr>
        <p:grpSpPr>
          <a:xfrm>
            <a:off x="7130475" y="2737706"/>
            <a:ext cx="1824604" cy="2278965"/>
            <a:chOff x="5873175" y="2230500"/>
            <a:chExt cx="1824604" cy="2278965"/>
          </a:xfrm>
        </p:grpSpPr>
        <p:sp>
          <p:nvSpPr>
            <p:cNvPr id="4" name="Google Shape;786;p46"/>
            <p:cNvSpPr/>
            <p:nvPr/>
          </p:nvSpPr>
          <p:spPr>
            <a:xfrm flipH="1">
              <a:off x="6511474" y="3161230"/>
              <a:ext cx="1061845" cy="1100026"/>
            </a:xfrm>
            <a:custGeom>
              <a:avLst/>
              <a:gdLst/>
              <a:ahLst/>
              <a:cxnLst/>
              <a:rect l="l" t="t" r="r" b="b"/>
              <a:pathLst>
                <a:path w="33206" h="34400" extrusionOk="0">
                  <a:moveTo>
                    <a:pt x="31511" y="33206"/>
                  </a:moveTo>
                  <a:cubicBezTo>
                    <a:pt x="30528" y="33248"/>
                    <a:pt x="29586" y="33416"/>
                    <a:pt x="28644" y="33688"/>
                  </a:cubicBezTo>
                  <a:cubicBezTo>
                    <a:pt x="28331" y="33792"/>
                    <a:pt x="27954" y="33792"/>
                    <a:pt x="27619" y="33792"/>
                  </a:cubicBezTo>
                  <a:cubicBezTo>
                    <a:pt x="25924" y="33792"/>
                    <a:pt x="24188" y="33813"/>
                    <a:pt x="22493" y="33792"/>
                  </a:cubicBezTo>
                  <a:cubicBezTo>
                    <a:pt x="21530" y="33792"/>
                    <a:pt x="20589" y="33876"/>
                    <a:pt x="19626" y="34023"/>
                  </a:cubicBezTo>
                  <a:cubicBezTo>
                    <a:pt x="19375" y="34085"/>
                    <a:pt x="19124" y="34106"/>
                    <a:pt x="18894" y="34106"/>
                  </a:cubicBezTo>
                  <a:cubicBezTo>
                    <a:pt x="18329" y="34106"/>
                    <a:pt x="17785" y="34127"/>
                    <a:pt x="17241" y="34295"/>
                  </a:cubicBezTo>
                  <a:cubicBezTo>
                    <a:pt x="16927" y="34357"/>
                    <a:pt x="16551" y="34357"/>
                    <a:pt x="16216" y="34357"/>
                  </a:cubicBezTo>
                  <a:cubicBezTo>
                    <a:pt x="14626" y="34399"/>
                    <a:pt x="13056" y="34357"/>
                    <a:pt x="11445" y="34399"/>
                  </a:cubicBezTo>
                  <a:cubicBezTo>
                    <a:pt x="10901" y="34399"/>
                    <a:pt x="10399" y="34315"/>
                    <a:pt x="9918" y="34106"/>
                  </a:cubicBezTo>
                  <a:cubicBezTo>
                    <a:pt x="9604" y="33981"/>
                    <a:pt x="9248" y="33876"/>
                    <a:pt x="8934" y="33834"/>
                  </a:cubicBezTo>
                  <a:cubicBezTo>
                    <a:pt x="8077" y="33792"/>
                    <a:pt x="7365" y="33416"/>
                    <a:pt x="6779" y="32893"/>
                  </a:cubicBezTo>
                  <a:cubicBezTo>
                    <a:pt x="5880" y="32118"/>
                    <a:pt x="5043" y="31302"/>
                    <a:pt x="4331" y="30340"/>
                  </a:cubicBezTo>
                  <a:cubicBezTo>
                    <a:pt x="4164" y="30110"/>
                    <a:pt x="4017" y="29817"/>
                    <a:pt x="3871" y="29545"/>
                  </a:cubicBezTo>
                  <a:cubicBezTo>
                    <a:pt x="3850" y="29524"/>
                    <a:pt x="3850" y="29503"/>
                    <a:pt x="3850" y="29461"/>
                  </a:cubicBezTo>
                  <a:cubicBezTo>
                    <a:pt x="3599" y="29085"/>
                    <a:pt x="3285" y="28708"/>
                    <a:pt x="3139" y="28289"/>
                  </a:cubicBezTo>
                  <a:cubicBezTo>
                    <a:pt x="2950" y="27871"/>
                    <a:pt x="2867" y="27411"/>
                    <a:pt x="2616" y="27013"/>
                  </a:cubicBezTo>
                  <a:cubicBezTo>
                    <a:pt x="2385" y="26657"/>
                    <a:pt x="2197" y="26260"/>
                    <a:pt x="2092" y="25841"/>
                  </a:cubicBezTo>
                  <a:cubicBezTo>
                    <a:pt x="1716" y="24439"/>
                    <a:pt x="1381" y="23059"/>
                    <a:pt x="1067" y="21678"/>
                  </a:cubicBezTo>
                  <a:cubicBezTo>
                    <a:pt x="983" y="21280"/>
                    <a:pt x="963" y="20862"/>
                    <a:pt x="963" y="20485"/>
                  </a:cubicBezTo>
                  <a:cubicBezTo>
                    <a:pt x="1025" y="18874"/>
                    <a:pt x="837" y="17305"/>
                    <a:pt x="711" y="15735"/>
                  </a:cubicBezTo>
                  <a:cubicBezTo>
                    <a:pt x="649" y="14919"/>
                    <a:pt x="670" y="14124"/>
                    <a:pt x="628" y="13329"/>
                  </a:cubicBezTo>
                  <a:cubicBezTo>
                    <a:pt x="607" y="12806"/>
                    <a:pt x="523" y="12283"/>
                    <a:pt x="460" y="11760"/>
                  </a:cubicBezTo>
                  <a:cubicBezTo>
                    <a:pt x="419" y="11362"/>
                    <a:pt x="356" y="10944"/>
                    <a:pt x="356" y="10567"/>
                  </a:cubicBezTo>
                  <a:cubicBezTo>
                    <a:pt x="335" y="9898"/>
                    <a:pt x="335" y="9249"/>
                    <a:pt x="356" y="8600"/>
                  </a:cubicBezTo>
                  <a:cubicBezTo>
                    <a:pt x="356" y="7973"/>
                    <a:pt x="314" y="7366"/>
                    <a:pt x="147" y="6759"/>
                  </a:cubicBezTo>
                  <a:cubicBezTo>
                    <a:pt x="84" y="6508"/>
                    <a:pt x="42" y="6215"/>
                    <a:pt x="42" y="5922"/>
                  </a:cubicBezTo>
                  <a:cubicBezTo>
                    <a:pt x="21" y="4876"/>
                    <a:pt x="21" y="3809"/>
                    <a:pt x="0" y="2763"/>
                  </a:cubicBezTo>
                  <a:cubicBezTo>
                    <a:pt x="0" y="2512"/>
                    <a:pt x="42" y="2323"/>
                    <a:pt x="251" y="2114"/>
                  </a:cubicBezTo>
                  <a:cubicBezTo>
                    <a:pt x="419" y="1926"/>
                    <a:pt x="439" y="1612"/>
                    <a:pt x="544" y="1277"/>
                  </a:cubicBezTo>
                  <a:cubicBezTo>
                    <a:pt x="523" y="1298"/>
                    <a:pt x="565" y="1214"/>
                    <a:pt x="607" y="1193"/>
                  </a:cubicBezTo>
                  <a:cubicBezTo>
                    <a:pt x="2218" y="440"/>
                    <a:pt x="3913" y="1"/>
                    <a:pt x="5733" y="210"/>
                  </a:cubicBezTo>
                  <a:cubicBezTo>
                    <a:pt x="6214" y="252"/>
                    <a:pt x="6696" y="377"/>
                    <a:pt x="7030" y="796"/>
                  </a:cubicBezTo>
                  <a:cubicBezTo>
                    <a:pt x="7114" y="900"/>
                    <a:pt x="7219" y="963"/>
                    <a:pt x="7323" y="1047"/>
                  </a:cubicBezTo>
                  <a:cubicBezTo>
                    <a:pt x="8202" y="1696"/>
                    <a:pt x="8788" y="2532"/>
                    <a:pt x="8997" y="3600"/>
                  </a:cubicBezTo>
                  <a:cubicBezTo>
                    <a:pt x="9081" y="4039"/>
                    <a:pt x="9206" y="4520"/>
                    <a:pt x="9332" y="4960"/>
                  </a:cubicBezTo>
                  <a:cubicBezTo>
                    <a:pt x="9395" y="5169"/>
                    <a:pt x="9416" y="5399"/>
                    <a:pt x="9520" y="5587"/>
                  </a:cubicBezTo>
                  <a:cubicBezTo>
                    <a:pt x="10064" y="6529"/>
                    <a:pt x="10190" y="7575"/>
                    <a:pt x="10378" y="8600"/>
                  </a:cubicBezTo>
                  <a:cubicBezTo>
                    <a:pt x="10692" y="10253"/>
                    <a:pt x="10985" y="11885"/>
                    <a:pt x="11278" y="13538"/>
                  </a:cubicBezTo>
                  <a:cubicBezTo>
                    <a:pt x="11299" y="13748"/>
                    <a:pt x="11383" y="13978"/>
                    <a:pt x="11341" y="14187"/>
                  </a:cubicBezTo>
                  <a:cubicBezTo>
                    <a:pt x="11236" y="15610"/>
                    <a:pt x="11696" y="16970"/>
                    <a:pt x="12010" y="18309"/>
                  </a:cubicBezTo>
                  <a:cubicBezTo>
                    <a:pt x="12240" y="19292"/>
                    <a:pt x="12575" y="20255"/>
                    <a:pt x="12889" y="21238"/>
                  </a:cubicBezTo>
                  <a:cubicBezTo>
                    <a:pt x="12952" y="21406"/>
                    <a:pt x="13015" y="21573"/>
                    <a:pt x="13077" y="21761"/>
                  </a:cubicBezTo>
                  <a:cubicBezTo>
                    <a:pt x="13433" y="22766"/>
                    <a:pt x="14103" y="23498"/>
                    <a:pt x="15065" y="24000"/>
                  </a:cubicBezTo>
                  <a:cubicBezTo>
                    <a:pt x="15358" y="24126"/>
                    <a:pt x="15609" y="24293"/>
                    <a:pt x="15881" y="24481"/>
                  </a:cubicBezTo>
                  <a:cubicBezTo>
                    <a:pt x="16676" y="25046"/>
                    <a:pt x="17576" y="25339"/>
                    <a:pt x="18517" y="25548"/>
                  </a:cubicBezTo>
                  <a:cubicBezTo>
                    <a:pt x="18727" y="25590"/>
                    <a:pt x="18957" y="25590"/>
                    <a:pt x="19145" y="25695"/>
                  </a:cubicBezTo>
                  <a:cubicBezTo>
                    <a:pt x="19773" y="26009"/>
                    <a:pt x="20442" y="26009"/>
                    <a:pt x="21154" y="26009"/>
                  </a:cubicBezTo>
                  <a:lnTo>
                    <a:pt x="25150" y="26009"/>
                  </a:lnTo>
                  <a:cubicBezTo>
                    <a:pt x="25548" y="26009"/>
                    <a:pt x="25945" y="25904"/>
                    <a:pt x="26343" y="25862"/>
                  </a:cubicBezTo>
                  <a:cubicBezTo>
                    <a:pt x="26573" y="25841"/>
                    <a:pt x="26824" y="25758"/>
                    <a:pt x="27075" y="25758"/>
                  </a:cubicBezTo>
                  <a:cubicBezTo>
                    <a:pt x="28038" y="25758"/>
                    <a:pt x="29000" y="25779"/>
                    <a:pt x="29942" y="25758"/>
                  </a:cubicBezTo>
                  <a:cubicBezTo>
                    <a:pt x="30465" y="25737"/>
                    <a:pt x="30841" y="25946"/>
                    <a:pt x="31176" y="26302"/>
                  </a:cubicBezTo>
                  <a:cubicBezTo>
                    <a:pt x="31427" y="26595"/>
                    <a:pt x="31804" y="26804"/>
                    <a:pt x="32055" y="27118"/>
                  </a:cubicBezTo>
                  <a:cubicBezTo>
                    <a:pt x="32453" y="27578"/>
                    <a:pt x="32871" y="27997"/>
                    <a:pt x="32997" y="28666"/>
                  </a:cubicBezTo>
                  <a:cubicBezTo>
                    <a:pt x="33101" y="29231"/>
                    <a:pt x="33206" y="29817"/>
                    <a:pt x="33206" y="30403"/>
                  </a:cubicBezTo>
                  <a:cubicBezTo>
                    <a:pt x="33185" y="31072"/>
                    <a:pt x="32976" y="31616"/>
                    <a:pt x="32536" y="32077"/>
                  </a:cubicBezTo>
                  <a:cubicBezTo>
                    <a:pt x="32181" y="32432"/>
                    <a:pt x="31867" y="32851"/>
                    <a:pt x="31511" y="332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87;p46"/>
            <p:cNvSpPr/>
            <p:nvPr/>
          </p:nvSpPr>
          <p:spPr>
            <a:xfrm flipH="1">
              <a:off x="7315031" y="4246511"/>
              <a:ext cx="95709" cy="236218"/>
            </a:xfrm>
            <a:custGeom>
              <a:avLst/>
              <a:gdLst/>
              <a:ahLst/>
              <a:cxnLst/>
              <a:rect l="l" t="t" r="r" b="b"/>
              <a:pathLst>
                <a:path w="2993" h="7387" extrusionOk="0">
                  <a:moveTo>
                    <a:pt x="1089" y="1"/>
                  </a:moveTo>
                  <a:cubicBezTo>
                    <a:pt x="1800" y="377"/>
                    <a:pt x="2365" y="670"/>
                    <a:pt x="2972" y="942"/>
                  </a:cubicBezTo>
                  <a:cubicBezTo>
                    <a:pt x="2993" y="1549"/>
                    <a:pt x="2972" y="2072"/>
                    <a:pt x="2637" y="2616"/>
                  </a:cubicBezTo>
                  <a:cubicBezTo>
                    <a:pt x="2344" y="3077"/>
                    <a:pt x="2323" y="3662"/>
                    <a:pt x="2156" y="4186"/>
                  </a:cubicBezTo>
                  <a:cubicBezTo>
                    <a:pt x="1925" y="4981"/>
                    <a:pt x="1716" y="5797"/>
                    <a:pt x="1423" y="6571"/>
                  </a:cubicBezTo>
                  <a:cubicBezTo>
                    <a:pt x="1151" y="7366"/>
                    <a:pt x="942" y="7387"/>
                    <a:pt x="210" y="6906"/>
                  </a:cubicBezTo>
                  <a:lnTo>
                    <a:pt x="105" y="6801"/>
                  </a:lnTo>
                  <a:cubicBezTo>
                    <a:pt x="42" y="6257"/>
                    <a:pt x="0" y="5692"/>
                    <a:pt x="252" y="5127"/>
                  </a:cubicBezTo>
                  <a:cubicBezTo>
                    <a:pt x="273" y="5064"/>
                    <a:pt x="314" y="4960"/>
                    <a:pt x="314" y="4876"/>
                  </a:cubicBezTo>
                  <a:cubicBezTo>
                    <a:pt x="314" y="3809"/>
                    <a:pt x="691" y="2805"/>
                    <a:pt x="900" y="1779"/>
                  </a:cubicBezTo>
                  <a:cubicBezTo>
                    <a:pt x="984" y="1445"/>
                    <a:pt x="1005" y="1110"/>
                    <a:pt x="1047" y="796"/>
                  </a:cubicBezTo>
                  <a:cubicBezTo>
                    <a:pt x="1068" y="587"/>
                    <a:pt x="1068" y="377"/>
                    <a:pt x="10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88;p46"/>
            <p:cNvSpPr/>
            <p:nvPr/>
          </p:nvSpPr>
          <p:spPr>
            <a:xfrm flipH="1">
              <a:off x="6543550" y="4263236"/>
              <a:ext cx="109747" cy="182719"/>
            </a:xfrm>
            <a:custGeom>
              <a:avLst/>
              <a:gdLst/>
              <a:ahLst/>
              <a:cxnLst/>
              <a:rect l="l" t="t" r="r" b="b"/>
              <a:pathLst>
                <a:path w="3432" h="5714" extrusionOk="0">
                  <a:moveTo>
                    <a:pt x="0" y="503"/>
                  </a:moveTo>
                  <a:cubicBezTo>
                    <a:pt x="481" y="168"/>
                    <a:pt x="1025" y="189"/>
                    <a:pt x="1548" y="1"/>
                  </a:cubicBezTo>
                  <a:cubicBezTo>
                    <a:pt x="1695" y="482"/>
                    <a:pt x="1841" y="922"/>
                    <a:pt x="1988" y="1340"/>
                  </a:cubicBezTo>
                  <a:cubicBezTo>
                    <a:pt x="2051" y="1466"/>
                    <a:pt x="2113" y="1633"/>
                    <a:pt x="2176" y="1758"/>
                  </a:cubicBezTo>
                  <a:cubicBezTo>
                    <a:pt x="2218" y="1842"/>
                    <a:pt x="2302" y="1926"/>
                    <a:pt x="2323" y="1989"/>
                  </a:cubicBezTo>
                  <a:cubicBezTo>
                    <a:pt x="2427" y="2721"/>
                    <a:pt x="2950" y="3328"/>
                    <a:pt x="3097" y="4060"/>
                  </a:cubicBezTo>
                  <a:cubicBezTo>
                    <a:pt x="3159" y="4458"/>
                    <a:pt x="3431" y="4792"/>
                    <a:pt x="3348" y="5211"/>
                  </a:cubicBezTo>
                  <a:cubicBezTo>
                    <a:pt x="3327" y="5316"/>
                    <a:pt x="3306" y="5441"/>
                    <a:pt x="3264" y="5588"/>
                  </a:cubicBezTo>
                  <a:cubicBezTo>
                    <a:pt x="2699" y="5713"/>
                    <a:pt x="2281" y="5588"/>
                    <a:pt x="1988" y="5085"/>
                  </a:cubicBezTo>
                  <a:cubicBezTo>
                    <a:pt x="1779" y="4751"/>
                    <a:pt x="1423" y="4499"/>
                    <a:pt x="1444" y="4039"/>
                  </a:cubicBezTo>
                  <a:cubicBezTo>
                    <a:pt x="1444" y="3955"/>
                    <a:pt x="1360" y="3872"/>
                    <a:pt x="1297" y="3809"/>
                  </a:cubicBezTo>
                  <a:cubicBezTo>
                    <a:pt x="1255" y="3725"/>
                    <a:pt x="1172" y="3642"/>
                    <a:pt x="1151" y="3558"/>
                  </a:cubicBezTo>
                  <a:cubicBezTo>
                    <a:pt x="921" y="3181"/>
                    <a:pt x="732" y="2763"/>
                    <a:pt x="628" y="2282"/>
                  </a:cubicBezTo>
                  <a:cubicBezTo>
                    <a:pt x="544" y="1863"/>
                    <a:pt x="251" y="1528"/>
                    <a:pt x="105" y="1110"/>
                  </a:cubicBezTo>
                  <a:cubicBezTo>
                    <a:pt x="21" y="942"/>
                    <a:pt x="21" y="712"/>
                    <a:pt x="0" y="5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89;p46"/>
            <p:cNvSpPr/>
            <p:nvPr/>
          </p:nvSpPr>
          <p:spPr>
            <a:xfrm flipH="1">
              <a:off x="6473325" y="3140508"/>
              <a:ext cx="1123434" cy="1368957"/>
            </a:xfrm>
            <a:custGeom>
              <a:avLst/>
              <a:gdLst/>
              <a:ahLst/>
              <a:cxnLst/>
              <a:rect l="l" t="t" r="r" b="b"/>
              <a:pathLst>
                <a:path w="35132" h="42810" extrusionOk="0">
                  <a:moveTo>
                    <a:pt x="6299" y="33938"/>
                  </a:moveTo>
                  <a:cubicBezTo>
                    <a:pt x="6048" y="33687"/>
                    <a:pt x="5734" y="33394"/>
                    <a:pt x="5441" y="33059"/>
                  </a:cubicBezTo>
                  <a:cubicBezTo>
                    <a:pt x="4939" y="32494"/>
                    <a:pt x="4478" y="31930"/>
                    <a:pt x="3997" y="31344"/>
                  </a:cubicBezTo>
                  <a:cubicBezTo>
                    <a:pt x="3893" y="31218"/>
                    <a:pt x="3788" y="31030"/>
                    <a:pt x="3746" y="30862"/>
                  </a:cubicBezTo>
                  <a:cubicBezTo>
                    <a:pt x="3621" y="30507"/>
                    <a:pt x="3432" y="30193"/>
                    <a:pt x="3202" y="29921"/>
                  </a:cubicBezTo>
                  <a:cubicBezTo>
                    <a:pt x="3014" y="29733"/>
                    <a:pt x="2930" y="29440"/>
                    <a:pt x="2846" y="29189"/>
                  </a:cubicBezTo>
                  <a:cubicBezTo>
                    <a:pt x="2742" y="28791"/>
                    <a:pt x="2574" y="28414"/>
                    <a:pt x="2386" y="28080"/>
                  </a:cubicBezTo>
                  <a:cubicBezTo>
                    <a:pt x="2156" y="27661"/>
                    <a:pt x="1947" y="27201"/>
                    <a:pt x="1842" y="26720"/>
                  </a:cubicBezTo>
                  <a:cubicBezTo>
                    <a:pt x="1528" y="25485"/>
                    <a:pt x="1214" y="24271"/>
                    <a:pt x="942" y="23016"/>
                  </a:cubicBezTo>
                  <a:cubicBezTo>
                    <a:pt x="817" y="22409"/>
                    <a:pt x="733" y="21782"/>
                    <a:pt x="754" y="21175"/>
                  </a:cubicBezTo>
                  <a:cubicBezTo>
                    <a:pt x="796" y="19689"/>
                    <a:pt x="649" y="18204"/>
                    <a:pt x="524" y="16697"/>
                  </a:cubicBezTo>
                  <a:cubicBezTo>
                    <a:pt x="440" y="15839"/>
                    <a:pt x="503" y="14981"/>
                    <a:pt x="482" y="14082"/>
                  </a:cubicBezTo>
                  <a:cubicBezTo>
                    <a:pt x="440" y="13559"/>
                    <a:pt x="377" y="13035"/>
                    <a:pt x="336" y="12512"/>
                  </a:cubicBezTo>
                  <a:cubicBezTo>
                    <a:pt x="315" y="12157"/>
                    <a:pt x="273" y="11780"/>
                    <a:pt x="273" y="11424"/>
                  </a:cubicBezTo>
                  <a:cubicBezTo>
                    <a:pt x="273" y="10797"/>
                    <a:pt x="273" y="10190"/>
                    <a:pt x="294" y="9562"/>
                  </a:cubicBezTo>
                  <a:cubicBezTo>
                    <a:pt x="294" y="8893"/>
                    <a:pt x="294" y="8202"/>
                    <a:pt x="105" y="7533"/>
                  </a:cubicBezTo>
                  <a:cubicBezTo>
                    <a:pt x="22" y="7240"/>
                    <a:pt x="1" y="6926"/>
                    <a:pt x="1" y="6612"/>
                  </a:cubicBezTo>
                  <a:cubicBezTo>
                    <a:pt x="1" y="5503"/>
                    <a:pt x="64" y="4436"/>
                    <a:pt x="84" y="3348"/>
                  </a:cubicBezTo>
                  <a:cubicBezTo>
                    <a:pt x="84" y="3055"/>
                    <a:pt x="105" y="2783"/>
                    <a:pt x="147" y="2511"/>
                  </a:cubicBezTo>
                  <a:cubicBezTo>
                    <a:pt x="231" y="2197"/>
                    <a:pt x="252" y="1820"/>
                    <a:pt x="712" y="1779"/>
                  </a:cubicBezTo>
                  <a:cubicBezTo>
                    <a:pt x="1089" y="1193"/>
                    <a:pt x="1696" y="963"/>
                    <a:pt x="2323" y="753"/>
                  </a:cubicBezTo>
                  <a:cubicBezTo>
                    <a:pt x="3328" y="419"/>
                    <a:pt x="4311" y="0"/>
                    <a:pt x="5378" y="63"/>
                  </a:cubicBezTo>
                  <a:cubicBezTo>
                    <a:pt x="5964" y="105"/>
                    <a:pt x="6571" y="126"/>
                    <a:pt x="7136" y="167"/>
                  </a:cubicBezTo>
                  <a:cubicBezTo>
                    <a:pt x="7345" y="209"/>
                    <a:pt x="7596" y="230"/>
                    <a:pt x="7763" y="356"/>
                  </a:cubicBezTo>
                  <a:cubicBezTo>
                    <a:pt x="8370" y="795"/>
                    <a:pt x="8956" y="1235"/>
                    <a:pt x="9500" y="1737"/>
                  </a:cubicBezTo>
                  <a:cubicBezTo>
                    <a:pt x="9751" y="1946"/>
                    <a:pt x="9939" y="2260"/>
                    <a:pt x="10128" y="2532"/>
                  </a:cubicBezTo>
                  <a:cubicBezTo>
                    <a:pt x="10274" y="2783"/>
                    <a:pt x="10442" y="3055"/>
                    <a:pt x="10546" y="3348"/>
                  </a:cubicBezTo>
                  <a:cubicBezTo>
                    <a:pt x="10755" y="3996"/>
                    <a:pt x="10902" y="4645"/>
                    <a:pt x="11090" y="5294"/>
                  </a:cubicBezTo>
                  <a:cubicBezTo>
                    <a:pt x="11174" y="5587"/>
                    <a:pt x="11237" y="5901"/>
                    <a:pt x="11404" y="6173"/>
                  </a:cubicBezTo>
                  <a:cubicBezTo>
                    <a:pt x="11739" y="6758"/>
                    <a:pt x="11906" y="7428"/>
                    <a:pt x="12032" y="8098"/>
                  </a:cubicBezTo>
                  <a:cubicBezTo>
                    <a:pt x="12367" y="9960"/>
                    <a:pt x="12743" y="11822"/>
                    <a:pt x="13078" y="13663"/>
                  </a:cubicBezTo>
                  <a:cubicBezTo>
                    <a:pt x="13141" y="14019"/>
                    <a:pt x="13204" y="14354"/>
                    <a:pt x="13204" y="14688"/>
                  </a:cubicBezTo>
                  <a:cubicBezTo>
                    <a:pt x="13162" y="16048"/>
                    <a:pt x="13580" y="17325"/>
                    <a:pt x="13894" y="18622"/>
                  </a:cubicBezTo>
                  <a:cubicBezTo>
                    <a:pt x="14124" y="19606"/>
                    <a:pt x="14459" y="20568"/>
                    <a:pt x="14773" y="21551"/>
                  </a:cubicBezTo>
                  <a:cubicBezTo>
                    <a:pt x="14877" y="21865"/>
                    <a:pt x="15045" y="22179"/>
                    <a:pt x="15170" y="22493"/>
                  </a:cubicBezTo>
                  <a:cubicBezTo>
                    <a:pt x="15317" y="22911"/>
                    <a:pt x="15652" y="23225"/>
                    <a:pt x="16028" y="23435"/>
                  </a:cubicBezTo>
                  <a:cubicBezTo>
                    <a:pt x="16614" y="23769"/>
                    <a:pt x="17179" y="24167"/>
                    <a:pt x="17786" y="24481"/>
                  </a:cubicBezTo>
                  <a:cubicBezTo>
                    <a:pt x="18100" y="24648"/>
                    <a:pt x="18455" y="24753"/>
                    <a:pt x="18832" y="24857"/>
                  </a:cubicBezTo>
                  <a:cubicBezTo>
                    <a:pt x="20025" y="25171"/>
                    <a:pt x="21196" y="25632"/>
                    <a:pt x="22473" y="25548"/>
                  </a:cubicBezTo>
                  <a:cubicBezTo>
                    <a:pt x="23603" y="25464"/>
                    <a:pt x="24691" y="25527"/>
                    <a:pt x="25820" y="25527"/>
                  </a:cubicBezTo>
                  <a:cubicBezTo>
                    <a:pt x="26176" y="25527"/>
                    <a:pt x="26553" y="25485"/>
                    <a:pt x="26908" y="25360"/>
                  </a:cubicBezTo>
                  <a:cubicBezTo>
                    <a:pt x="27181" y="25255"/>
                    <a:pt x="27473" y="25234"/>
                    <a:pt x="27725" y="25234"/>
                  </a:cubicBezTo>
                  <a:cubicBezTo>
                    <a:pt x="28624" y="25213"/>
                    <a:pt x="29524" y="25234"/>
                    <a:pt x="30424" y="25234"/>
                  </a:cubicBezTo>
                  <a:cubicBezTo>
                    <a:pt x="30884" y="25234"/>
                    <a:pt x="31261" y="25380"/>
                    <a:pt x="31616" y="25632"/>
                  </a:cubicBezTo>
                  <a:cubicBezTo>
                    <a:pt x="31930" y="25862"/>
                    <a:pt x="32307" y="26050"/>
                    <a:pt x="32642" y="26280"/>
                  </a:cubicBezTo>
                  <a:cubicBezTo>
                    <a:pt x="33039" y="26594"/>
                    <a:pt x="33395" y="26908"/>
                    <a:pt x="33751" y="27243"/>
                  </a:cubicBezTo>
                  <a:cubicBezTo>
                    <a:pt x="34023" y="27536"/>
                    <a:pt x="34232" y="27870"/>
                    <a:pt x="34483" y="28184"/>
                  </a:cubicBezTo>
                  <a:cubicBezTo>
                    <a:pt x="34525" y="28268"/>
                    <a:pt x="34587" y="28352"/>
                    <a:pt x="34608" y="28414"/>
                  </a:cubicBezTo>
                  <a:cubicBezTo>
                    <a:pt x="34859" y="29461"/>
                    <a:pt x="35131" y="30549"/>
                    <a:pt x="34943" y="31637"/>
                  </a:cubicBezTo>
                  <a:cubicBezTo>
                    <a:pt x="34839" y="32222"/>
                    <a:pt x="34692" y="32787"/>
                    <a:pt x="34211" y="33206"/>
                  </a:cubicBezTo>
                  <a:cubicBezTo>
                    <a:pt x="34023" y="33373"/>
                    <a:pt x="33876" y="33582"/>
                    <a:pt x="33709" y="33750"/>
                  </a:cubicBezTo>
                  <a:cubicBezTo>
                    <a:pt x="33479" y="34022"/>
                    <a:pt x="33248" y="34231"/>
                    <a:pt x="32914" y="34357"/>
                  </a:cubicBezTo>
                  <a:cubicBezTo>
                    <a:pt x="32725" y="34419"/>
                    <a:pt x="32558" y="34524"/>
                    <a:pt x="32411" y="34629"/>
                  </a:cubicBezTo>
                  <a:cubicBezTo>
                    <a:pt x="32181" y="34775"/>
                    <a:pt x="32098" y="35005"/>
                    <a:pt x="32202" y="35277"/>
                  </a:cubicBezTo>
                  <a:cubicBezTo>
                    <a:pt x="32411" y="35738"/>
                    <a:pt x="32642" y="36219"/>
                    <a:pt x="32830" y="36721"/>
                  </a:cubicBezTo>
                  <a:cubicBezTo>
                    <a:pt x="33165" y="37579"/>
                    <a:pt x="33562" y="38416"/>
                    <a:pt x="33771" y="39295"/>
                  </a:cubicBezTo>
                  <a:cubicBezTo>
                    <a:pt x="33918" y="39860"/>
                    <a:pt x="33813" y="40487"/>
                    <a:pt x="33813" y="41052"/>
                  </a:cubicBezTo>
                  <a:cubicBezTo>
                    <a:pt x="33813" y="41324"/>
                    <a:pt x="33604" y="41533"/>
                    <a:pt x="33353" y="41554"/>
                  </a:cubicBezTo>
                  <a:cubicBezTo>
                    <a:pt x="32830" y="41575"/>
                    <a:pt x="32265" y="41638"/>
                    <a:pt x="31784" y="41554"/>
                  </a:cubicBezTo>
                  <a:cubicBezTo>
                    <a:pt x="31323" y="41492"/>
                    <a:pt x="31051" y="41136"/>
                    <a:pt x="30779" y="40759"/>
                  </a:cubicBezTo>
                  <a:cubicBezTo>
                    <a:pt x="30214" y="39964"/>
                    <a:pt x="29942" y="38981"/>
                    <a:pt x="29440" y="38144"/>
                  </a:cubicBezTo>
                  <a:cubicBezTo>
                    <a:pt x="29377" y="37391"/>
                    <a:pt x="28792" y="36826"/>
                    <a:pt x="28750" y="36051"/>
                  </a:cubicBezTo>
                  <a:cubicBezTo>
                    <a:pt x="28708" y="35779"/>
                    <a:pt x="28457" y="35591"/>
                    <a:pt x="28143" y="35591"/>
                  </a:cubicBezTo>
                  <a:lnTo>
                    <a:pt x="27494" y="35591"/>
                  </a:lnTo>
                  <a:cubicBezTo>
                    <a:pt x="26030" y="35591"/>
                    <a:pt x="24565" y="35549"/>
                    <a:pt x="23121" y="35591"/>
                  </a:cubicBezTo>
                  <a:cubicBezTo>
                    <a:pt x="22494" y="35591"/>
                    <a:pt x="21887" y="35633"/>
                    <a:pt x="21259" y="35696"/>
                  </a:cubicBezTo>
                  <a:cubicBezTo>
                    <a:pt x="20548" y="35738"/>
                    <a:pt x="19857" y="35800"/>
                    <a:pt x="19146" y="35863"/>
                  </a:cubicBezTo>
                  <a:cubicBezTo>
                    <a:pt x="19020" y="35863"/>
                    <a:pt x="18874" y="35863"/>
                    <a:pt x="18769" y="35926"/>
                  </a:cubicBezTo>
                  <a:cubicBezTo>
                    <a:pt x="18016" y="36177"/>
                    <a:pt x="17242" y="36135"/>
                    <a:pt x="16468" y="36135"/>
                  </a:cubicBezTo>
                  <a:cubicBezTo>
                    <a:pt x="15045" y="36135"/>
                    <a:pt x="13622" y="36135"/>
                    <a:pt x="12178" y="36114"/>
                  </a:cubicBezTo>
                  <a:cubicBezTo>
                    <a:pt x="11697" y="36114"/>
                    <a:pt x="11195" y="36135"/>
                    <a:pt x="10714" y="35926"/>
                  </a:cubicBezTo>
                  <a:cubicBezTo>
                    <a:pt x="10400" y="35800"/>
                    <a:pt x="10065" y="35947"/>
                    <a:pt x="9981" y="36282"/>
                  </a:cubicBezTo>
                  <a:cubicBezTo>
                    <a:pt x="9814" y="37286"/>
                    <a:pt x="9144" y="38144"/>
                    <a:pt x="9040" y="39190"/>
                  </a:cubicBezTo>
                  <a:cubicBezTo>
                    <a:pt x="8998" y="39692"/>
                    <a:pt x="8663" y="40194"/>
                    <a:pt x="8579" y="40676"/>
                  </a:cubicBezTo>
                  <a:cubicBezTo>
                    <a:pt x="8496" y="41261"/>
                    <a:pt x="8203" y="41722"/>
                    <a:pt x="7994" y="42224"/>
                  </a:cubicBezTo>
                  <a:cubicBezTo>
                    <a:pt x="7826" y="42621"/>
                    <a:pt x="7554" y="42768"/>
                    <a:pt x="7136" y="42768"/>
                  </a:cubicBezTo>
                  <a:cubicBezTo>
                    <a:pt x="6529" y="42768"/>
                    <a:pt x="5964" y="42810"/>
                    <a:pt x="5441" y="42454"/>
                  </a:cubicBezTo>
                  <a:cubicBezTo>
                    <a:pt x="5211" y="42308"/>
                    <a:pt x="5043" y="42140"/>
                    <a:pt x="5043" y="41889"/>
                  </a:cubicBezTo>
                  <a:cubicBezTo>
                    <a:pt x="5064" y="41073"/>
                    <a:pt x="4897" y="40257"/>
                    <a:pt x="5273" y="39504"/>
                  </a:cubicBezTo>
                  <a:cubicBezTo>
                    <a:pt x="5336" y="39420"/>
                    <a:pt x="5357" y="39316"/>
                    <a:pt x="5357" y="39253"/>
                  </a:cubicBezTo>
                  <a:cubicBezTo>
                    <a:pt x="5378" y="38228"/>
                    <a:pt x="5859" y="37328"/>
                    <a:pt x="6110" y="36365"/>
                  </a:cubicBezTo>
                  <a:cubicBezTo>
                    <a:pt x="6236" y="35947"/>
                    <a:pt x="6320" y="35528"/>
                    <a:pt x="6320" y="35089"/>
                  </a:cubicBezTo>
                  <a:cubicBezTo>
                    <a:pt x="6173" y="34754"/>
                    <a:pt x="6257" y="34378"/>
                    <a:pt x="6299" y="33938"/>
                  </a:cubicBezTo>
                  <a:close/>
                  <a:moveTo>
                    <a:pt x="32244" y="33854"/>
                  </a:moveTo>
                  <a:cubicBezTo>
                    <a:pt x="32600" y="33478"/>
                    <a:pt x="32934" y="33080"/>
                    <a:pt x="33290" y="32704"/>
                  </a:cubicBezTo>
                  <a:cubicBezTo>
                    <a:pt x="33771" y="32243"/>
                    <a:pt x="33981" y="31699"/>
                    <a:pt x="33981" y="31030"/>
                  </a:cubicBezTo>
                  <a:cubicBezTo>
                    <a:pt x="34002" y="30444"/>
                    <a:pt x="33876" y="29879"/>
                    <a:pt x="33771" y="29293"/>
                  </a:cubicBezTo>
                  <a:cubicBezTo>
                    <a:pt x="33646" y="28624"/>
                    <a:pt x="33227" y="28205"/>
                    <a:pt x="32830" y="27745"/>
                  </a:cubicBezTo>
                  <a:cubicBezTo>
                    <a:pt x="32558" y="27431"/>
                    <a:pt x="32223" y="27222"/>
                    <a:pt x="31930" y="26929"/>
                  </a:cubicBezTo>
                  <a:cubicBezTo>
                    <a:pt x="31595" y="26573"/>
                    <a:pt x="31240" y="26364"/>
                    <a:pt x="30717" y="26385"/>
                  </a:cubicBezTo>
                  <a:cubicBezTo>
                    <a:pt x="29733" y="26406"/>
                    <a:pt x="28771" y="26385"/>
                    <a:pt x="27829" y="26385"/>
                  </a:cubicBezTo>
                  <a:cubicBezTo>
                    <a:pt x="27599" y="26385"/>
                    <a:pt x="27327" y="26427"/>
                    <a:pt x="27097" y="26489"/>
                  </a:cubicBezTo>
                  <a:cubicBezTo>
                    <a:pt x="26699" y="26531"/>
                    <a:pt x="26323" y="26636"/>
                    <a:pt x="25925" y="26636"/>
                  </a:cubicBezTo>
                  <a:cubicBezTo>
                    <a:pt x="24586" y="26678"/>
                    <a:pt x="23247" y="26636"/>
                    <a:pt x="21908" y="26636"/>
                  </a:cubicBezTo>
                  <a:cubicBezTo>
                    <a:pt x="21238" y="26636"/>
                    <a:pt x="20548" y="26678"/>
                    <a:pt x="19899" y="26322"/>
                  </a:cubicBezTo>
                  <a:cubicBezTo>
                    <a:pt x="19732" y="26217"/>
                    <a:pt x="19481" y="26217"/>
                    <a:pt x="19271" y="26176"/>
                  </a:cubicBezTo>
                  <a:cubicBezTo>
                    <a:pt x="18330" y="25966"/>
                    <a:pt x="17409" y="25673"/>
                    <a:pt x="16635" y="25108"/>
                  </a:cubicBezTo>
                  <a:cubicBezTo>
                    <a:pt x="16363" y="24920"/>
                    <a:pt x="16112" y="24795"/>
                    <a:pt x="15819" y="24627"/>
                  </a:cubicBezTo>
                  <a:cubicBezTo>
                    <a:pt x="14856" y="24167"/>
                    <a:pt x="14208" y="23393"/>
                    <a:pt x="13831" y="22388"/>
                  </a:cubicBezTo>
                  <a:cubicBezTo>
                    <a:pt x="13789" y="22200"/>
                    <a:pt x="13706" y="22033"/>
                    <a:pt x="13664" y="21865"/>
                  </a:cubicBezTo>
                  <a:cubicBezTo>
                    <a:pt x="13371" y="20882"/>
                    <a:pt x="12994" y="19919"/>
                    <a:pt x="12764" y="18936"/>
                  </a:cubicBezTo>
                  <a:cubicBezTo>
                    <a:pt x="12450" y="17576"/>
                    <a:pt x="12011" y="16237"/>
                    <a:pt x="12116" y="14814"/>
                  </a:cubicBezTo>
                  <a:cubicBezTo>
                    <a:pt x="12136" y="14605"/>
                    <a:pt x="12053" y="14396"/>
                    <a:pt x="12032" y="14165"/>
                  </a:cubicBezTo>
                  <a:cubicBezTo>
                    <a:pt x="11739" y="12512"/>
                    <a:pt x="11467" y="10859"/>
                    <a:pt x="11132" y="9227"/>
                  </a:cubicBezTo>
                  <a:cubicBezTo>
                    <a:pt x="10965" y="8181"/>
                    <a:pt x="10818" y="7135"/>
                    <a:pt x="10274" y="6214"/>
                  </a:cubicBezTo>
                  <a:cubicBezTo>
                    <a:pt x="10170" y="6026"/>
                    <a:pt x="10149" y="5796"/>
                    <a:pt x="10086" y="5587"/>
                  </a:cubicBezTo>
                  <a:cubicBezTo>
                    <a:pt x="9981" y="5147"/>
                    <a:pt x="9856" y="4708"/>
                    <a:pt x="9751" y="4227"/>
                  </a:cubicBezTo>
                  <a:cubicBezTo>
                    <a:pt x="9542" y="3139"/>
                    <a:pt x="8956" y="2323"/>
                    <a:pt x="8077" y="1674"/>
                  </a:cubicBezTo>
                  <a:cubicBezTo>
                    <a:pt x="7973" y="1590"/>
                    <a:pt x="7868" y="1507"/>
                    <a:pt x="7805" y="1423"/>
                  </a:cubicBezTo>
                  <a:cubicBezTo>
                    <a:pt x="7450" y="1004"/>
                    <a:pt x="6989" y="879"/>
                    <a:pt x="6487" y="837"/>
                  </a:cubicBezTo>
                  <a:cubicBezTo>
                    <a:pt x="4688" y="649"/>
                    <a:pt x="2972" y="1067"/>
                    <a:pt x="1361" y="1820"/>
                  </a:cubicBezTo>
                  <a:cubicBezTo>
                    <a:pt x="1298" y="1841"/>
                    <a:pt x="1277" y="1904"/>
                    <a:pt x="1298" y="1904"/>
                  </a:cubicBezTo>
                  <a:cubicBezTo>
                    <a:pt x="1193" y="2239"/>
                    <a:pt x="1172" y="2553"/>
                    <a:pt x="1026" y="2741"/>
                  </a:cubicBezTo>
                  <a:cubicBezTo>
                    <a:pt x="817" y="2950"/>
                    <a:pt x="754" y="3139"/>
                    <a:pt x="754" y="3390"/>
                  </a:cubicBezTo>
                  <a:cubicBezTo>
                    <a:pt x="775" y="4436"/>
                    <a:pt x="775" y="5503"/>
                    <a:pt x="817" y="6549"/>
                  </a:cubicBezTo>
                  <a:cubicBezTo>
                    <a:pt x="817" y="6842"/>
                    <a:pt x="838" y="7114"/>
                    <a:pt x="921" y="7386"/>
                  </a:cubicBezTo>
                  <a:cubicBezTo>
                    <a:pt x="1068" y="7993"/>
                    <a:pt x="1131" y="8621"/>
                    <a:pt x="1131" y="9227"/>
                  </a:cubicBezTo>
                  <a:lnTo>
                    <a:pt x="1131" y="11194"/>
                  </a:lnTo>
                  <a:cubicBezTo>
                    <a:pt x="1131" y="11571"/>
                    <a:pt x="1193" y="11989"/>
                    <a:pt x="1235" y="12387"/>
                  </a:cubicBezTo>
                  <a:cubicBezTo>
                    <a:pt x="1277" y="12910"/>
                    <a:pt x="1361" y="13433"/>
                    <a:pt x="1382" y="13956"/>
                  </a:cubicBezTo>
                  <a:cubicBezTo>
                    <a:pt x="1444" y="14772"/>
                    <a:pt x="1382" y="15588"/>
                    <a:pt x="1465" y="16362"/>
                  </a:cubicBezTo>
                  <a:cubicBezTo>
                    <a:pt x="1591" y="17932"/>
                    <a:pt x="1779" y="19501"/>
                    <a:pt x="1716" y="21091"/>
                  </a:cubicBezTo>
                  <a:cubicBezTo>
                    <a:pt x="1716" y="21489"/>
                    <a:pt x="1716" y="21907"/>
                    <a:pt x="1821" y="22305"/>
                  </a:cubicBezTo>
                  <a:cubicBezTo>
                    <a:pt x="2156" y="23686"/>
                    <a:pt x="2491" y="25067"/>
                    <a:pt x="2846" y="26468"/>
                  </a:cubicBezTo>
                  <a:cubicBezTo>
                    <a:pt x="2951" y="26887"/>
                    <a:pt x="3139" y="27264"/>
                    <a:pt x="3369" y="27640"/>
                  </a:cubicBezTo>
                  <a:cubicBezTo>
                    <a:pt x="3641" y="28059"/>
                    <a:pt x="3725" y="28498"/>
                    <a:pt x="3893" y="28917"/>
                  </a:cubicBezTo>
                  <a:cubicBezTo>
                    <a:pt x="4081" y="29335"/>
                    <a:pt x="4374" y="29712"/>
                    <a:pt x="4604" y="30088"/>
                  </a:cubicBezTo>
                  <a:cubicBezTo>
                    <a:pt x="4625" y="30130"/>
                    <a:pt x="4625" y="30151"/>
                    <a:pt x="4625" y="30172"/>
                  </a:cubicBezTo>
                  <a:cubicBezTo>
                    <a:pt x="4792" y="30444"/>
                    <a:pt x="4918" y="30716"/>
                    <a:pt x="5106" y="30967"/>
                  </a:cubicBezTo>
                  <a:cubicBezTo>
                    <a:pt x="5817" y="31930"/>
                    <a:pt x="6654" y="32746"/>
                    <a:pt x="7533" y="33520"/>
                  </a:cubicBezTo>
                  <a:cubicBezTo>
                    <a:pt x="8140" y="34043"/>
                    <a:pt x="8872" y="34440"/>
                    <a:pt x="9709" y="34461"/>
                  </a:cubicBezTo>
                  <a:cubicBezTo>
                    <a:pt x="10044" y="34482"/>
                    <a:pt x="10379" y="34587"/>
                    <a:pt x="10672" y="34733"/>
                  </a:cubicBezTo>
                  <a:cubicBezTo>
                    <a:pt x="11174" y="34943"/>
                    <a:pt x="11655" y="35005"/>
                    <a:pt x="12220" y="35005"/>
                  </a:cubicBezTo>
                  <a:cubicBezTo>
                    <a:pt x="13810" y="34984"/>
                    <a:pt x="15380" y="34984"/>
                    <a:pt x="16970" y="34984"/>
                  </a:cubicBezTo>
                  <a:cubicBezTo>
                    <a:pt x="17325" y="34984"/>
                    <a:pt x="17660" y="34984"/>
                    <a:pt x="17995" y="34901"/>
                  </a:cubicBezTo>
                  <a:cubicBezTo>
                    <a:pt x="18539" y="34754"/>
                    <a:pt x="19104" y="34733"/>
                    <a:pt x="19648" y="34733"/>
                  </a:cubicBezTo>
                  <a:cubicBezTo>
                    <a:pt x="19878" y="34733"/>
                    <a:pt x="20150" y="34691"/>
                    <a:pt x="20380" y="34650"/>
                  </a:cubicBezTo>
                  <a:cubicBezTo>
                    <a:pt x="21322" y="34482"/>
                    <a:pt x="22284" y="34419"/>
                    <a:pt x="23247" y="34419"/>
                  </a:cubicBezTo>
                  <a:cubicBezTo>
                    <a:pt x="24963" y="34440"/>
                    <a:pt x="26678" y="34419"/>
                    <a:pt x="28373" y="34419"/>
                  </a:cubicBezTo>
                  <a:cubicBezTo>
                    <a:pt x="28729" y="34419"/>
                    <a:pt x="29064" y="34419"/>
                    <a:pt x="29398" y="34315"/>
                  </a:cubicBezTo>
                  <a:cubicBezTo>
                    <a:pt x="30298" y="34106"/>
                    <a:pt x="31240" y="33896"/>
                    <a:pt x="32244" y="33854"/>
                  </a:cubicBezTo>
                  <a:close/>
                  <a:moveTo>
                    <a:pt x="6906" y="34587"/>
                  </a:moveTo>
                  <a:cubicBezTo>
                    <a:pt x="6885" y="34943"/>
                    <a:pt x="6885" y="35152"/>
                    <a:pt x="6864" y="35361"/>
                  </a:cubicBezTo>
                  <a:cubicBezTo>
                    <a:pt x="6822" y="35696"/>
                    <a:pt x="6801" y="36031"/>
                    <a:pt x="6717" y="36344"/>
                  </a:cubicBezTo>
                  <a:cubicBezTo>
                    <a:pt x="6487" y="37370"/>
                    <a:pt x="6090" y="38353"/>
                    <a:pt x="6131" y="39441"/>
                  </a:cubicBezTo>
                  <a:cubicBezTo>
                    <a:pt x="6131" y="39504"/>
                    <a:pt x="6090" y="39608"/>
                    <a:pt x="6069" y="39692"/>
                  </a:cubicBezTo>
                  <a:cubicBezTo>
                    <a:pt x="5817" y="40236"/>
                    <a:pt x="5859" y="40822"/>
                    <a:pt x="5922" y="41366"/>
                  </a:cubicBezTo>
                  <a:cubicBezTo>
                    <a:pt x="5964" y="41429"/>
                    <a:pt x="5985" y="41471"/>
                    <a:pt x="6027" y="41471"/>
                  </a:cubicBezTo>
                  <a:cubicBezTo>
                    <a:pt x="6759" y="41952"/>
                    <a:pt x="6968" y="41910"/>
                    <a:pt x="7240" y="41136"/>
                  </a:cubicBezTo>
                  <a:cubicBezTo>
                    <a:pt x="7533" y="40341"/>
                    <a:pt x="7742" y="39525"/>
                    <a:pt x="7973" y="38751"/>
                  </a:cubicBezTo>
                  <a:cubicBezTo>
                    <a:pt x="8140" y="38228"/>
                    <a:pt x="8161" y="37621"/>
                    <a:pt x="8454" y="37181"/>
                  </a:cubicBezTo>
                  <a:cubicBezTo>
                    <a:pt x="8789" y="36637"/>
                    <a:pt x="8810" y="36114"/>
                    <a:pt x="8789" y="35507"/>
                  </a:cubicBezTo>
                  <a:cubicBezTo>
                    <a:pt x="8182" y="35256"/>
                    <a:pt x="7617" y="34963"/>
                    <a:pt x="6906" y="34587"/>
                  </a:cubicBezTo>
                  <a:close/>
                  <a:moveTo>
                    <a:pt x="29503" y="35612"/>
                  </a:moveTo>
                  <a:cubicBezTo>
                    <a:pt x="29524" y="35821"/>
                    <a:pt x="29524" y="36051"/>
                    <a:pt x="29608" y="36240"/>
                  </a:cubicBezTo>
                  <a:cubicBezTo>
                    <a:pt x="29775" y="36637"/>
                    <a:pt x="30026" y="36993"/>
                    <a:pt x="30131" y="37412"/>
                  </a:cubicBezTo>
                  <a:cubicBezTo>
                    <a:pt x="30235" y="37893"/>
                    <a:pt x="30424" y="38290"/>
                    <a:pt x="30654" y="38688"/>
                  </a:cubicBezTo>
                  <a:lnTo>
                    <a:pt x="30821" y="38939"/>
                  </a:lnTo>
                  <a:cubicBezTo>
                    <a:pt x="30863" y="39002"/>
                    <a:pt x="30947" y="39085"/>
                    <a:pt x="30947" y="39169"/>
                  </a:cubicBezTo>
                  <a:cubicBezTo>
                    <a:pt x="30926" y="39629"/>
                    <a:pt x="31282" y="39880"/>
                    <a:pt x="31491" y="40215"/>
                  </a:cubicBezTo>
                  <a:cubicBezTo>
                    <a:pt x="31784" y="40717"/>
                    <a:pt x="32223" y="40843"/>
                    <a:pt x="32767" y="40717"/>
                  </a:cubicBezTo>
                  <a:cubicBezTo>
                    <a:pt x="32809" y="40571"/>
                    <a:pt x="32830" y="40466"/>
                    <a:pt x="32851" y="40341"/>
                  </a:cubicBezTo>
                  <a:cubicBezTo>
                    <a:pt x="32955" y="39922"/>
                    <a:pt x="32662" y="39588"/>
                    <a:pt x="32600" y="39190"/>
                  </a:cubicBezTo>
                  <a:cubicBezTo>
                    <a:pt x="32453" y="38458"/>
                    <a:pt x="31972" y="37893"/>
                    <a:pt x="31826" y="37119"/>
                  </a:cubicBezTo>
                  <a:cubicBezTo>
                    <a:pt x="31826" y="37056"/>
                    <a:pt x="31721" y="36972"/>
                    <a:pt x="31679" y="36888"/>
                  </a:cubicBezTo>
                  <a:cubicBezTo>
                    <a:pt x="31595" y="36763"/>
                    <a:pt x="31512" y="36637"/>
                    <a:pt x="31491" y="36470"/>
                  </a:cubicBezTo>
                  <a:cubicBezTo>
                    <a:pt x="31344" y="36051"/>
                    <a:pt x="31198" y="35612"/>
                    <a:pt x="31051" y="35131"/>
                  </a:cubicBezTo>
                  <a:cubicBezTo>
                    <a:pt x="30528" y="35298"/>
                    <a:pt x="30005" y="35277"/>
                    <a:pt x="29503" y="35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0;p46"/>
            <p:cNvSpPr/>
            <p:nvPr/>
          </p:nvSpPr>
          <p:spPr>
            <a:xfrm flipH="1">
              <a:off x="6431843" y="2496816"/>
              <a:ext cx="922679" cy="847756"/>
            </a:xfrm>
            <a:custGeom>
              <a:avLst/>
              <a:gdLst/>
              <a:ahLst/>
              <a:cxnLst/>
              <a:rect l="l" t="t" r="r" b="b"/>
              <a:pathLst>
                <a:path w="28854" h="26511" extrusionOk="0">
                  <a:moveTo>
                    <a:pt x="22242" y="23707"/>
                  </a:moveTo>
                  <a:cubicBezTo>
                    <a:pt x="22116" y="23812"/>
                    <a:pt x="22012" y="23895"/>
                    <a:pt x="21907" y="23958"/>
                  </a:cubicBezTo>
                  <a:cubicBezTo>
                    <a:pt x="20840" y="24628"/>
                    <a:pt x="19710" y="25088"/>
                    <a:pt x="18559" y="25569"/>
                  </a:cubicBezTo>
                  <a:cubicBezTo>
                    <a:pt x="18141" y="25737"/>
                    <a:pt x="17639" y="25778"/>
                    <a:pt x="17199" y="25883"/>
                  </a:cubicBezTo>
                  <a:cubicBezTo>
                    <a:pt x="14856" y="26427"/>
                    <a:pt x="12512" y="26511"/>
                    <a:pt x="10148" y="26427"/>
                  </a:cubicBezTo>
                  <a:cubicBezTo>
                    <a:pt x="9374" y="26406"/>
                    <a:pt x="8558" y="26155"/>
                    <a:pt x="7784" y="26030"/>
                  </a:cubicBezTo>
                  <a:cubicBezTo>
                    <a:pt x="7742" y="26030"/>
                    <a:pt x="7721" y="26030"/>
                    <a:pt x="7700" y="26009"/>
                  </a:cubicBezTo>
                  <a:cubicBezTo>
                    <a:pt x="7512" y="25841"/>
                    <a:pt x="7323" y="25632"/>
                    <a:pt x="7114" y="25590"/>
                  </a:cubicBezTo>
                  <a:cubicBezTo>
                    <a:pt x="6905" y="25527"/>
                    <a:pt x="6633" y="25716"/>
                    <a:pt x="6424" y="25674"/>
                  </a:cubicBezTo>
                  <a:cubicBezTo>
                    <a:pt x="5587" y="25423"/>
                    <a:pt x="4708" y="25318"/>
                    <a:pt x="4017" y="24753"/>
                  </a:cubicBezTo>
                  <a:cubicBezTo>
                    <a:pt x="3536" y="24356"/>
                    <a:pt x="3034" y="24000"/>
                    <a:pt x="2490" y="23602"/>
                  </a:cubicBezTo>
                  <a:cubicBezTo>
                    <a:pt x="2574" y="23289"/>
                    <a:pt x="2616" y="22975"/>
                    <a:pt x="2720" y="22682"/>
                  </a:cubicBezTo>
                  <a:cubicBezTo>
                    <a:pt x="2992" y="22033"/>
                    <a:pt x="3097" y="21385"/>
                    <a:pt x="2929" y="20673"/>
                  </a:cubicBezTo>
                  <a:cubicBezTo>
                    <a:pt x="2908" y="20589"/>
                    <a:pt x="2929" y="20485"/>
                    <a:pt x="2929" y="20380"/>
                  </a:cubicBezTo>
                  <a:cubicBezTo>
                    <a:pt x="3327" y="20192"/>
                    <a:pt x="3724" y="20296"/>
                    <a:pt x="4122" y="20276"/>
                  </a:cubicBezTo>
                  <a:cubicBezTo>
                    <a:pt x="4394" y="20255"/>
                    <a:pt x="4666" y="20276"/>
                    <a:pt x="4959" y="20255"/>
                  </a:cubicBezTo>
                  <a:cubicBezTo>
                    <a:pt x="5336" y="20234"/>
                    <a:pt x="5649" y="20045"/>
                    <a:pt x="5901" y="19732"/>
                  </a:cubicBezTo>
                  <a:cubicBezTo>
                    <a:pt x="5942" y="19648"/>
                    <a:pt x="5963" y="19501"/>
                    <a:pt x="5942" y="19397"/>
                  </a:cubicBezTo>
                  <a:cubicBezTo>
                    <a:pt x="5901" y="19292"/>
                    <a:pt x="5796" y="19208"/>
                    <a:pt x="5691" y="19188"/>
                  </a:cubicBezTo>
                  <a:cubicBezTo>
                    <a:pt x="5608" y="19146"/>
                    <a:pt x="5503" y="19146"/>
                    <a:pt x="5398" y="19188"/>
                  </a:cubicBezTo>
                  <a:cubicBezTo>
                    <a:pt x="4645" y="19355"/>
                    <a:pt x="3850" y="19229"/>
                    <a:pt x="3076" y="19229"/>
                  </a:cubicBezTo>
                  <a:cubicBezTo>
                    <a:pt x="2490" y="19229"/>
                    <a:pt x="1967" y="18999"/>
                    <a:pt x="1444" y="18811"/>
                  </a:cubicBezTo>
                  <a:cubicBezTo>
                    <a:pt x="1360" y="18790"/>
                    <a:pt x="1255" y="18727"/>
                    <a:pt x="1214" y="18644"/>
                  </a:cubicBezTo>
                  <a:cubicBezTo>
                    <a:pt x="628" y="17869"/>
                    <a:pt x="42" y="17116"/>
                    <a:pt x="42" y="16070"/>
                  </a:cubicBezTo>
                  <a:cubicBezTo>
                    <a:pt x="42" y="15568"/>
                    <a:pt x="63" y="15066"/>
                    <a:pt x="42" y="14563"/>
                  </a:cubicBezTo>
                  <a:cubicBezTo>
                    <a:pt x="0" y="14208"/>
                    <a:pt x="105" y="13894"/>
                    <a:pt x="419" y="13685"/>
                  </a:cubicBezTo>
                  <a:cubicBezTo>
                    <a:pt x="732" y="13454"/>
                    <a:pt x="1088" y="13182"/>
                    <a:pt x="1423" y="13036"/>
                  </a:cubicBezTo>
                  <a:cubicBezTo>
                    <a:pt x="1883" y="12827"/>
                    <a:pt x="2385" y="12827"/>
                    <a:pt x="2867" y="13036"/>
                  </a:cubicBezTo>
                  <a:cubicBezTo>
                    <a:pt x="3243" y="13203"/>
                    <a:pt x="3641" y="13392"/>
                    <a:pt x="4059" y="13559"/>
                  </a:cubicBezTo>
                  <a:cubicBezTo>
                    <a:pt x="4331" y="13664"/>
                    <a:pt x="4561" y="13789"/>
                    <a:pt x="4854" y="13873"/>
                  </a:cubicBezTo>
                  <a:cubicBezTo>
                    <a:pt x="5105" y="13915"/>
                    <a:pt x="5398" y="13894"/>
                    <a:pt x="5649" y="13915"/>
                  </a:cubicBezTo>
                  <a:cubicBezTo>
                    <a:pt x="5942" y="13915"/>
                    <a:pt x="6214" y="13936"/>
                    <a:pt x="6445" y="14124"/>
                  </a:cubicBezTo>
                  <a:cubicBezTo>
                    <a:pt x="7637" y="15086"/>
                    <a:pt x="9039" y="15024"/>
                    <a:pt x="10441" y="14814"/>
                  </a:cubicBezTo>
                  <a:cubicBezTo>
                    <a:pt x="10671" y="14773"/>
                    <a:pt x="10943" y="14647"/>
                    <a:pt x="11173" y="14668"/>
                  </a:cubicBezTo>
                  <a:cubicBezTo>
                    <a:pt x="11968" y="14752"/>
                    <a:pt x="12533" y="14333"/>
                    <a:pt x="13098" y="13873"/>
                  </a:cubicBezTo>
                  <a:cubicBezTo>
                    <a:pt x="13433" y="13580"/>
                    <a:pt x="13747" y="13308"/>
                    <a:pt x="14103" y="13057"/>
                  </a:cubicBezTo>
                  <a:cubicBezTo>
                    <a:pt x="14709" y="12576"/>
                    <a:pt x="14981" y="11927"/>
                    <a:pt x="15128" y="11216"/>
                  </a:cubicBezTo>
                  <a:cubicBezTo>
                    <a:pt x="15212" y="10776"/>
                    <a:pt x="15023" y="10358"/>
                    <a:pt x="14772" y="10023"/>
                  </a:cubicBezTo>
                  <a:cubicBezTo>
                    <a:pt x="14186" y="9291"/>
                    <a:pt x="13475" y="8663"/>
                    <a:pt x="12596" y="8328"/>
                  </a:cubicBezTo>
                  <a:cubicBezTo>
                    <a:pt x="11675" y="8014"/>
                    <a:pt x="10839" y="7533"/>
                    <a:pt x="10064" y="6989"/>
                  </a:cubicBezTo>
                  <a:cubicBezTo>
                    <a:pt x="10085" y="6926"/>
                    <a:pt x="10106" y="6864"/>
                    <a:pt x="10169" y="6864"/>
                  </a:cubicBezTo>
                  <a:cubicBezTo>
                    <a:pt x="11048" y="6864"/>
                    <a:pt x="11885" y="6654"/>
                    <a:pt x="12722" y="6487"/>
                  </a:cubicBezTo>
                  <a:cubicBezTo>
                    <a:pt x="13977" y="6257"/>
                    <a:pt x="15212" y="5985"/>
                    <a:pt x="16467" y="5755"/>
                  </a:cubicBezTo>
                  <a:cubicBezTo>
                    <a:pt x="16718" y="5713"/>
                    <a:pt x="16990" y="5608"/>
                    <a:pt x="17283" y="5524"/>
                  </a:cubicBezTo>
                  <a:cubicBezTo>
                    <a:pt x="18057" y="5315"/>
                    <a:pt x="18329" y="4353"/>
                    <a:pt x="18141" y="3788"/>
                  </a:cubicBezTo>
                  <a:cubicBezTo>
                    <a:pt x="18057" y="3579"/>
                    <a:pt x="17869" y="3348"/>
                    <a:pt x="17701" y="3223"/>
                  </a:cubicBezTo>
                  <a:cubicBezTo>
                    <a:pt x="17178" y="2846"/>
                    <a:pt x="16655" y="2428"/>
                    <a:pt x="16174" y="1988"/>
                  </a:cubicBezTo>
                  <a:cubicBezTo>
                    <a:pt x="15986" y="1842"/>
                    <a:pt x="15776" y="1695"/>
                    <a:pt x="15546" y="1591"/>
                  </a:cubicBezTo>
                  <a:cubicBezTo>
                    <a:pt x="14709" y="1235"/>
                    <a:pt x="13893" y="921"/>
                    <a:pt x="13056" y="586"/>
                  </a:cubicBezTo>
                  <a:cubicBezTo>
                    <a:pt x="12931" y="524"/>
                    <a:pt x="12784" y="482"/>
                    <a:pt x="12533" y="398"/>
                  </a:cubicBezTo>
                  <a:cubicBezTo>
                    <a:pt x="12722" y="273"/>
                    <a:pt x="12805" y="189"/>
                    <a:pt x="12910" y="168"/>
                  </a:cubicBezTo>
                  <a:cubicBezTo>
                    <a:pt x="13935" y="63"/>
                    <a:pt x="14940" y="1"/>
                    <a:pt x="15944" y="314"/>
                  </a:cubicBezTo>
                  <a:cubicBezTo>
                    <a:pt x="16655" y="524"/>
                    <a:pt x="17346" y="754"/>
                    <a:pt x="18036" y="1110"/>
                  </a:cubicBezTo>
                  <a:cubicBezTo>
                    <a:pt x="18873" y="1528"/>
                    <a:pt x="19731" y="1884"/>
                    <a:pt x="20547" y="2302"/>
                  </a:cubicBezTo>
                  <a:cubicBezTo>
                    <a:pt x="20945" y="2490"/>
                    <a:pt x="21300" y="2721"/>
                    <a:pt x="21677" y="2951"/>
                  </a:cubicBezTo>
                  <a:cubicBezTo>
                    <a:pt x="22619" y="3537"/>
                    <a:pt x="23414" y="4269"/>
                    <a:pt x="24041" y="5148"/>
                  </a:cubicBezTo>
                  <a:cubicBezTo>
                    <a:pt x="24125" y="5252"/>
                    <a:pt x="24209" y="5357"/>
                    <a:pt x="24292" y="5441"/>
                  </a:cubicBezTo>
                  <a:cubicBezTo>
                    <a:pt x="25904" y="7177"/>
                    <a:pt x="26971" y="9228"/>
                    <a:pt x="27912" y="11362"/>
                  </a:cubicBezTo>
                  <a:cubicBezTo>
                    <a:pt x="28289" y="12136"/>
                    <a:pt x="28540" y="12952"/>
                    <a:pt x="28686" y="13831"/>
                  </a:cubicBezTo>
                  <a:cubicBezTo>
                    <a:pt x="28854" y="15191"/>
                    <a:pt x="28686" y="16488"/>
                    <a:pt x="28331" y="17786"/>
                  </a:cubicBezTo>
                  <a:cubicBezTo>
                    <a:pt x="28080" y="18811"/>
                    <a:pt x="27494" y="19648"/>
                    <a:pt x="26908" y="20485"/>
                  </a:cubicBezTo>
                  <a:cubicBezTo>
                    <a:pt x="26636" y="20820"/>
                    <a:pt x="26322" y="21154"/>
                    <a:pt x="25966" y="21364"/>
                  </a:cubicBezTo>
                  <a:cubicBezTo>
                    <a:pt x="25234" y="21824"/>
                    <a:pt x="24439" y="22242"/>
                    <a:pt x="23665" y="22577"/>
                  </a:cubicBezTo>
                  <a:cubicBezTo>
                    <a:pt x="23037" y="22828"/>
                    <a:pt x="22326" y="22703"/>
                    <a:pt x="21635" y="22661"/>
                  </a:cubicBezTo>
                  <a:cubicBezTo>
                    <a:pt x="21426" y="22619"/>
                    <a:pt x="21217" y="22577"/>
                    <a:pt x="21007" y="22514"/>
                  </a:cubicBezTo>
                  <a:cubicBezTo>
                    <a:pt x="19710" y="22159"/>
                    <a:pt x="19731" y="22389"/>
                    <a:pt x="18852" y="21405"/>
                  </a:cubicBezTo>
                  <a:cubicBezTo>
                    <a:pt x="18685" y="21217"/>
                    <a:pt x="18476" y="21092"/>
                    <a:pt x="18266" y="20924"/>
                  </a:cubicBezTo>
                  <a:cubicBezTo>
                    <a:pt x="17722" y="20485"/>
                    <a:pt x="17137" y="20045"/>
                    <a:pt x="16760" y="19418"/>
                  </a:cubicBezTo>
                  <a:cubicBezTo>
                    <a:pt x="16613" y="19208"/>
                    <a:pt x="16446" y="19041"/>
                    <a:pt x="16258" y="18853"/>
                  </a:cubicBezTo>
                  <a:cubicBezTo>
                    <a:pt x="16132" y="18727"/>
                    <a:pt x="15839" y="18853"/>
                    <a:pt x="15839" y="19041"/>
                  </a:cubicBezTo>
                  <a:cubicBezTo>
                    <a:pt x="15839" y="19229"/>
                    <a:pt x="15839" y="19439"/>
                    <a:pt x="15944" y="19564"/>
                  </a:cubicBezTo>
                  <a:cubicBezTo>
                    <a:pt x="16341" y="20171"/>
                    <a:pt x="16697" y="20778"/>
                    <a:pt x="17283" y="21217"/>
                  </a:cubicBezTo>
                  <a:cubicBezTo>
                    <a:pt x="17848" y="21657"/>
                    <a:pt x="18350" y="22159"/>
                    <a:pt x="18873" y="22661"/>
                  </a:cubicBezTo>
                  <a:cubicBezTo>
                    <a:pt x="19124" y="22891"/>
                    <a:pt x="19396" y="23079"/>
                    <a:pt x="19752" y="23142"/>
                  </a:cubicBezTo>
                  <a:cubicBezTo>
                    <a:pt x="20484" y="23268"/>
                    <a:pt x="21321" y="23498"/>
                    <a:pt x="22242" y="23707"/>
                  </a:cubicBezTo>
                  <a:close/>
                  <a:moveTo>
                    <a:pt x="23497" y="12387"/>
                  </a:moveTo>
                  <a:lnTo>
                    <a:pt x="23497" y="12387"/>
                  </a:lnTo>
                  <a:cubicBezTo>
                    <a:pt x="23497" y="12157"/>
                    <a:pt x="23518" y="11927"/>
                    <a:pt x="23497" y="11718"/>
                  </a:cubicBezTo>
                  <a:cubicBezTo>
                    <a:pt x="23455" y="11362"/>
                    <a:pt x="23183" y="11174"/>
                    <a:pt x="22765" y="11153"/>
                  </a:cubicBezTo>
                  <a:cubicBezTo>
                    <a:pt x="22305" y="11153"/>
                    <a:pt x="22033" y="11299"/>
                    <a:pt x="21949" y="11718"/>
                  </a:cubicBezTo>
                  <a:cubicBezTo>
                    <a:pt x="21844" y="12283"/>
                    <a:pt x="22033" y="12764"/>
                    <a:pt x="22305" y="13203"/>
                  </a:cubicBezTo>
                  <a:cubicBezTo>
                    <a:pt x="22451" y="13475"/>
                    <a:pt x="22744" y="13580"/>
                    <a:pt x="22995" y="13496"/>
                  </a:cubicBezTo>
                  <a:cubicBezTo>
                    <a:pt x="23267" y="13454"/>
                    <a:pt x="23455" y="13203"/>
                    <a:pt x="23476" y="12890"/>
                  </a:cubicBezTo>
                  <a:cubicBezTo>
                    <a:pt x="23497" y="12743"/>
                    <a:pt x="23497" y="12555"/>
                    <a:pt x="23497" y="123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1;p46"/>
            <p:cNvSpPr/>
            <p:nvPr/>
          </p:nvSpPr>
          <p:spPr>
            <a:xfrm flipH="1">
              <a:off x="6803176" y="2254612"/>
              <a:ext cx="866494" cy="994948"/>
            </a:xfrm>
            <a:custGeom>
              <a:avLst/>
              <a:gdLst/>
              <a:ahLst/>
              <a:cxnLst/>
              <a:rect l="l" t="t" r="r" b="b"/>
              <a:pathLst>
                <a:path w="27097" h="31114" extrusionOk="0">
                  <a:moveTo>
                    <a:pt x="5294" y="18434"/>
                  </a:moveTo>
                  <a:cubicBezTo>
                    <a:pt x="5315" y="18183"/>
                    <a:pt x="5189" y="18015"/>
                    <a:pt x="4980" y="18015"/>
                  </a:cubicBezTo>
                  <a:cubicBezTo>
                    <a:pt x="4645" y="18015"/>
                    <a:pt x="4394" y="17827"/>
                    <a:pt x="4164" y="17660"/>
                  </a:cubicBezTo>
                  <a:cubicBezTo>
                    <a:pt x="3871" y="17409"/>
                    <a:pt x="3557" y="17241"/>
                    <a:pt x="3243" y="17032"/>
                  </a:cubicBezTo>
                  <a:cubicBezTo>
                    <a:pt x="3034" y="16886"/>
                    <a:pt x="2804" y="16781"/>
                    <a:pt x="2595" y="16655"/>
                  </a:cubicBezTo>
                  <a:cubicBezTo>
                    <a:pt x="1318" y="15944"/>
                    <a:pt x="1255" y="15902"/>
                    <a:pt x="419" y="14730"/>
                  </a:cubicBezTo>
                  <a:cubicBezTo>
                    <a:pt x="0" y="14124"/>
                    <a:pt x="42" y="13601"/>
                    <a:pt x="523" y="13057"/>
                  </a:cubicBezTo>
                  <a:cubicBezTo>
                    <a:pt x="774" y="12805"/>
                    <a:pt x="1004" y="12554"/>
                    <a:pt x="1193" y="12282"/>
                  </a:cubicBezTo>
                  <a:cubicBezTo>
                    <a:pt x="1402" y="12031"/>
                    <a:pt x="1653" y="11864"/>
                    <a:pt x="1967" y="11864"/>
                  </a:cubicBezTo>
                  <a:cubicBezTo>
                    <a:pt x="2616" y="11843"/>
                    <a:pt x="3285" y="11843"/>
                    <a:pt x="3934" y="11843"/>
                  </a:cubicBezTo>
                  <a:cubicBezTo>
                    <a:pt x="4248" y="11843"/>
                    <a:pt x="4436" y="12052"/>
                    <a:pt x="4666" y="12178"/>
                  </a:cubicBezTo>
                  <a:cubicBezTo>
                    <a:pt x="4896" y="12345"/>
                    <a:pt x="5126" y="12471"/>
                    <a:pt x="5440" y="12429"/>
                  </a:cubicBezTo>
                  <a:cubicBezTo>
                    <a:pt x="5629" y="12366"/>
                    <a:pt x="5817" y="12282"/>
                    <a:pt x="5838" y="12073"/>
                  </a:cubicBezTo>
                  <a:cubicBezTo>
                    <a:pt x="5838" y="11948"/>
                    <a:pt x="5817" y="11738"/>
                    <a:pt x="5733" y="11655"/>
                  </a:cubicBezTo>
                  <a:cubicBezTo>
                    <a:pt x="5022" y="11069"/>
                    <a:pt x="4540" y="10274"/>
                    <a:pt x="4017" y="9500"/>
                  </a:cubicBezTo>
                  <a:cubicBezTo>
                    <a:pt x="3808" y="9144"/>
                    <a:pt x="3704" y="8830"/>
                    <a:pt x="3724" y="8453"/>
                  </a:cubicBezTo>
                  <a:lnTo>
                    <a:pt x="3724" y="8160"/>
                  </a:lnTo>
                  <a:cubicBezTo>
                    <a:pt x="3599" y="7093"/>
                    <a:pt x="4080" y="6382"/>
                    <a:pt x="4959" y="5880"/>
                  </a:cubicBezTo>
                  <a:cubicBezTo>
                    <a:pt x="5231" y="5733"/>
                    <a:pt x="5503" y="5671"/>
                    <a:pt x="5838" y="5775"/>
                  </a:cubicBezTo>
                  <a:cubicBezTo>
                    <a:pt x="6591" y="6005"/>
                    <a:pt x="7198" y="6466"/>
                    <a:pt x="7637" y="7114"/>
                  </a:cubicBezTo>
                  <a:cubicBezTo>
                    <a:pt x="7909" y="7470"/>
                    <a:pt x="8202" y="7847"/>
                    <a:pt x="8432" y="8244"/>
                  </a:cubicBezTo>
                  <a:cubicBezTo>
                    <a:pt x="8558" y="8453"/>
                    <a:pt x="8642" y="8684"/>
                    <a:pt x="8893" y="8788"/>
                  </a:cubicBezTo>
                  <a:cubicBezTo>
                    <a:pt x="9081" y="8872"/>
                    <a:pt x="9144" y="8872"/>
                    <a:pt x="9688" y="8725"/>
                  </a:cubicBezTo>
                  <a:cubicBezTo>
                    <a:pt x="9688" y="8684"/>
                    <a:pt x="9709" y="8579"/>
                    <a:pt x="9688" y="8579"/>
                  </a:cubicBezTo>
                  <a:cubicBezTo>
                    <a:pt x="9290" y="8349"/>
                    <a:pt x="9186" y="7993"/>
                    <a:pt x="9186" y="7554"/>
                  </a:cubicBezTo>
                  <a:cubicBezTo>
                    <a:pt x="9165" y="6612"/>
                    <a:pt x="9416" y="5691"/>
                    <a:pt x="9709" y="4834"/>
                  </a:cubicBezTo>
                  <a:cubicBezTo>
                    <a:pt x="10315" y="3055"/>
                    <a:pt x="11362" y="1569"/>
                    <a:pt x="12931" y="523"/>
                  </a:cubicBezTo>
                  <a:cubicBezTo>
                    <a:pt x="13705" y="0"/>
                    <a:pt x="14061" y="126"/>
                    <a:pt x="14186" y="1046"/>
                  </a:cubicBezTo>
                  <a:cubicBezTo>
                    <a:pt x="14291" y="1779"/>
                    <a:pt x="14312" y="2511"/>
                    <a:pt x="14082" y="3243"/>
                  </a:cubicBezTo>
                  <a:cubicBezTo>
                    <a:pt x="13872" y="3892"/>
                    <a:pt x="13684" y="4541"/>
                    <a:pt x="13496" y="5210"/>
                  </a:cubicBezTo>
                  <a:cubicBezTo>
                    <a:pt x="13454" y="5378"/>
                    <a:pt x="13454" y="5566"/>
                    <a:pt x="13433" y="5754"/>
                  </a:cubicBezTo>
                  <a:cubicBezTo>
                    <a:pt x="13370" y="6068"/>
                    <a:pt x="13287" y="6361"/>
                    <a:pt x="13245" y="6675"/>
                  </a:cubicBezTo>
                  <a:cubicBezTo>
                    <a:pt x="13224" y="6842"/>
                    <a:pt x="13119" y="7093"/>
                    <a:pt x="13182" y="7198"/>
                  </a:cubicBezTo>
                  <a:cubicBezTo>
                    <a:pt x="13433" y="7533"/>
                    <a:pt x="13705" y="7847"/>
                    <a:pt x="14019" y="8098"/>
                  </a:cubicBezTo>
                  <a:cubicBezTo>
                    <a:pt x="14228" y="8265"/>
                    <a:pt x="14605" y="8035"/>
                    <a:pt x="14542" y="7784"/>
                  </a:cubicBezTo>
                  <a:cubicBezTo>
                    <a:pt x="14291" y="6821"/>
                    <a:pt x="14835" y="6173"/>
                    <a:pt x="15358" y="5440"/>
                  </a:cubicBezTo>
                  <a:cubicBezTo>
                    <a:pt x="16488" y="3850"/>
                    <a:pt x="17973" y="2699"/>
                    <a:pt x="19543" y="1611"/>
                  </a:cubicBezTo>
                  <a:cubicBezTo>
                    <a:pt x="20714" y="837"/>
                    <a:pt x="22116" y="565"/>
                    <a:pt x="23539" y="733"/>
                  </a:cubicBezTo>
                  <a:cubicBezTo>
                    <a:pt x="23853" y="753"/>
                    <a:pt x="24167" y="942"/>
                    <a:pt x="24334" y="1172"/>
                  </a:cubicBezTo>
                  <a:cubicBezTo>
                    <a:pt x="24753" y="1821"/>
                    <a:pt x="25004" y="2511"/>
                    <a:pt x="24627" y="3264"/>
                  </a:cubicBezTo>
                  <a:cubicBezTo>
                    <a:pt x="24376" y="3746"/>
                    <a:pt x="24146" y="4206"/>
                    <a:pt x="23874" y="4687"/>
                  </a:cubicBezTo>
                  <a:cubicBezTo>
                    <a:pt x="23769" y="4854"/>
                    <a:pt x="23644" y="5043"/>
                    <a:pt x="23518" y="5210"/>
                  </a:cubicBezTo>
                  <a:cubicBezTo>
                    <a:pt x="22995" y="5733"/>
                    <a:pt x="22472" y="6256"/>
                    <a:pt x="21949" y="6800"/>
                  </a:cubicBezTo>
                  <a:cubicBezTo>
                    <a:pt x="21740" y="7010"/>
                    <a:pt x="21530" y="7135"/>
                    <a:pt x="21238" y="7198"/>
                  </a:cubicBezTo>
                  <a:cubicBezTo>
                    <a:pt x="19731" y="7449"/>
                    <a:pt x="18392" y="8181"/>
                    <a:pt x="17053" y="8914"/>
                  </a:cubicBezTo>
                  <a:cubicBezTo>
                    <a:pt x="17032" y="8935"/>
                    <a:pt x="17011" y="8935"/>
                    <a:pt x="16969" y="8976"/>
                  </a:cubicBezTo>
                  <a:cubicBezTo>
                    <a:pt x="16404" y="9500"/>
                    <a:pt x="15714" y="9855"/>
                    <a:pt x="14981" y="10085"/>
                  </a:cubicBezTo>
                  <a:cubicBezTo>
                    <a:pt x="14919" y="10127"/>
                    <a:pt x="14877" y="10232"/>
                    <a:pt x="14814" y="10336"/>
                  </a:cubicBezTo>
                  <a:cubicBezTo>
                    <a:pt x="15065" y="10713"/>
                    <a:pt x="15463" y="10776"/>
                    <a:pt x="15860" y="10692"/>
                  </a:cubicBezTo>
                  <a:cubicBezTo>
                    <a:pt x="16551" y="10546"/>
                    <a:pt x="17241" y="10378"/>
                    <a:pt x="17911" y="10127"/>
                  </a:cubicBezTo>
                  <a:cubicBezTo>
                    <a:pt x="18601" y="9876"/>
                    <a:pt x="19250" y="9604"/>
                    <a:pt x="19857" y="9228"/>
                  </a:cubicBezTo>
                  <a:cubicBezTo>
                    <a:pt x="20631" y="8725"/>
                    <a:pt x="21426" y="8704"/>
                    <a:pt x="22263" y="8893"/>
                  </a:cubicBezTo>
                  <a:cubicBezTo>
                    <a:pt x="23309" y="9123"/>
                    <a:pt x="24251" y="9562"/>
                    <a:pt x="25192" y="10064"/>
                  </a:cubicBezTo>
                  <a:cubicBezTo>
                    <a:pt x="25339" y="10148"/>
                    <a:pt x="25485" y="10295"/>
                    <a:pt x="25611" y="10441"/>
                  </a:cubicBezTo>
                  <a:cubicBezTo>
                    <a:pt x="25966" y="10713"/>
                    <a:pt x="26322" y="11027"/>
                    <a:pt x="26678" y="11320"/>
                  </a:cubicBezTo>
                  <a:cubicBezTo>
                    <a:pt x="26866" y="11487"/>
                    <a:pt x="27096" y="11613"/>
                    <a:pt x="27054" y="11906"/>
                  </a:cubicBezTo>
                  <a:cubicBezTo>
                    <a:pt x="26992" y="12178"/>
                    <a:pt x="26740" y="12261"/>
                    <a:pt x="26489" y="12345"/>
                  </a:cubicBezTo>
                  <a:cubicBezTo>
                    <a:pt x="25924" y="12492"/>
                    <a:pt x="25339" y="12659"/>
                    <a:pt x="24774" y="12764"/>
                  </a:cubicBezTo>
                  <a:cubicBezTo>
                    <a:pt x="23769" y="12973"/>
                    <a:pt x="22765" y="13119"/>
                    <a:pt x="21761" y="13308"/>
                  </a:cubicBezTo>
                  <a:cubicBezTo>
                    <a:pt x="21112" y="13433"/>
                    <a:pt x="20484" y="13496"/>
                    <a:pt x="19836" y="13517"/>
                  </a:cubicBezTo>
                  <a:cubicBezTo>
                    <a:pt x="19229" y="13538"/>
                    <a:pt x="18601" y="13684"/>
                    <a:pt x="17994" y="13810"/>
                  </a:cubicBezTo>
                  <a:cubicBezTo>
                    <a:pt x="17639" y="13893"/>
                    <a:pt x="17492" y="14354"/>
                    <a:pt x="17785" y="14626"/>
                  </a:cubicBezTo>
                  <a:cubicBezTo>
                    <a:pt x="18015" y="14856"/>
                    <a:pt x="18308" y="15065"/>
                    <a:pt x="18622" y="15191"/>
                  </a:cubicBezTo>
                  <a:cubicBezTo>
                    <a:pt x="19271" y="15421"/>
                    <a:pt x="19857" y="15756"/>
                    <a:pt x="20463" y="16111"/>
                  </a:cubicBezTo>
                  <a:cubicBezTo>
                    <a:pt x="20924" y="16383"/>
                    <a:pt x="21447" y="16593"/>
                    <a:pt x="21970" y="16781"/>
                  </a:cubicBezTo>
                  <a:cubicBezTo>
                    <a:pt x="22702" y="17053"/>
                    <a:pt x="23246" y="17534"/>
                    <a:pt x="23748" y="18099"/>
                  </a:cubicBezTo>
                  <a:cubicBezTo>
                    <a:pt x="24020" y="18413"/>
                    <a:pt x="24062" y="18748"/>
                    <a:pt x="23874" y="19145"/>
                  </a:cubicBezTo>
                  <a:cubicBezTo>
                    <a:pt x="23707" y="19501"/>
                    <a:pt x="23518" y="19836"/>
                    <a:pt x="23142" y="20045"/>
                  </a:cubicBezTo>
                  <a:cubicBezTo>
                    <a:pt x="22828" y="20233"/>
                    <a:pt x="22577" y="20526"/>
                    <a:pt x="22284" y="20756"/>
                  </a:cubicBezTo>
                  <a:cubicBezTo>
                    <a:pt x="21928" y="21049"/>
                    <a:pt x="21551" y="21300"/>
                    <a:pt x="21028" y="21280"/>
                  </a:cubicBezTo>
                  <a:cubicBezTo>
                    <a:pt x="20798" y="21280"/>
                    <a:pt x="20526" y="21300"/>
                    <a:pt x="20296" y="21384"/>
                  </a:cubicBezTo>
                  <a:cubicBezTo>
                    <a:pt x="19626" y="21614"/>
                    <a:pt x="18936" y="21572"/>
                    <a:pt x="18266" y="21510"/>
                  </a:cubicBezTo>
                  <a:cubicBezTo>
                    <a:pt x="17555" y="21468"/>
                    <a:pt x="16948" y="21133"/>
                    <a:pt x="16530" y="20547"/>
                  </a:cubicBezTo>
                  <a:cubicBezTo>
                    <a:pt x="16111" y="19982"/>
                    <a:pt x="15651" y="19417"/>
                    <a:pt x="15379" y="18748"/>
                  </a:cubicBezTo>
                  <a:cubicBezTo>
                    <a:pt x="15337" y="18580"/>
                    <a:pt x="15149" y="18476"/>
                    <a:pt x="14981" y="18308"/>
                  </a:cubicBezTo>
                  <a:cubicBezTo>
                    <a:pt x="14542" y="19208"/>
                    <a:pt x="15086" y="19899"/>
                    <a:pt x="15337" y="20673"/>
                  </a:cubicBezTo>
                  <a:cubicBezTo>
                    <a:pt x="15128" y="20777"/>
                    <a:pt x="14940" y="20861"/>
                    <a:pt x="14772" y="20945"/>
                  </a:cubicBezTo>
                  <a:cubicBezTo>
                    <a:pt x="14186" y="20610"/>
                    <a:pt x="13600" y="20254"/>
                    <a:pt x="13035" y="19982"/>
                  </a:cubicBezTo>
                  <a:cubicBezTo>
                    <a:pt x="12324" y="19606"/>
                    <a:pt x="11613" y="19627"/>
                    <a:pt x="10880" y="19899"/>
                  </a:cubicBezTo>
                  <a:cubicBezTo>
                    <a:pt x="10253" y="20129"/>
                    <a:pt x="9730" y="20505"/>
                    <a:pt x="9290" y="20966"/>
                  </a:cubicBezTo>
                  <a:cubicBezTo>
                    <a:pt x="9060" y="21196"/>
                    <a:pt x="8914" y="21468"/>
                    <a:pt x="8914" y="21803"/>
                  </a:cubicBezTo>
                  <a:cubicBezTo>
                    <a:pt x="8914" y="22514"/>
                    <a:pt x="8893" y="23246"/>
                    <a:pt x="8914" y="23958"/>
                  </a:cubicBezTo>
                  <a:cubicBezTo>
                    <a:pt x="8955" y="24606"/>
                    <a:pt x="9206" y="25213"/>
                    <a:pt x="9604" y="25757"/>
                  </a:cubicBezTo>
                  <a:cubicBezTo>
                    <a:pt x="9939" y="26218"/>
                    <a:pt x="10253" y="26720"/>
                    <a:pt x="10650" y="27306"/>
                  </a:cubicBezTo>
                  <a:cubicBezTo>
                    <a:pt x="11069" y="27452"/>
                    <a:pt x="11592" y="27640"/>
                    <a:pt x="12157" y="27850"/>
                  </a:cubicBezTo>
                  <a:cubicBezTo>
                    <a:pt x="12157" y="28059"/>
                    <a:pt x="12219" y="28289"/>
                    <a:pt x="12199" y="28477"/>
                  </a:cubicBezTo>
                  <a:cubicBezTo>
                    <a:pt x="12115" y="29084"/>
                    <a:pt x="12010" y="29712"/>
                    <a:pt x="11885" y="30298"/>
                  </a:cubicBezTo>
                  <a:cubicBezTo>
                    <a:pt x="11822" y="30549"/>
                    <a:pt x="11675" y="30758"/>
                    <a:pt x="11508" y="30925"/>
                  </a:cubicBezTo>
                  <a:cubicBezTo>
                    <a:pt x="11424" y="31030"/>
                    <a:pt x="11215" y="31114"/>
                    <a:pt x="11110" y="31093"/>
                  </a:cubicBezTo>
                  <a:cubicBezTo>
                    <a:pt x="10755" y="30967"/>
                    <a:pt x="10357" y="30821"/>
                    <a:pt x="10148" y="30444"/>
                  </a:cubicBezTo>
                  <a:cubicBezTo>
                    <a:pt x="9897" y="29942"/>
                    <a:pt x="9541" y="29503"/>
                    <a:pt x="9269" y="29021"/>
                  </a:cubicBezTo>
                  <a:cubicBezTo>
                    <a:pt x="8997" y="28582"/>
                    <a:pt x="8746" y="28101"/>
                    <a:pt x="8474" y="27661"/>
                  </a:cubicBezTo>
                  <a:cubicBezTo>
                    <a:pt x="8390" y="27515"/>
                    <a:pt x="8286" y="27347"/>
                    <a:pt x="8223" y="27222"/>
                  </a:cubicBezTo>
                  <a:cubicBezTo>
                    <a:pt x="7909" y="27264"/>
                    <a:pt x="7721" y="27515"/>
                    <a:pt x="7846" y="27682"/>
                  </a:cubicBezTo>
                  <a:cubicBezTo>
                    <a:pt x="8265" y="28352"/>
                    <a:pt x="7951" y="28875"/>
                    <a:pt x="7637" y="29419"/>
                  </a:cubicBezTo>
                  <a:cubicBezTo>
                    <a:pt x="7428" y="29775"/>
                    <a:pt x="7198" y="30172"/>
                    <a:pt x="6968" y="30507"/>
                  </a:cubicBezTo>
                  <a:cubicBezTo>
                    <a:pt x="6675" y="30904"/>
                    <a:pt x="6361" y="30946"/>
                    <a:pt x="5921" y="30758"/>
                  </a:cubicBezTo>
                  <a:cubicBezTo>
                    <a:pt x="5398" y="30507"/>
                    <a:pt x="5189" y="30151"/>
                    <a:pt x="5189" y="29565"/>
                  </a:cubicBezTo>
                  <a:cubicBezTo>
                    <a:pt x="5189" y="28875"/>
                    <a:pt x="5252" y="28163"/>
                    <a:pt x="5419" y="27452"/>
                  </a:cubicBezTo>
                  <a:cubicBezTo>
                    <a:pt x="5566" y="26699"/>
                    <a:pt x="5754" y="25946"/>
                    <a:pt x="5921" y="25213"/>
                  </a:cubicBezTo>
                  <a:cubicBezTo>
                    <a:pt x="5963" y="25004"/>
                    <a:pt x="6068" y="24816"/>
                    <a:pt x="6152" y="24627"/>
                  </a:cubicBezTo>
                  <a:cubicBezTo>
                    <a:pt x="5817" y="24397"/>
                    <a:pt x="5670" y="24334"/>
                    <a:pt x="5524" y="24523"/>
                  </a:cubicBezTo>
                  <a:cubicBezTo>
                    <a:pt x="5336" y="24732"/>
                    <a:pt x="5210" y="24962"/>
                    <a:pt x="5022" y="25276"/>
                  </a:cubicBezTo>
                  <a:cubicBezTo>
                    <a:pt x="4478" y="25360"/>
                    <a:pt x="3871" y="25422"/>
                    <a:pt x="3264" y="25129"/>
                  </a:cubicBezTo>
                  <a:cubicBezTo>
                    <a:pt x="3139" y="25067"/>
                    <a:pt x="2950" y="25025"/>
                    <a:pt x="2825" y="25025"/>
                  </a:cubicBezTo>
                  <a:cubicBezTo>
                    <a:pt x="2281" y="25046"/>
                    <a:pt x="1988" y="24648"/>
                    <a:pt x="1737" y="24293"/>
                  </a:cubicBezTo>
                  <a:cubicBezTo>
                    <a:pt x="1653" y="24209"/>
                    <a:pt x="1632" y="24062"/>
                    <a:pt x="1653" y="23958"/>
                  </a:cubicBezTo>
                  <a:cubicBezTo>
                    <a:pt x="1758" y="23539"/>
                    <a:pt x="1779" y="23121"/>
                    <a:pt x="1946" y="22702"/>
                  </a:cubicBezTo>
                  <a:cubicBezTo>
                    <a:pt x="2302" y="21677"/>
                    <a:pt x="2929" y="20882"/>
                    <a:pt x="3724" y="20129"/>
                  </a:cubicBezTo>
                  <a:cubicBezTo>
                    <a:pt x="4185" y="19480"/>
                    <a:pt x="4666" y="18852"/>
                    <a:pt x="5294" y="184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2;p46"/>
            <p:cNvSpPr/>
            <p:nvPr/>
          </p:nvSpPr>
          <p:spPr>
            <a:xfrm flipH="1">
              <a:off x="6666009" y="3361958"/>
              <a:ext cx="536646" cy="545344"/>
            </a:xfrm>
            <a:custGeom>
              <a:avLst/>
              <a:gdLst/>
              <a:ahLst/>
              <a:cxnLst/>
              <a:rect l="l" t="t" r="r" b="b"/>
              <a:pathLst>
                <a:path w="16782" h="17054" extrusionOk="0">
                  <a:moveTo>
                    <a:pt x="2470" y="1"/>
                  </a:moveTo>
                  <a:cubicBezTo>
                    <a:pt x="2867" y="43"/>
                    <a:pt x="3139" y="84"/>
                    <a:pt x="3411" y="147"/>
                  </a:cubicBezTo>
                  <a:cubicBezTo>
                    <a:pt x="5357" y="649"/>
                    <a:pt x="7303" y="545"/>
                    <a:pt x="9249" y="357"/>
                  </a:cubicBezTo>
                  <a:cubicBezTo>
                    <a:pt x="9835" y="315"/>
                    <a:pt x="10442" y="294"/>
                    <a:pt x="11069" y="231"/>
                  </a:cubicBezTo>
                  <a:cubicBezTo>
                    <a:pt x="11111" y="440"/>
                    <a:pt x="11195" y="629"/>
                    <a:pt x="11174" y="775"/>
                  </a:cubicBezTo>
                  <a:cubicBezTo>
                    <a:pt x="11111" y="1298"/>
                    <a:pt x="11279" y="1779"/>
                    <a:pt x="11488" y="2219"/>
                  </a:cubicBezTo>
                  <a:cubicBezTo>
                    <a:pt x="11969" y="3223"/>
                    <a:pt x="12178" y="4311"/>
                    <a:pt x="12534" y="5420"/>
                  </a:cubicBezTo>
                  <a:cubicBezTo>
                    <a:pt x="12157" y="5525"/>
                    <a:pt x="11948" y="5315"/>
                    <a:pt x="11718" y="5211"/>
                  </a:cubicBezTo>
                  <a:cubicBezTo>
                    <a:pt x="11132" y="4918"/>
                    <a:pt x="10567" y="4604"/>
                    <a:pt x="9981" y="4311"/>
                  </a:cubicBezTo>
                  <a:cubicBezTo>
                    <a:pt x="9877" y="4269"/>
                    <a:pt x="9751" y="4269"/>
                    <a:pt x="9626" y="4227"/>
                  </a:cubicBezTo>
                  <a:cubicBezTo>
                    <a:pt x="9521" y="4227"/>
                    <a:pt x="9395" y="4416"/>
                    <a:pt x="9437" y="4499"/>
                  </a:cubicBezTo>
                  <a:cubicBezTo>
                    <a:pt x="9521" y="4625"/>
                    <a:pt x="9605" y="4792"/>
                    <a:pt x="9709" y="4855"/>
                  </a:cubicBezTo>
                  <a:cubicBezTo>
                    <a:pt x="10546" y="5525"/>
                    <a:pt x="11341" y="6173"/>
                    <a:pt x="12429" y="6424"/>
                  </a:cubicBezTo>
                  <a:cubicBezTo>
                    <a:pt x="12555" y="6466"/>
                    <a:pt x="12660" y="6508"/>
                    <a:pt x="12785" y="6529"/>
                  </a:cubicBezTo>
                  <a:cubicBezTo>
                    <a:pt x="12848" y="6696"/>
                    <a:pt x="12911" y="6822"/>
                    <a:pt x="12952" y="6989"/>
                  </a:cubicBezTo>
                  <a:cubicBezTo>
                    <a:pt x="13099" y="7952"/>
                    <a:pt x="13496" y="8810"/>
                    <a:pt x="13957" y="9668"/>
                  </a:cubicBezTo>
                  <a:cubicBezTo>
                    <a:pt x="14166" y="10086"/>
                    <a:pt x="14417" y="10484"/>
                    <a:pt x="14647" y="10902"/>
                  </a:cubicBezTo>
                  <a:cubicBezTo>
                    <a:pt x="14731" y="11028"/>
                    <a:pt x="14794" y="11174"/>
                    <a:pt x="14857" y="11320"/>
                  </a:cubicBezTo>
                  <a:cubicBezTo>
                    <a:pt x="15003" y="11802"/>
                    <a:pt x="15149" y="12283"/>
                    <a:pt x="15359" y="12701"/>
                  </a:cubicBezTo>
                  <a:cubicBezTo>
                    <a:pt x="15526" y="13120"/>
                    <a:pt x="15924" y="13413"/>
                    <a:pt x="16091" y="13894"/>
                  </a:cubicBezTo>
                  <a:cubicBezTo>
                    <a:pt x="16237" y="14313"/>
                    <a:pt x="16551" y="14689"/>
                    <a:pt x="16781" y="15087"/>
                  </a:cubicBezTo>
                  <a:cubicBezTo>
                    <a:pt x="16635" y="15296"/>
                    <a:pt x="16468" y="15484"/>
                    <a:pt x="16321" y="15694"/>
                  </a:cubicBezTo>
                  <a:cubicBezTo>
                    <a:pt x="15714" y="15735"/>
                    <a:pt x="15108" y="15840"/>
                    <a:pt x="14543" y="16091"/>
                  </a:cubicBezTo>
                  <a:cubicBezTo>
                    <a:pt x="14250" y="16217"/>
                    <a:pt x="13852" y="16154"/>
                    <a:pt x="13517" y="16154"/>
                  </a:cubicBezTo>
                  <a:cubicBezTo>
                    <a:pt x="12534" y="16133"/>
                    <a:pt x="11530" y="16154"/>
                    <a:pt x="10567" y="16426"/>
                  </a:cubicBezTo>
                  <a:cubicBezTo>
                    <a:pt x="10546" y="16426"/>
                    <a:pt x="10504" y="16447"/>
                    <a:pt x="10463" y="16447"/>
                  </a:cubicBezTo>
                  <a:cubicBezTo>
                    <a:pt x="9144" y="16363"/>
                    <a:pt x="7868" y="16719"/>
                    <a:pt x="6550" y="16740"/>
                  </a:cubicBezTo>
                  <a:cubicBezTo>
                    <a:pt x="6257" y="16740"/>
                    <a:pt x="5922" y="16740"/>
                    <a:pt x="5650" y="16823"/>
                  </a:cubicBezTo>
                  <a:cubicBezTo>
                    <a:pt x="4918" y="17033"/>
                    <a:pt x="4185" y="17054"/>
                    <a:pt x="3411" y="17033"/>
                  </a:cubicBezTo>
                  <a:lnTo>
                    <a:pt x="1382" y="17033"/>
                  </a:lnTo>
                  <a:cubicBezTo>
                    <a:pt x="1172" y="17033"/>
                    <a:pt x="942" y="17033"/>
                    <a:pt x="733" y="16991"/>
                  </a:cubicBezTo>
                  <a:cubicBezTo>
                    <a:pt x="210" y="16928"/>
                    <a:pt x="22" y="16740"/>
                    <a:pt x="22" y="16196"/>
                  </a:cubicBezTo>
                  <a:cubicBezTo>
                    <a:pt x="1" y="14522"/>
                    <a:pt x="1" y="12848"/>
                    <a:pt x="22" y="11174"/>
                  </a:cubicBezTo>
                  <a:cubicBezTo>
                    <a:pt x="22" y="10797"/>
                    <a:pt x="105" y="10442"/>
                    <a:pt x="210" y="10065"/>
                  </a:cubicBezTo>
                  <a:cubicBezTo>
                    <a:pt x="649" y="8077"/>
                    <a:pt x="1047" y="6069"/>
                    <a:pt x="1298" y="4018"/>
                  </a:cubicBezTo>
                  <a:cubicBezTo>
                    <a:pt x="1319" y="3746"/>
                    <a:pt x="1382" y="3453"/>
                    <a:pt x="1486" y="3223"/>
                  </a:cubicBezTo>
                  <a:cubicBezTo>
                    <a:pt x="1863" y="2386"/>
                    <a:pt x="2072" y="1507"/>
                    <a:pt x="2219" y="629"/>
                  </a:cubicBezTo>
                  <a:cubicBezTo>
                    <a:pt x="2281" y="440"/>
                    <a:pt x="2386" y="231"/>
                    <a:pt x="2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3;p46"/>
            <p:cNvSpPr/>
            <p:nvPr/>
          </p:nvSpPr>
          <p:spPr>
            <a:xfrm flipH="1">
              <a:off x="5908563" y="3072906"/>
              <a:ext cx="461723" cy="720645"/>
            </a:xfrm>
            <a:custGeom>
              <a:avLst/>
              <a:gdLst/>
              <a:ahLst/>
              <a:cxnLst/>
              <a:rect l="l" t="t" r="r" b="b"/>
              <a:pathLst>
                <a:path w="14439" h="22536" extrusionOk="0">
                  <a:moveTo>
                    <a:pt x="2470" y="7701"/>
                  </a:moveTo>
                  <a:cubicBezTo>
                    <a:pt x="2616" y="7659"/>
                    <a:pt x="2658" y="7659"/>
                    <a:pt x="2721" y="7617"/>
                  </a:cubicBezTo>
                  <a:cubicBezTo>
                    <a:pt x="3621" y="7324"/>
                    <a:pt x="4520" y="6968"/>
                    <a:pt x="5148" y="6173"/>
                  </a:cubicBezTo>
                  <a:cubicBezTo>
                    <a:pt x="6550" y="5169"/>
                    <a:pt x="7889" y="4039"/>
                    <a:pt x="9374" y="3139"/>
                  </a:cubicBezTo>
                  <a:cubicBezTo>
                    <a:pt x="10002" y="2763"/>
                    <a:pt x="10609" y="2302"/>
                    <a:pt x="11195" y="1842"/>
                  </a:cubicBezTo>
                  <a:cubicBezTo>
                    <a:pt x="12095" y="1089"/>
                    <a:pt x="13224" y="691"/>
                    <a:pt x="14229" y="1"/>
                  </a:cubicBezTo>
                  <a:cubicBezTo>
                    <a:pt x="14438" y="252"/>
                    <a:pt x="14396" y="482"/>
                    <a:pt x="14333" y="670"/>
                  </a:cubicBezTo>
                  <a:cubicBezTo>
                    <a:pt x="14124" y="1193"/>
                    <a:pt x="14082" y="1758"/>
                    <a:pt x="14061" y="2302"/>
                  </a:cubicBezTo>
                  <a:cubicBezTo>
                    <a:pt x="14020" y="2825"/>
                    <a:pt x="13873" y="3349"/>
                    <a:pt x="13810" y="3872"/>
                  </a:cubicBezTo>
                  <a:cubicBezTo>
                    <a:pt x="13643" y="5085"/>
                    <a:pt x="13371" y="6257"/>
                    <a:pt x="13036" y="7450"/>
                  </a:cubicBezTo>
                  <a:cubicBezTo>
                    <a:pt x="12869" y="8056"/>
                    <a:pt x="12806" y="8726"/>
                    <a:pt x="12722" y="9375"/>
                  </a:cubicBezTo>
                  <a:cubicBezTo>
                    <a:pt x="12450" y="11572"/>
                    <a:pt x="12157" y="13748"/>
                    <a:pt x="11885" y="15945"/>
                  </a:cubicBezTo>
                  <a:cubicBezTo>
                    <a:pt x="11885" y="15986"/>
                    <a:pt x="11864" y="16070"/>
                    <a:pt x="11843" y="16154"/>
                  </a:cubicBezTo>
                  <a:cubicBezTo>
                    <a:pt x="11467" y="16384"/>
                    <a:pt x="11111" y="16677"/>
                    <a:pt x="10630" y="16761"/>
                  </a:cubicBezTo>
                  <a:cubicBezTo>
                    <a:pt x="10421" y="16782"/>
                    <a:pt x="10191" y="16991"/>
                    <a:pt x="10044" y="17137"/>
                  </a:cubicBezTo>
                  <a:cubicBezTo>
                    <a:pt x="9772" y="17409"/>
                    <a:pt x="9458" y="17618"/>
                    <a:pt x="9102" y="17723"/>
                  </a:cubicBezTo>
                  <a:cubicBezTo>
                    <a:pt x="8935" y="17765"/>
                    <a:pt x="8789" y="17828"/>
                    <a:pt x="8684" y="17932"/>
                  </a:cubicBezTo>
                  <a:cubicBezTo>
                    <a:pt x="8307" y="18330"/>
                    <a:pt x="7805" y="18497"/>
                    <a:pt x="7324" y="18686"/>
                  </a:cubicBezTo>
                  <a:cubicBezTo>
                    <a:pt x="6926" y="18853"/>
                    <a:pt x="6508" y="19020"/>
                    <a:pt x="6173" y="19292"/>
                  </a:cubicBezTo>
                  <a:cubicBezTo>
                    <a:pt x="5545" y="19711"/>
                    <a:pt x="4855" y="20004"/>
                    <a:pt x="4185" y="20318"/>
                  </a:cubicBezTo>
                  <a:cubicBezTo>
                    <a:pt x="3788" y="20485"/>
                    <a:pt x="3411" y="20694"/>
                    <a:pt x="3035" y="20883"/>
                  </a:cubicBezTo>
                  <a:cubicBezTo>
                    <a:pt x="2742" y="21008"/>
                    <a:pt x="2470" y="21155"/>
                    <a:pt x="2198" y="21301"/>
                  </a:cubicBezTo>
                  <a:cubicBezTo>
                    <a:pt x="1947" y="21427"/>
                    <a:pt x="1696" y="21531"/>
                    <a:pt x="1486" y="21720"/>
                  </a:cubicBezTo>
                  <a:cubicBezTo>
                    <a:pt x="1089" y="22096"/>
                    <a:pt x="628" y="22326"/>
                    <a:pt x="43" y="22536"/>
                  </a:cubicBezTo>
                  <a:cubicBezTo>
                    <a:pt x="43" y="22326"/>
                    <a:pt x="1" y="22138"/>
                    <a:pt x="43" y="21992"/>
                  </a:cubicBezTo>
                  <a:cubicBezTo>
                    <a:pt x="670" y="20004"/>
                    <a:pt x="963" y="17932"/>
                    <a:pt x="1319" y="15882"/>
                  </a:cubicBezTo>
                  <a:cubicBezTo>
                    <a:pt x="1382" y="15526"/>
                    <a:pt x="1486" y="15149"/>
                    <a:pt x="1570" y="14794"/>
                  </a:cubicBezTo>
                  <a:cubicBezTo>
                    <a:pt x="1926" y="14668"/>
                    <a:pt x="2240" y="14564"/>
                    <a:pt x="2574" y="14459"/>
                  </a:cubicBezTo>
                  <a:cubicBezTo>
                    <a:pt x="2972" y="14794"/>
                    <a:pt x="3390" y="15003"/>
                    <a:pt x="3913" y="15045"/>
                  </a:cubicBezTo>
                  <a:cubicBezTo>
                    <a:pt x="4353" y="15108"/>
                    <a:pt x="4813" y="15296"/>
                    <a:pt x="5253" y="15422"/>
                  </a:cubicBezTo>
                  <a:cubicBezTo>
                    <a:pt x="5713" y="15568"/>
                    <a:pt x="6173" y="15568"/>
                    <a:pt x="6613" y="15442"/>
                  </a:cubicBezTo>
                  <a:cubicBezTo>
                    <a:pt x="6717" y="15422"/>
                    <a:pt x="6864" y="15233"/>
                    <a:pt x="6864" y="15129"/>
                  </a:cubicBezTo>
                  <a:cubicBezTo>
                    <a:pt x="6864" y="15024"/>
                    <a:pt x="6717" y="14898"/>
                    <a:pt x="6613" y="14794"/>
                  </a:cubicBezTo>
                  <a:cubicBezTo>
                    <a:pt x="6592" y="14773"/>
                    <a:pt x="6508" y="14731"/>
                    <a:pt x="6424" y="14731"/>
                  </a:cubicBezTo>
                  <a:cubicBezTo>
                    <a:pt x="5755" y="14794"/>
                    <a:pt x="5190" y="14375"/>
                    <a:pt x="4332" y="14292"/>
                  </a:cubicBezTo>
                  <a:cubicBezTo>
                    <a:pt x="4960" y="13999"/>
                    <a:pt x="5399" y="13789"/>
                    <a:pt x="5922" y="13789"/>
                  </a:cubicBezTo>
                  <a:cubicBezTo>
                    <a:pt x="6236" y="13789"/>
                    <a:pt x="6508" y="13727"/>
                    <a:pt x="6634" y="13434"/>
                  </a:cubicBezTo>
                  <a:cubicBezTo>
                    <a:pt x="6696" y="13329"/>
                    <a:pt x="6696" y="13120"/>
                    <a:pt x="6613" y="13015"/>
                  </a:cubicBezTo>
                  <a:cubicBezTo>
                    <a:pt x="6592" y="12932"/>
                    <a:pt x="6382" y="12890"/>
                    <a:pt x="6299" y="12911"/>
                  </a:cubicBezTo>
                  <a:cubicBezTo>
                    <a:pt x="5755" y="13120"/>
                    <a:pt x="5127" y="13015"/>
                    <a:pt x="4604" y="13329"/>
                  </a:cubicBezTo>
                  <a:cubicBezTo>
                    <a:pt x="4541" y="13350"/>
                    <a:pt x="4437" y="13266"/>
                    <a:pt x="4332" y="13245"/>
                  </a:cubicBezTo>
                  <a:cubicBezTo>
                    <a:pt x="4541" y="12701"/>
                    <a:pt x="4834" y="12262"/>
                    <a:pt x="5399" y="12011"/>
                  </a:cubicBezTo>
                  <a:cubicBezTo>
                    <a:pt x="5713" y="11885"/>
                    <a:pt x="6006" y="11676"/>
                    <a:pt x="6278" y="11488"/>
                  </a:cubicBezTo>
                  <a:cubicBezTo>
                    <a:pt x="6403" y="11425"/>
                    <a:pt x="6487" y="11237"/>
                    <a:pt x="6382" y="11111"/>
                  </a:cubicBezTo>
                  <a:cubicBezTo>
                    <a:pt x="6299" y="11007"/>
                    <a:pt x="6131" y="10902"/>
                    <a:pt x="6006" y="10860"/>
                  </a:cubicBezTo>
                  <a:cubicBezTo>
                    <a:pt x="5880" y="10839"/>
                    <a:pt x="5713" y="10944"/>
                    <a:pt x="5587" y="11007"/>
                  </a:cubicBezTo>
                  <a:cubicBezTo>
                    <a:pt x="5232" y="11174"/>
                    <a:pt x="4876" y="11383"/>
                    <a:pt x="4520" y="11530"/>
                  </a:cubicBezTo>
                  <a:cubicBezTo>
                    <a:pt x="4185" y="11655"/>
                    <a:pt x="3976" y="11906"/>
                    <a:pt x="3767" y="12199"/>
                  </a:cubicBezTo>
                  <a:cubicBezTo>
                    <a:pt x="3390" y="12722"/>
                    <a:pt x="2846" y="13036"/>
                    <a:pt x="2323" y="13350"/>
                  </a:cubicBezTo>
                  <a:cubicBezTo>
                    <a:pt x="2219" y="13413"/>
                    <a:pt x="2093" y="13413"/>
                    <a:pt x="1905" y="13434"/>
                  </a:cubicBezTo>
                  <a:cubicBezTo>
                    <a:pt x="1884" y="13245"/>
                    <a:pt x="1842" y="13120"/>
                    <a:pt x="1884" y="12953"/>
                  </a:cubicBezTo>
                  <a:cubicBezTo>
                    <a:pt x="1905" y="12618"/>
                    <a:pt x="1947" y="12283"/>
                    <a:pt x="1988" y="11948"/>
                  </a:cubicBezTo>
                  <a:cubicBezTo>
                    <a:pt x="2030" y="11048"/>
                    <a:pt x="2093" y="10128"/>
                    <a:pt x="2114" y="9249"/>
                  </a:cubicBezTo>
                  <a:cubicBezTo>
                    <a:pt x="2135" y="8433"/>
                    <a:pt x="2114" y="8433"/>
                    <a:pt x="2470" y="77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4;p46"/>
            <p:cNvSpPr/>
            <p:nvPr/>
          </p:nvSpPr>
          <p:spPr>
            <a:xfrm flipH="1">
              <a:off x="6579700" y="3893246"/>
              <a:ext cx="572109" cy="202737"/>
            </a:xfrm>
            <a:custGeom>
              <a:avLst/>
              <a:gdLst/>
              <a:ahLst/>
              <a:cxnLst/>
              <a:rect l="l" t="t" r="r" b="b"/>
              <a:pathLst>
                <a:path w="17891" h="6340" extrusionOk="0">
                  <a:moveTo>
                    <a:pt x="85" y="1486"/>
                  </a:moveTo>
                  <a:cubicBezTo>
                    <a:pt x="231" y="1465"/>
                    <a:pt x="419" y="1423"/>
                    <a:pt x="587" y="1423"/>
                  </a:cubicBezTo>
                  <a:cubicBezTo>
                    <a:pt x="1235" y="1423"/>
                    <a:pt x="1884" y="1465"/>
                    <a:pt x="2533" y="1423"/>
                  </a:cubicBezTo>
                  <a:cubicBezTo>
                    <a:pt x="3035" y="1402"/>
                    <a:pt x="3537" y="1318"/>
                    <a:pt x="3997" y="1276"/>
                  </a:cubicBezTo>
                  <a:cubicBezTo>
                    <a:pt x="4207" y="1256"/>
                    <a:pt x="4416" y="1193"/>
                    <a:pt x="4667" y="1193"/>
                  </a:cubicBezTo>
                  <a:cubicBezTo>
                    <a:pt x="5462" y="1214"/>
                    <a:pt x="6257" y="1004"/>
                    <a:pt x="7052" y="963"/>
                  </a:cubicBezTo>
                  <a:cubicBezTo>
                    <a:pt x="8329" y="879"/>
                    <a:pt x="9605" y="732"/>
                    <a:pt x="10860" y="649"/>
                  </a:cubicBezTo>
                  <a:cubicBezTo>
                    <a:pt x="11028" y="628"/>
                    <a:pt x="11216" y="628"/>
                    <a:pt x="11404" y="649"/>
                  </a:cubicBezTo>
                  <a:cubicBezTo>
                    <a:pt x="12639" y="753"/>
                    <a:pt x="13915" y="356"/>
                    <a:pt x="14940" y="0"/>
                  </a:cubicBezTo>
                  <a:cubicBezTo>
                    <a:pt x="15589" y="147"/>
                    <a:pt x="16196" y="481"/>
                    <a:pt x="16865" y="565"/>
                  </a:cubicBezTo>
                  <a:cubicBezTo>
                    <a:pt x="17221" y="586"/>
                    <a:pt x="17577" y="795"/>
                    <a:pt x="17891" y="1151"/>
                  </a:cubicBezTo>
                  <a:lnTo>
                    <a:pt x="17891" y="3494"/>
                  </a:lnTo>
                  <a:cubicBezTo>
                    <a:pt x="17891" y="3725"/>
                    <a:pt x="17786" y="3913"/>
                    <a:pt x="17577" y="4017"/>
                  </a:cubicBezTo>
                  <a:cubicBezTo>
                    <a:pt x="17368" y="4143"/>
                    <a:pt x="17137" y="4227"/>
                    <a:pt x="16907" y="4331"/>
                  </a:cubicBezTo>
                  <a:cubicBezTo>
                    <a:pt x="16740" y="4415"/>
                    <a:pt x="16510" y="4415"/>
                    <a:pt x="16384" y="4541"/>
                  </a:cubicBezTo>
                  <a:cubicBezTo>
                    <a:pt x="15987" y="4917"/>
                    <a:pt x="15505" y="5147"/>
                    <a:pt x="14982" y="5231"/>
                  </a:cubicBezTo>
                  <a:cubicBezTo>
                    <a:pt x="14857" y="5252"/>
                    <a:pt x="14752" y="5294"/>
                    <a:pt x="14647" y="5378"/>
                  </a:cubicBezTo>
                  <a:cubicBezTo>
                    <a:pt x="13455" y="6173"/>
                    <a:pt x="12137" y="6340"/>
                    <a:pt x="10756" y="6340"/>
                  </a:cubicBezTo>
                  <a:cubicBezTo>
                    <a:pt x="9919" y="6340"/>
                    <a:pt x="9082" y="6340"/>
                    <a:pt x="8245" y="6319"/>
                  </a:cubicBezTo>
                  <a:cubicBezTo>
                    <a:pt x="7743" y="6298"/>
                    <a:pt x="7241" y="6214"/>
                    <a:pt x="6780" y="6173"/>
                  </a:cubicBezTo>
                  <a:cubicBezTo>
                    <a:pt x="6592" y="6131"/>
                    <a:pt x="6404" y="6089"/>
                    <a:pt x="6236" y="6089"/>
                  </a:cubicBezTo>
                  <a:cubicBezTo>
                    <a:pt x="5462" y="6131"/>
                    <a:pt x="4772" y="5901"/>
                    <a:pt x="4060" y="5670"/>
                  </a:cubicBezTo>
                  <a:cubicBezTo>
                    <a:pt x="3642" y="5503"/>
                    <a:pt x="3244" y="5357"/>
                    <a:pt x="2847" y="5189"/>
                  </a:cubicBezTo>
                  <a:cubicBezTo>
                    <a:pt x="1235" y="4624"/>
                    <a:pt x="419" y="3369"/>
                    <a:pt x="43" y="1758"/>
                  </a:cubicBezTo>
                  <a:cubicBezTo>
                    <a:pt x="1" y="1674"/>
                    <a:pt x="64" y="1590"/>
                    <a:pt x="85" y="14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95;p46"/>
            <p:cNvSpPr/>
            <p:nvPr/>
          </p:nvSpPr>
          <p:spPr>
            <a:xfrm flipH="1">
              <a:off x="5954067" y="2927052"/>
              <a:ext cx="419545" cy="599546"/>
            </a:xfrm>
            <a:custGeom>
              <a:avLst/>
              <a:gdLst/>
              <a:ahLst/>
              <a:cxnLst/>
              <a:rect l="l" t="t" r="r" b="b"/>
              <a:pathLst>
                <a:path w="13120" h="18749" extrusionOk="0">
                  <a:moveTo>
                    <a:pt x="13119" y="3704"/>
                  </a:moveTo>
                  <a:cubicBezTo>
                    <a:pt x="12575" y="4185"/>
                    <a:pt x="11968" y="4520"/>
                    <a:pt x="11320" y="4729"/>
                  </a:cubicBezTo>
                  <a:cubicBezTo>
                    <a:pt x="10357" y="5043"/>
                    <a:pt x="9437" y="5482"/>
                    <a:pt x="8537" y="6006"/>
                  </a:cubicBezTo>
                  <a:cubicBezTo>
                    <a:pt x="7177" y="6822"/>
                    <a:pt x="5817" y="7638"/>
                    <a:pt x="4520" y="8516"/>
                  </a:cubicBezTo>
                  <a:cubicBezTo>
                    <a:pt x="4352" y="8621"/>
                    <a:pt x="4206" y="8747"/>
                    <a:pt x="4038" y="8809"/>
                  </a:cubicBezTo>
                  <a:cubicBezTo>
                    <a:pt x="3557" y="8935"/>
                    <a:pt x="3160" y="9207"/>
                    <a:pt x="2783" y="9563"/>
                  </a:cubicBezTo>
                  <a:cubicBezTo>
                    <a:pt x="2574" y="9772"/>
                    <a:pt x="2260" y="9876"/>
                    <a:pt x="2009" y="10044"/>
                  </a:cubicBezTo>
                  <a:cubicBezTo>
                    <a:pt x="1883" y="10127"/>
                    <a:pt x="1716" y="10148"/>
                    <a:pt x="1590" y="10211"/>
                  </a:cubicBezTo>
                  <a:cubicBezTo>
                    <a:pt x="1172" y="10441"/>
                    <a:pt x="1151" y="10651"/>
                    <a:pt x="1528" y="11048"/>
                  </a:cubicBezTo>
                  <a:cubicBezTo>
                    <a:pt x="1402" y="11571"/>
                    <a:pt x="1528" y="12157"/>
                    <a:pt x="1214" y="12680"/>
                  </a:cubicBezTo>
                  <a:cubicBezTo>
                    <a:pt x="1151" y="12785"/>
                    <a:pt x="1256" y="13015"/>
                    <a:pt x="1276" y="13203"/>
                  </a:cubicBezTo>
                  <a:cubicBezTo>
                    <a:pt x="1297" y="13392"/>
                    <a:pt x="1423" y="13538"/>
                    <a:pt x="1423" y="13726"/>
                  </a:cubicBezTo>
                  <a:cubicBezTo>
                    <a:pt x="1423" y="15337"/>
                    <a:pt x="1214" y="16949"/>
                    <a:pt x="879" y="18539"/>
                  </a:cubicBezTo>
                  <a:cubicBezTo>
                    <a:pt x="649" y="18622"/>
                    <a:pt x="419" y="18664"/>
                    <a:pt x="209" y="18748"/>
                  </a:cubicBezTo>
                  <a:cubicBezTo>
                    <a:pt x="126" y="18643"/>
                    <a:pt x="63" y="18622"/>
                    <a:pt x="63" y="18560"/>
                  </a:cubicBezTo>
                  <a:cubicBezTo>
                    <a:pt x="0" y="17911"/>
                    <a:pt x="42" y="17262"/>
                    <a:pt x="209" y="16635"/>
                  </a:cubicBezTo>
                  <a:cubicBezTo>
                    <a:pt x="251" y="16446"/>
                    <a:pt x="335" y="16258"/>
                    <a:pt x="314" y="16070"/>
                  </a:cubicBezTo>
                  <a:cubicBezTo>
                    <a:pt x="230" y="15128"/>
                    <a:pt x="523" y="14229"/>
                    <a:pt x="732" y="13329"/>
                  </a:cubicBezTo>
                  <a:cubicBezTo>
                    <a:pt x="963" y="12345"/>
                    <a:pt x="858" y="11362"/>
                    <a:pt x="879" y="10379"/>
                  </a:cubicBezTo>
                  <a:lnTo>
                    <a:pt x="879" y="10065"/>
                  </a:lnTo>
                  <a:cubicBezTo>
                    <a:pt x="1004" y="9939"/>
                    <a:pt x="1151" y="9772"/>
                    <a:pt x="1297" y="9625"/>
                  </a:cubicBezTo>
                  <a:cubicBezTo>
                    <a:pt x="1465" y="9437"/>
                    <a:pt x="1486" y="9165"/>
                    <a:pt x="1360" y="9019"/>
                  </a:cubicBezTo>
                  <a:cubicBezTo>
                    <a:pt x="963" y="8600"/>
                    <a:pt x="1067" y="8182"/>
                    <a:pt x="1193" y="7742"/>
                  </a:cubicBezTo>
                  <a:cubicBezTo>
                    <a:pt x="1276" y="7512"/>
                    <a:pt x="1318" y="7261"/>
                    <a:pt x="1256" y="7031"/>
                  </a:cubicBezTo>
                  <a:cubicBezTo>
                    <a:pt x="1193" y="6905"/>
                    <a:pt x="1256" y="6738"/>
                    <a:pt x="1256" y="6591"/>
                  </a:cubicBezTo>
                  <a:cubicBezTo>
                    <a:pt x="1256" y="6298"/>
                    <a:pt x="1318" y="6006"/>
                    <a:pt x="1256" y="5775"/>
                  </a:cubicBezTo>
                  <a:cubicBezTo>
                    <a:pt x="1088" y="5273"/>
                    <a:pt x="1109" y="4813"/>
                    <a:pt x="1109" y="4311"/>
                  </a:cubicBezTo>
                  <a:lnTo>
                    <a:pt x="1109" y="1256"/>
                  </a:lnTo>
                  <a:lnTo>
                    <a:pt x="1109" y="440"/>
                  </a:lnTo>
                  <a:cubicBezTo>
                    <a:pt x="1360" y="293"/>
                    <a:pt x="1569" y="126"/>
                    <a:pt x="1779" y="0"/>
                  </a:cubicBezTo>
                  <a:cubicBezTo>
                    <a:pt x="1841" y="21"/>
                    <a:pt x="1946" y="21"/>
                    <a:pt x="2030" y="84"/>
                  </a:cubicBezTo>
                  <a:cubicBezTo>
                    <a:pt x="2427" y="252"/>
                    <a:pt x="2825" y="461"/>
                    <a:pt x="3201" y="649"/>
                  </a:cubicBezTo>
                  <a:cubicBezTo>
                    <a:pt x="3348" y="712"/>
                    <a:pt x="3515" y="775"/>
                    <a:pt x="3662" y="754"/>
                  </a:cubicBezTo>
                  <a:cubicBezTo>
                    <a:pt x="4143" y="649"/>
                    <a:pt x="4582" y="858"/>
                    <a:pt x="4959" y="1151"/>
                  </a:cubicBezTo>
                  <a:cubicBezTo>
                    <a:pt x="5398" y="1486"/>
                    <a:pt x="5921" y="1549"/>
                    <a:pt x="6445" y="1549"/>
                  </a:cubicBezTo>
                  <a:cubicBezTo>
                    <a:pt x="6989" y="1549"/>
                    <a:pt x="7491" y="1674"/>
                    <a:pt x="7972" y="1905"/>
                  </a:cubicBezTo>
                  <a:cubicBezTo>
                    <a:pt x="8495" y="2177"/>
                    <a:pt x="9039" y="2344"/>
                    <a:pt x="9604" y="2511"/>
                  </a:cubicBezTo>
                  <a:cubicBezTo>
                    <a:pt x="10525" y="2741"/>
                    <a:pt x="11445" y="3055"/>
                    <a:pt x="12387" y="3327"/>
                  </a:cubicBezTo>
                  <a:cubicBezTo>
                    <a:pt x="12617" y="3327"/>
                    <a:pt x="12889" y="3453"/>
                    <a:pt x="13119" y="37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96;p46"/>
            <p:cNvSpPr/>
            <p:nvPr/>
          </p:nvSpPr>
          <p:spPr>
            <a:xfrm flipH="1">
              <a:off x="5971461" y="2860154"/>
              <a:ext cx="349962" cy="148567"/>
            </a:xfrm>
            <a:custGeom>
              <a:avLst/>
              <a:gdLst/>
              <a:ahLst/>
              <a:cxnLst/>
              <a:rect l="l" t="t" r="r" b="b"/>
              <a:pathLst>
                <a:path w="10944" h="4646" extrusionOk="0">
                  <a:moveTo>
                    <a:pt x="0" y="1025"/>
                  </a:moveTo>
                  <a:lnTo>
                    <a:pt x="0" y="84"/>
                  </a:lnTo>
                  <a:cubicBezTo>
                    <a:pt x="795" y="126"/>
                    <a:pt x="1548" y="0"/>
                    <a:pt x="2260" y="314"/>
                  </a:cubicBezTo>
                  <a:cubicBezTo>
                    <a:pt x="3725" y="314"/>
                    <a:pt x="4959" y="1172"/>
                    <a:pt x="6319" y="1548"/>
                  </a:cubicBezTo>
                  <a:cubicBezTo>
                    <a:pt x="6340" y="1548"/>
                    <a:pt x="6361" y="1569"/>
                    <a:pt x="6382" y="1590"/>
                  </a:cubicBezTo>
                  <a:cubicBezTo>
                    <a:pt x="7428" y="2260"/>
                    <a:pt x="8579" y="2720"/>
                    <a:pt x="9709" y="3243"/>
                  </a:cubicBezTo>
                  <a:cubicBezTo>
                    <a:pt x="10462" y="3599"/>
                    <a:pt x="10587" y="3704"/>
                    <a:pt x="10943" y="4436"/>
                  </a:cubicBezTo>
                  <a:cubicBezTo>
                    <a:pt x="10839" y="4645"/>
                    <a:pt x="10671" y="4499"/>
                    <a:pt x="10546" y="4457"/>
                  </a:cubicBezTo>
                  <a:cubicBezTo>
                    <a:pt x="9583" y="4206"/>
                    <a:pt x="8642" y="3934"/>
                    <a:pt x="7658" y="3683"/>
                  </a:cubicBezTo>
                  <a:cubicBezTo>
                    <a:pt x="7449" y="3641"/>
                    <a:pt x="7261" y="3578"/>
                    <a:pt x="7072" y="3473"/>
                  </a:cubicBezTo>
                  <a:cubicBezTo>
                    <a:pt x="6340" y="3055"/>
                    <a:pt x="5524" y="2846"/>
                    <a:pt x="4708" y="2657"/>
                  </a:cubicBezTo>
                  <a:cubicBezTo>
                    <a:pt x="4059" y="2511"/>
                    <a:pt x="3369" y="2344"/>
                    <a:pt x="2783" y="2030"/>
                  </a:cubicBezTo>
                  <a:cubicBezTo>
                    <a:pt x="2637" y="1946"/>
                    <a:pt x="2490" y="1883"/>
                    <a:pt x="2323" y="1904"/>
                  </a:cubicBezTo>
                  <a:cubicBezTo>
                    <a:pt x="1423" y="1925"/>
                    <a:pt x="795" y="1360"/>
                    <a:pt x="0" y="1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97;p46"/>
            <p:cNvSpPr/>
            <p:nvPr/>
          </p:nvSpPr>
          <p:spPr>
            <a:xfrm flipH="1">
              <a:off x="6045073" y="3115053"/>
              <a:ext cx="264326" cy="180705"/>
            </a:xfrm>
            <a:custGeom>
              <a:avLst/>
              <a:gdLst/>
              <a:ahLst/>
              <a:cxnLst/>
              <a:rect l="l" t="t" r="r" b="b"/>
              <a:pathLst>
                <a:path w="8266" h="5651" extrusionOk="0">
                  <a:moveTo>
                    <a:pt x="8266" y="1"/>
                  </a:moveTo>
                  <a:cubicBezTo>
                    <a:pt x="8035" y="440"/>
                    <a:pt x="7659" y="712"/>
                    <a:pt x="7303" y="943"/>
                  </a:cubicBezTo>
                  <a:cubicBezTo>
                    <a:pt x="5776" y="1779"/>
                    <a:pt x="4437" y="2930"/>
                    <a:pt x="3056" y="3956"/>
                  </a:cubicBezTo>
                  <a:cubicBezTo>
                    <a:pt x="2846" y="4102"/>
                    <a:pt x="2637" y="4248"/>
                    <a:pt x="2491" y="4416"/>
                  </a:cubicBezTo>
                  <a:cubicBezTo>
                    <a:pt x="1968" y="5106"/>
                    <a:pt x="1172" y="5337"/>
                    <a:pt x="440" y="5629"/>
                  </a:cubicBezTo>
                  <a:cubicBezTo>
                    <a:pt x="398" y="5650"/>
                    <a:pt x="336" y="5609"/>
                    <a:pt x="210" y="5609"/>
                  </a:cubicBezTo>
                  <a:cubicBezTo>
                    <a:pt x="147" y="5399"/>
                    <a:pt x="84" y="5148"/>
                    <a:pt x="1" y="4897"/>
                  </a:cubicBezTo>
                  <a:cubicBezTo>
                    <a:pt x="147" y="4813"/>
                    <a:pt x="252" y="4709"/>
                    <a:pt x="398" y="4667"/>
                  </a:cubicBezTo>
                  <a:cubicBezTo>
                    <a:pt x="1256" y="4186"/>
                    <a:pt x="2093" y="3663"/>
                    <a:pt x="2930" y="3160"/>
                  </a:cubicBezTo>
                  <a:cubicBezTo>
                    <a:pt x="4499" y="2261"/>
                    <a:pt x="6048" y="1256"/>
                    <a:pt x="7575" y="294"/>
                  </a:cubicBezTo>
                  <a:cubicBezTo>
                    <a:pt x="7805" y="147"/>
                    <a:pt x="8035" y="106"/>
                    <a:pt x="8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98;p46"/>
            <p:cNvSpPr/>
            <p:nvPr/>
          </p:nvSpPr>
          <p:spPr>
            <a:xfrm flipH="1">
              <a:off x="6166172" y="4308069"/>
              <a:ext cx="149239" cy="45536"/>
            </a:xfrm>
            <a:custGeom>
              <a:avLst/>
              <a:gdLst/>
              <a:ahLst/>
              <a:cxnLst/>
              <a:rect l="l" t="t" r="r" b="b"/>
              <a:pathLst>
                <a:path w="4667" h="1424" extrusionOk="0">
                  <a:moveTo>
                    <a:pt x="0" y="963"/>
                  </a:moveTo>
                  <a:lnTo>
                    <a:pt x="0" y="126"/>
                  </a:lnTo>
                  <a:cubicBezTo>
                    <a:pt x="189" y="105"/>
                    <a:pt x="377" y="64"/>
                    <a:pt x="544" y="64"/>
                  </a:cubicBezTo>
                  <a:cubicBezTo>
                    <a:pt x="1005" y="64"/>
                    <a:pt x="1423" y="126"/>
                    <a:pt x="1863" y="105"/>
                  </a:cubicBezTo>
                  <a:cubicBezTo>
                    <a:pt x="2909" y="1"/>
                    <a:pt x="3767" y="440"/>
                    <a:pt x="4666" y="984"/>
                  </a:cubicBezTo>
                  <a:cubicBezTo>
                    <a:pt x="4415" y="1319"/>
                    <a:pt x="4081" y="1382"/>
                    <a:pt x="3746" y="1403"/>
                  </a:cubicBezTo>
                  <a:cubicBezTo>
                    <a:pt x="2825" y="1424"/>
                    <a:pt x="1884" y="1403"/>
                    <a:pt x="963" y="1403"/>
                  </a:cubicBezTo>
                  <a:cubicBezTo>
                    <a:pt x="607" y="1382"/>
                    <a:pt x="293" y="1214"/>
                    <a:pt x="0" y="9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99;p46"/>
            <p:cNvSpPr/>
            <p:nvPr/>
          </p:nvSpPr>
          <p:spPr>
            <a:xfrm flipH="1">
              <a:off x="6005571" y="2923695"/>
              <a:ext cx="6747" cy="6076"/>
            </a:xfrm>
            <a:custGeom>
              <a:avLst/>
              <a:gdLst/>
              <a:ahLst/>
              <a:cxnLst/>
              <a:rect l="l" t="t" r="r" b="b"/>
              <a:pathLst>
                <a:path w="211" h="190" extrusionOk="0">
                  <a:moveTo>
                    <a:pt x="22" y="1"/>
                  </a:moveTo>
                  <a:cubicBezTo>
                    <a:pt x="43" y="1"/>
                    <a:pt x="64" y="1"/>
                    <a:pt x="105" y="22"/>
                  </a:cubicBezTo>
                  <a:cubicBezTo>
                    <a:pt x="147" y="43"/>
                    <a:pt x="168" y="105"/>
                    <a:pt x="210" y="126"/>
                  </a:cubicBezTo>
                  <a:cubicBezTo>
                    <a:pt x="64" y="189"/>
                    <a:pt x="1" y="147"/>
                    <a:pt x="22" y="1"/>
                  </a:cubicBezTo>
                  <a:cubicBezTo>
                    <a:pt x="43" y="1"/>
                    <a:pt x="22" y="1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0;p46"/>
            <p:cNvSpPr/>
            <p:nvPr/>
          </p:nvSpPr>
          <p:spPr>
            <a:xfrm flipH="1">
              <a:off x="5923975" y="2793223"/>
              <a:ext cx="412190" cy="208781"/>
            </a:xfrm>
            <a:custGeom>
              <a:avLst/>
              <a:gdLst/>
              <a:ahLst/>
              <a:cxnLst/>
              <a:rect l="l" t="t" r="r" b="b"/>
              <a:pathLst>
                <a:path w="12890" h="6529" extrusionOk="0">
                  <a:moveTo>
                    <a:pt x="12450" y="5357"/>
                  </a:moveTo>
                  <a:cubicBezTo>
                    <a:pt x="11781" y="4918"/>
                    <a:pt x="11404" y="4185"/>
                    <a:pt x="10735" y="3746"/>
                  </a:cubicBezTo>
                  <a:cubicBezTo>
                    <a:pt x="9960" y="3160"/>
                    <a:pt x="9103" y="2721"/>
                    <a:pt x="8266" y="2240"/>
                  </a:cubicBezTo>
                  <a:cubicBezTo>
                    <a:pt x="6864" y="1465"/>
                    <a:pt x="5211" y="1"/>
                    <a:pt x="3537" y="105"/>
                  </a:cubicBezTo>
                  <a:cubicBezTo>
                    <a:pt x="3160" y="126"/>
                    <a:pt x="3035" y="712"/>
                    <a:pt x="3411" y="775"/>
                  </a:cubicBezTo>
                  <a:cubicBezTo>
                    <a:pt x="4834" y="1089"/>
                    <a:pt x="6090" y="2135"/>
                    <a:pt x="7324" y="2951"/>
                  </a:cubicBezTo>
                  <a:lnTo>
                    <a:pt x="6843" y="2721"/>
                  </a:lnTo>
                  <a:cubicBezTo>
                    <a:pt x="5776" y="2219"/>
                    <a:pt x="4646" y="1884"/>
                    <a:pt x="3558" y="1486"/>
                  </a:cubicBezTo>
                  <a:cubicBezTo>
                    <a:pt x="2595" y="1152"/>
                    <a:pt x="1591" y="859"/>
                    <a:pt x="566" y="775"/>
                  </a:cubicBezTo>
                  <a:cubicBezTo>
                    <a:pt x="105" y="733"/>
                    <a:pt x="1" y="1507"/>
                    <a:pt x="461" y="1591"/>
                  </a:cubicBezTo>
                  <a:cubicBezTo>
                    <a:pt x="1319" y="1716"/>
                    <a:pt x="2219" y="2030"/>
                    <a:pt x="3035" y="2386"/>
                  </a:cubicBezTo>
                  <a:cubicBezTo>
                    <a:pt x="4123" y="2825"/>
                    <a:pt x="5253" y="3160"/>
                    <a:pt x="6320" y="3683"/>
                  </a:cubicBezTo>
                  <a:cubicBezTo>
                    <a:pt x="7157" y="4081"/>
                    <a:pt x="7868" y="4646"/>
                    <a:pt x="8684" y="5106"/>
                  </a:cubicBezTo>
                  <a:cubicBezTo>
                    <a:pt x="9333" y="5462"/>
                    <a:pt x="10191" y="6257"/>
                    <a:pt x="10965" y="6278"/>
                  </a:cubicBezTo>
                  <a:cubicBezTo>
                    <a:pt x="11111" y="6278"/>
                    <a:pt x="11320" y="6110"/>
                    <a:pt x="11320" y="5964"/>
                  </a:cubicBezTo>
                  <a:cubicBezTo>
                    <a:pt x="11488" y="6152"/>
                    <a:pt x="11655" y="6299"/>
                    <a:pt x="11885" y="6424"/>
                  </a:cubicBezTo>
                  <a:lnTo>
                    <a:pt x="11885" y="6424"/>
                  </a:lnTo>
                  <a:cubicBezTo>
                    <a:pt x="11969" y="6487"/>
                    <a:pt x="12074" y="6508"/>
                    <a:pt x="12178" y="6529"/>
                  </a:cubicBezTo>
                  <a:cubicBezTo>
                    <a:pt x="12785" y="6508"/>
                    <a:pt x="12890" y="5650"/>
                    <a:pt x="12450" y="5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01;p46"/>
            <p:cNvSpPr/>
            <p:nvPr/>
          </p:nvSpPr>
          <p:spPr>
            <a:xfrm flipH="1">
              <a:off x="6708149" y="2940068"/>
              <a:ext cx="296431" cy="250352"/>
            </a:xfrm>
            <a:custGeom>
              <a:avLst/>
              <a:gdLst/>
              <a:ahLst/>
              <a:cxnLst/>
              <a:rect l="l" t="t" r="r" b="b"/>
              <a:pathLst>
                <a:path w="9270" h="7829" extrusionOk="0">
                  <a:moveTo>
                    <a:pt x="5486" y="1"/>
                  </a:moveTo>
                  <a:cubicBezTo>
                    <a:pt x="5271" y="1"/>
                    <a:pt x="5053" y="19"/>
                    <a:pt x="4833" y="54"/>
                  </a:cubicBezTo>
                  <a:lnTo>
                    <a:pt x="4436" y="54"/>
                  </a:lnTo>
                  <a:cubicBezTo>
                    <a:pt x="2741" y="117"/>
                    <a:pt x="1130" y="1079"/>
                    <a:pt x="523" y="2732"/>
                  </a:cubicBezTo>
                  <a:cubicBezTo>
                    <a:pt x="0" y="4197"/>
                    <a:pt x="628" y="6080"/>
                    <a:pt x="1758" y="7105"/>
                  </a:cubicBezTo>
                  <a:cubicBezTo>
                    <a:pt x="2323" y="7623"/>
                    <a:pt x="3023" y="7829"/>
                    <a:pt x="3753" y="7829"/>
                  </a:cubicBezTo>
                  <a:cubicBezTo>
                    <a:pt x="4969" y="7829"/>
                    <a:pt x="6267" y="7257"/>
                    <a:pt x="7156" y="6603"/>
                  </a:cubicBezTo>
                  <a:cubicBezTo>
                    <a:pt x="7470" y="6373"/>
                    <a:pt x="7763" y="6080"/>
                    <a:pt x="7993" y="5766"/>
                  </a:cubicBezTo>
                  <a:cubicBezTo>
                    <a:pt x="8955" y="4824"/>
                    <a:pt x="9269" y="3485"/>
                    <a:pt x="8579" y="2188"/>
                  </a:cubicBezTo>
                  <a:cubicBezTo>
                    <a:pt x="8495" y="1937"/>
                    <a:pt x="8370" y="1707"/>
                    <a:pt x="8244" y="1498"/>
                  </a:cubicBezTo>
                  <a:cubicBezTo>
                    <a:pt x="7547" y="451"/>
                    <a:pt x="6559" y="1"/>
                    <a:pt x="5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02;p46"/>
            <p:cNvSpPr/>
            <p:nvPr/>
          </p:nvSpPr>
          <p:spPr>
            <a:xfrm flipH="1">
              <a:off x="5873175" y="2230500"/>
              <a:ext cx="1824604" cy="2155827"/>
            </a:xfrm>
            <a:custGeom>
              <a:avLst/>
              <a:gdLst/>
              <a:ahLst/>
              <a:cxnLst/>
              <a:rect l="l" t="t" r="r" b="b"/>
              <a:pathLst>
                <a:path w="57059" h="67417" extrusionOk="0">
                  <a:moveTo>
                    <a:pt x="52728" y="21678"/>
                  </a:moveTo>
                  <a:cubicBezTo>
                    <a:pt x="51995" y="20966"/>
                    <a:pt x="51305" y="20213"/>
                    <a:pt x="50426" y="19669"/>
                  </a:cubicBezTo>
                  <a:cubicBezTo>
                    <a:pt x="49589" y="19146"/>
                    <a:pt x="48773" y="18560"/>
                    <a:pt x="47832" y="18225"/>
                  </a:cubicBezTo>
                  <a:cubicBezTo>
                    <a:pt x="47748" y="18205"/>
                    <a:pt x="47685" y="18121"/>
                    <a:pt x="47581" y="18058"/>
                  </a:cubicBezTo>
                  <a:cubicBezTo>
                    <a:pt x="47685" y="17933"/>
                    <a:pt x="47727" y="17828"/>
                    <a:pt x="47811" y="17807"/>
                  </a:cubicBezTo>
                  <a:cubicBezTo>
                    <a:pt x="48041" y="17786"/>
                    <a:pt x="48334" y="17723"/>
                    <a:pt x="48543" y="17828"/>
                  </a:cubicBezTo>
                  <a:cubicBezTo>
                    <a:pt x="49987" y="18435"/>
                    <a:pt x="51368" y="19104"/>
                    <a:pt x="52498" y="20234"/>
                  </a:cubicBezTo>
                  <a:cubicBezTo>
                    <a:pt x="53021" y="20778"/>
                    <a:pt x="53669" y="21176"/>
                    <a:pt x="54318" y="21490"/>
                  </a:cubicBezTo>
                  <a:cubicBezTo>
                    <a:pt x="55134" y="21887"/>
                    <a:pt x="55657" y="22557"/>
                    <a:pt x="56285" y="23184"/>
                  </a:cubicBezTo>
                  <a:cubicBezTo>
                    <a:pt x="56327" y="23247"/>
                    <a:pt x="56389" y="23289"/>
                    <a:pt x="56389" y="23352"/>
                  </a:cubicBezTo>
                  <a:cubicBezTo>
                    <a:pt x="56327" y="24000"/>
                    <a:pt x="56912" y="24523"/>
                    <a:pt x="56808" y="25214"/>
                  </a:cubicBezTo>
                  <a:cubicBezTo>
                    <a:pt x="56787" y="25360"/>
                    <a:pt x="56787" y="25549"/>
                    <a:pt x="56829" y="25653"/>
                  </a:cubicBezTo>
                  <a:cubicBezTo>
                    <a:pt x="57059" y="26051"/>
                    <a:pt x="56996" y="26386"/>
                    <a:pt x="56850" y="26804"/>
                  </a:cubicBezTo>
                  <a:cubicBezTo>
                    <a:pt x="56640" y="27369"/>
                    <a:pt x="56578" y="27997"/>
                    <a:pt x="56536" y="28624"/>
                  </a:cubicBezTo>
                  <a:cubicBezTo>
                    <a:pt x="56494" y="29461"/>
                    <a:pt x="56306" y="30277"/>
                    <a:pt x="56201" y="31114"/>
                  </a:cubicBezTo>
                  <a:cubicBezTo>
                    <a:pt x="56096" y="32035"/>
                    <a:pt x="55845" y="32956"/>
                    <a:pt x="55636" y="33834"/>
                  </a:cubicBezTo>
                  <a:cubicBezTo>
                    <a:pt x="55427" y="34755"/>
                    <a:pt x="55322" y="35655"/>
                    <a:pt x="55176" y="36575"/>
                  </a:cubicBezTo>
                  <a:cubicBezTo>
                    <a:pt x="55050" y="37580"/>
                    <a:pt x="54925" y="38542"/>
                    <a:pt x="54799" y="39547"/>
                  </a:cubicBezTo>
                  <a:cubicBezTo>
                    <a:pt x="54653" y="40530"/>
                    <a:pt x="54527" y="41492"/>
                    <a:pt x="54402" y="42497"/>
                  </a:cubicBezTo>
                  <a:cubicBezTo>
                    <a:pt x="54339" y="43062"/>
                    <a:pt x="54109" y="43564"/>
                    <a:pt x="53669" y="43982"/>
                  </a:cubicBezTo>
                  <a:cubicBezTo>
                    <a:pt x="53565" y="43941"/>
                    <a:pt x="53439" y="43899"/>
                    <a:pt x="53335" y="43857"/>
                  </a:cubicBezTo>
                  <a:cubicBezTo>
                    <a:pt x="53251" y="43815"/>
                    <a:pt x="53167" y="43752"/>
                    <a:pt x="53125" y="43731"/>
                  </a:cubicBezTo>
                  <a:cubicBezTo>
                    <a:pt x="52623" y="43773"/>
                    <a:pt x="52205" y="43899"/>
                    <a:pt x="51891" y="44317"/>
                  </a:cubicBezTo>
                  <a:cubicBezTo>
                    <a:pt x="51870" y="44380"/>
                    <a:pt x="51807" y="44422"/>
                    <a:pt x="51765" y="44464"/>
                  </a:cubicBezTo>
                  <a:cubicBezTo>
                    <a:pt x="51075" y="44882"/>
                    <a:pt x="50405" y="45322"/>
                    <a:pt x="49694" y="45656"/>
                  </a:cubicBezTo>
                  <a:cubicBezTo>
                    <a:pt x="49045" y="45949"/>
                    <a:pt x="48376" y="46242"/>
                    <a:pt x="47790" y="46619"/>
                  </a:cubicBezTo>
                  <a:cubicBezTo>
                    <a:pt x="47476" y="46828"/>
                    <a:pt x="47120" y="46995"/>
                    <a:pt x="46785" y="47142"/>
                  </a:cubicBezTo>
                  <a:cubicBezTo>
                    <a:pt x="46074" y="47456"/>
                    <a:pt x="45342" y="47728"/>
                    <a:pt x="44714" y="48188"/>
                  </a:cubicBezTo>
                  <a:cubicBezTo>
                    <a:pt x="44568" y="48293"/>
                    <a:pt x="44379" y="48355"/>
                    <a:pt x="44233" y="48439"/>
                  </a:cubicBezTo>
                  <a:cubicBezTo>
                    <a:pt x="44086" y="48481"/>
                    <a:pt x="43877" y="48502"/>
                    <a:pt x="43814" y="48607"/>
                  </a:cubicBezTo>
                  <a:cubicBezTo>
                    <a:pt x="43124" y="49318"/>
                    <a:pt x="42099" y="49527"/>
                    <a:pt x="41450" y="50259"/>
                  </a:cubicBezTo>
                  <a:cubicBezTo>
                    <a:pt x="41345" y="50385"/>
                    <a:pt x="41157" y="50490"/>
                    <a:pt x="41011" y="50552"/>
                  </a:cubicBezTo>
                  <a:cubicBezTo>
                    <a:pt x="40592" y="50678"/>
                    <a:pt x="40195" y="50343"/>
                    <a:pt x="40362" y="49946"/>
                  </a:cubicBezTo>
                  <a:cubicBezTo>
                    <a:pt x="40487" y="49590"/>
                    <a:pt x="40508" y="49213"/>
                    <a:pt x="40529" y="48858"/>
                  </a:cubicBezTo>
                  <a:cubicBezTo>
                    <a:pt x="40571" y="48502"/>
                    <a:pt x="40613" y="48167"/>
                    <a:pt x="40718" y="47853"/>
                  </a:cubicBezTo>
                  <a:cubicBezTo>
                    <a:pt x="41115" y="46493"/>
                    <a:pt x="41680" y="43857"/>
                    <a:pt x="41889" y="42267"/>
                  </a:cubicBezTo>
                  <a:cubicBezTo>
                    <a:pt x="41743" y="42225"/>
                    <a:pt x="41555" y="42204"/>
                    <a:pt x="41366" y="42204"/>
                  </a:cubicBezTo>
                  <a:cubicBezTo>
                    <a:pt x="41031" y="42183"/>
                    <a:pt x="40697" y="42267"/>
                    <a:pt x="40404" y="41995"/>
                  </a:cubicBezTo>
                  <a:cubicBezTo>
                    <a:pt x="40257" y="41848"/>
                    <a:pt x="40069" y="41911"/>
                    <a:pt x="39881" y="41974"/>
                  </a:cubicBezTo>
                  <a:cubicBezTo>
                    <a:pt x="39148" y="42120"/>
                    <a:pt x="38416" y="42309"/>
                    <a:pt x="37684" y="42434"/>
                  </a:cubicBezTo>
                  <a:cubicBezTo>
                    <a:pt x="37265" y="42518"/>
                    <a:pt x="36826" y="42581"/>
                    <a:pt x="36407" y="42581"/>
                  </a:cubicBezTo>
                  <a:cubicBezTo>
                    <a:pt x="35612" y="42601"/>
                    <a:pt x="34859" y="42581"/>
                    <a:pt x="34085" y="42581"/>
                  </a:cubicBezTo>
                  <a:cubicBezTo>
                    <a:pt x="33206" y="42601"/>
                    <a:pt x="32348" y="42497"/>
                    <a:pt x="31490" y="42329"/>
                  </a:cubicBezTo>
                  <a:cubicBezTo>
                    <a:pt x="30863" y="42204"/>
                    <a:pt x="30214" y="42267"/>
                    <a:pt x="29482" y="42204"/>
                  </a:cubicBezTo>
                  <a:cubicBezTo>
                    <a:pt x="29503" y="42497"/>
                    <a:pt x="29440" y="42706"/>
                    <a:pt x="29523" y="42894"/>
                  </a:cubicBezTo>
                  <a:cubicBezTo>
                    <a:pt x="29754" y="43480"/>
                    <a:pt x="30047" y="44087"/>
                    <a:pt x="30340" y="44673"/>
                  </a:cubicBezTo>
                  <a:cubicBezTo>
                    <a:pt x="30570" y="45154"/>
                    <a:pt x="30884" y="45635"/>
                    <a:pt x="31156" y="46138"/>
                  </a:cubicBezTo>
                  <a:cubicBezTo>
                    <a:pt x="31302" y="46451"/>
                    <a:pt x="31428" y="46765"/>
                    <a:pt x="31532" y="47079"/>
                  </a:cubicBezTo>
                  <a:cubicBezTo>
                    <a:pt x="31637" y="47435"/>
                    <a:pt x="31741" y="47770"/>
                    <a:pt x="32055" y="48042"/>
                  </a:cubicBezTo>
                  <a:cubicBezTo>
                    <a:pt x="32139" y="48125"/>
                    <a:pt x="32244" y="48230"/>
                    <a:pt x="32264" y="48355"/>
                  </a:cubicBezTo>
                  <a:cubicBezTo>
                    <a:pt x="32474" y="48962"/>
                    <a:pt x="32767" y="49485"/>
                    <a:pt x="33269" y="49904"/>
                  </a:cubicBezTo>
                  <a:cubicBezTo>
                    <a:pt x="33478" y="50071"/>
                    <a:pt x="33478" y="50364"/>
                    <a:pt x="33353" y="50573"/>
                  </a:cubicBezTo>
                  <a:cubicBezTo>
                    <a:pt x="33080" y="50971"/>
                    <a:pt x="33373" y="51222"/>
                    <a:pt x="33499" y="51494"/>
                  </a:cubicBezTo>
                  <a:cubicBezTo>
                    <a:pt x="33562" y="51599"/>
                    <a:pt x="33771" y="51640"/>
                    <a:pt x="33897" y="51682"/>
                  </a:cubicBezTo>
                  <a:cubicBezTo>
                    <a:pt x="34106" y="51724"/>
                    <a:pt x="34336" y="51703"/>
                    <a:pt x="34524" y="51787"/>
                  </a:cubicBezTo>
                  <a:cubicBezTo>
                    <a:pt x="34922" y="51954"/>
                    <a:pt x="35340" y="52122"/>
                    <a:pt x="35675" y="52373"/>
                  </a:cubicBezTo>
                  <a:cubicBezTo>
                    <a:pt x="36031" y="52687"/>
                    <a:pt x="35821" y="53189"/>
                    <a:pt x="35884" y="53607"/>
                  </a:cubicBezTo>
                  <a:cubicBezTo>
                    <a:pt x="35905" y="53775"/>
                    <a:pt x="35905" y="53921"/>
                    <a:pt x="35926" y="54109"/>
                  </a:cubicBezTo>
                  <a:cubicBezTo>
                    <a:pt x="36449" y="54089"/>
                    <a:pt x="36930" y="54214"/>
                    <a:pt x="37370" y="54402"/>
                  </a:cubicBezTo>
                  <a:cubicBezTo>
                    <a:pt x="37663" y="54528"/>
                    <a:pt x="37977" y="54570"/>
                    <a:pt x="38270" y="54633"/>
                  </a:cubicBezTo>
                  <a:cubicBezTo>
                    <a:pt x="38897" y="54737"/>
                    <a:pt x="39546" y="54821"/>
                    <a:pt x="40174" y="54946"/>
                  </a:cubicBezTo>
                  <a:cubicBezTo>
                    <a:pt x="40425" y="54988"/>
                    <a:pt x="40697" y="55135"/>
                    <a:pt x="40948" y="55260"/>
                  </a:cubicBezTo>
                  <a:cubicBezTo>
                    <a:pt x="41429" y="55511"/>
                    <a:pt x="41868" y="55804"/>
                    <a:pt x="42308" y="56076"/>
                  </a:cubicBezTo>
                  <a:cubicBezTo>
                    <a:pt x="42601" y="56244"/>
                    <a:pt x="42831" y="56495"/>
                    <a:pt x="42915" y="56850"/>
                  </a:cubicBezTo>
                  <a:cubicBezTo>
                    <a:pt x="43040" y="57394"/>
                    <a:pt x="43249" y="57897"/>
                    <a:pt x="43396" y="58441"/>
                  </a:cubicBezTo>
                  <a:cubicBezTo>
                    <a:pt x="43459" y="58754"/>
                    <a:pt x="43500" y="59131"/>
                    <a:pt x="43500" y="59466"/>
                  </a:cubicBezTo>
                  <a:cubicBezTo>
                    <a:pt x="43500" y="59968"/>
                    <a:pt x="43542" y="60470"/>
                    <a:pt x="43668" y="60931"/>
                  </a:cubicBezTo>
                  <a:cubicBezTo>
                    <a:pt x="43772" y="61244"/>
                    <a:pt x="43772" y="61621"/>
                    <a:pt x="43772" y="61956"/>
                  </a:cubicBezTo>
                  <a:cubicBezTo>
                    <a:pt x="43814" y="62667"/>
                    <a:pt x="43772" y="63358"/>
                    <a:pt x="43772" y="64090"/>
                  </a:cubicBezTo>
                  <a:cubicBezTo>
                    <a:pt x="44233" y="64278"/>
                    <a:pt x="44609" y="64236"/>
                    <a:pt x="45007" y="64174"/>
                  </a:cubicBezTo>
                  <a:cubicBezTo>
                    <a:pt x="46388" y="64048"/>
                    <a:pt x="47539" y="64697"/>
                    <a:pt x="48669" y="65324"/>
                  </a:cubicBezTo>
                  <a:cubicBezTo>
                    <a:pt x="49213" y="65617"/>
                    <a:pt x="49171" y="66475"/>
                    <a:pt x="48627" y="66789"/>
                  </a:cubicBezTo>
                  <a:cubicBezTo>
                    <a:pt x="48041" y="67103"/>
                    <a:pt x="47434" y="67333"/>
                    <a:pt x="46765" y="67333"/>
                  </a:cubicBezTo>
                  <a:cubicBezTo>
                    <a:pt x="45969" y="67333"/>
                    <a:pt x="45216" y="67312"/>
                    <a:pt x="44442" y="67375"/>
                  </a:cubicBezTo>
                  <a:cubicBezTo>
                    <a:pt x="43731" y="67417"/>
                    <a:pt x="43187" y="67124"/>
                    <a:pt x="42601" y="66810"/>
                  </a:cubicBezTo>
                  <a:cubicBezTo>
                    <a:pt x="42350" y="66664"/>
                    <a:pt x="42182" y="66433"/>
                    <a:pt x="42182" y="66141"/>
                  </a:cubicBezTo>
                  <a:cubicBezTo>
                    <a:pt x="42203" y="65450"/>
                    <a:pt x="42099" y="64780"/>
                    <a:pt x="42622" y="64195"/>
                  </a:cubicBezTo>
                  <a:cubicBezTo>
                    <a:pt x="42705" y="64090"/>
                    <a:pt x="42726" y="63923"/>
                    <a:pt x="42726" y="63755"/>
                  </a:cubicBezTo>
                  <a:lnTo>
                    <a:pt x="42726" y="61621"/>
                  </a:lnTo>
                  <a:cubicBezTo>
                    <a:pt x="42726" y="61516"/>
                    <a:pt x="42726" y="61433"/>
                    <a:pt x="42705" y="61328"/>
                  </a:cubicBezTo>
                  <a:cubicBezTo>
                    <a:pt x="42475" y="60638"/>
                    <a:pt x="42517" y="59905"/>
                    <a:pt x="42454" y="59215"/>
                  </a:cubicBezTo>
                  <a:cubicBezTo>
                    <a:pt x="42392" y="58692"/>
                    <a:pt x="42182" y="58190"/>
                    <a:pt x="42057" y="57687"/>
                  </a:cubicBezTo>
                  <a:cubicBezTo>
                    <a:pt x="41973" y="57457"/>
                    <a:pt x="41889" y="57227"/>
                    <a:pt x="41827" y="56934"/>
                  </a:cubicBezTo>
                  <a:cubicBezTo>
                    <a:pt x="41659" y="56850"/>
                    <a:pt x="41450" y="56746"/>
                    <a:pt x="41303" y="56620"/>
                  </a:cubicBezTo>
                  <a:cubicBezTo>
                    <a:pt x="40383" y="55888"/>
                    <a:pt x="39274" y="55762"/>
                    <a:pt x="38186" y="55574"/>
                  </a:cubicBezTo>
                  <a:cubicBezTo>
                    <a:pt x="37663" y="55490"/>
                    <a:pt x="37161" y="55302"/>
                    <a:pt x="36658" y="55156"/>
                  </a:cubicBezTo>
                  <a:cubicBezTo>
                    <a:pt x="36428" y="55072"/>
                    <a:pt x="36219" y="54925"/>
                    <a:pt x="35926" y="55072"/>
                  </a:cubicBezTo>
                  <a:cubicBezTo>
                    <a:pt x="35884" y="55407"/>
                    <a:pt x="35884" y="55804"/>
                    <a:pt x="35780" y="56139"/>
                  </a:cubicBezTo>
                  <a:cubicBezTo>
                    <a:pt x="35717" y="56390"/>
                    <a:pt x="35570" y="56599"/>
                    <a:pt x="35445" y="56830"/>
                  </a:cubicBezTo>
                  <a:cubicBezTo>
                    <a:pt x="35298" y="56850"/>
                    <a:pt x="35194" y="56934"/>
                    <a:pt x="35068" y="56913"/>
                  </a:cubicBezTo>
                  <a:cubicBezTo>
                    <a:pt x="34566" y="56850"/>
                    <a:pt x="34148" y="57060"/>
                    <a:pt x="33813" y="57374"/>
                  </a:cubicBezTo>
                  <a:cubicBezTo>
                    <a:pt x="33687" y="57499"/>
                    <a:pt x="33562" y="57687"/>
                    <a:pt x="33394" y="57708"/>
                  </a:cubicBezTo>
                  <a:cubicBezTo>
                    <a:pt x="32641" y="57918"/>
                    <a:pt x="31992" y="58315"/>
                    <a:pt x="31281" y="58629"/>
                  </a:cubicBezTo>
                  <a:cubicBezTo>
                    <a:pt x="30591" y="58922"/>
                    <a:pt x="29837" y="59026"/>
                    <a:pt x="29105" y="59173"/>
                  </a:cubicBezTo>
                  <a:cubicBezTo>
                    <a:pt x="28959" y="59215"/>
                    <a:pt x="28791" y="59236"/>
                    <a:pt x="28645" y="59236"/>
                  </a:cubicBezTo>
                  <a:cubicBezTo>
                    <a:pt x="27410" y="59236"/>
                    <a:pt x="26155" y="59257"/>
                    <a:pt x="24920" y="59257"/>
                  </a:cubicBezTo>
                  <a:cubicBezTo>
                    <a:pt x="24711" y="59257"/>
                    <a:pt x="24481" y="59236"/>
                    <a:pt x="24272" y="59173"/>
                  </a:cubicBezTo>
                  <a:cubicBezTo>
                    <a:pt x="23665" y="59047"/>
                    <a:pt x="23058" y="58922"/>
                    <a:pt x="22430" y="58943"/>
                  </a:cubicBezTo>
                  <a:cubicBezTo>
                    <a:pt x="22221" y="58943"/>
                    <a:pt x="21991" y="58901"/>
                    <a:pt x="21803" y="58817"/>
                  </a:cubicBezTo>
                  <a:cubicBezTo>
                    <a:pt x="20903" y="58503"/>
                    <a:pt x="20003" y="58190"/>
                    <a:pt x="19124" y="57813"/>
                  </a:cubicBezTo>
                  <a:cubicBezTo>
                    <a:pt x="18141" y="57394"/>
                    <a:pt x="17409" y="56704"/>
                    <a:pt x="16948" y="55762"/>
                  </a:cubicBezTo>
                  <a:cubicBezTo>
                    <a:pt x="16614" y="55030"/>
                    <a:pt x="16363" y="54256"/>
                    <a:pt x="16028" y="53419"/>
                  </a:cubicBezTo>
                  <a:cubicBezTo>
                    <a:pt x="15902" y="53377"/>
                    <a:pt x="15714" y="53272"/>
                    <a:pt x="15505" y="53210"/>
                  </a:cubicBezTo>
                  <a:cubicBezTo>
                    <a:pt x="14835" y="53042"/>
                    <a:pt x="14584" y="52540"/>
                    <a:pt x="14542" y="51912"/>
                  </a:cubicBezTo>
                  <a:cubicBezTo>
                    <a:pt x="14521" y="51724"/>
                    <a:pt x="14542" y="51536"/>
                    <a:pt x="14542" y="51368"/>
                  </a:cubicBezTo>
                  <a:lnTo>
                    <a:pt x="14542" y="46786"/>
                  </a:lnTo>
                  <a:cubicBezTo>
                    <a:pt x="14542" y="46368"/>
                    <a:pt x="14584" y="45928"/>
                    <a:pt x="14689" y="45510"/>
                  </a:cubicBezTo>
                  <a:cubicBezTo>
                    <a:pt x="15170" y="43376"/>
                    <a:pt x="15609" y="41262"/>
                    <a:pt x="15902" y="39086"/>
                  </a:cubicBezTo>
                  <a:cubicBezTo>
                    <a:pt x="15944" y="38731"/>
                    <a:pt x="16049" y="38354"/>
                    <a:pt x="16216" y="38019"/>
                  </a:cubicBezTo>
                  <a:cubicBezTo>
                    <a:pt x="16635" y="37099"/>
                    <a:pt x="16739" y="36115"/>
                    <a:pt x="17032" y="35111"/>
                  </a:cubicBezTo>
                  <a:cubicBezTo>
                    <a:pt x="16844" y="35048"/>
                    <a:pt x="16676" y="34943"/>
                    <a:pt x="16509" y="34881"/>
                  </a:cubicBezTo>
                  <a:cubicBezTo>
                    <a:pt x="15358" y="34630"/>
                    <a:pt x="14333" y="34127"/>
                    <a:pt x="13496" y="33290"/>
                  </a:cubicBezTo>
                  <a:cubicBezTo>
                    <a:pt x="13370" y="33165"/>
                    <a:pt x="13203" y="33081"/>
                    <a:pt x="13078" y="32977"/>
                  </a:cubicBezTo>
                  <a:cubicBezTo>
                    <a:pt x="12241" y="33437"/>
                    <a:pt x="11948" y="33479"/>
                    <a:pt x="11299" y="32767"/>
                  </a:cubicBezTo>
                  <a:cubicBezTo>
                    <a:pt x="10818" y="32286"/>
                    <a:pt x="10337" y="31826"/>
                    <a:pt x="10065" y="31135"/>
                  </a:cubicBezTo>
                  <a:cubicBezTo>
                    <a:pt x="9939" y="30863"/>
                    <a:pt x="9918" y="30466"/>
                    <a:pt x="9500" y="30257"/>
                  </a:cubicBezTo>
                  <a:cubicBezTo>
                    <a:pt x="9332" y="30466"/>
                    <a:pt x="9207" y="30675"/>
                    <a:pt x="9039" y="30905"/>
                  </a:cubicBezTo>
                  <a:lnTo>
                    <a:pt x="8663" y="31533"/>
                  </a:lnTo>
                  <a:cubicBezTo>
                    <a:pt x="7972" y="32642"/>
                    <a:pt x="6528" y="32788"/>
                    <a:pt x="5650" y="31847"/>
                  </a:cubicBezTo>
                  <a:cubicBezTo>
                    <a:pt x="5273" y="31449"/>
                    <a:pt x="5064" y="30989"/>
                    <a:pt x="5064" y="30445"/>
                  </a:cubicBezTo>
                  <a:cubicBezTo>
                    <a:pt x="5043" y="29461"/>
                    <a:pt x="5147" y="28520"/>
                    <a:pt x="5440" y="27578"/>
                  </a:cubicBezTo>
                  <a:cubicBezTo>
                    <a:pt x="5482" y="27369"/>
                    <a:pt x="5545" y="27160"/>
                    <a:pt x="5629" y="26909"/>
                  </a:cubicBezTo>
                  <a:cubicBezTo>
                    <a:pt x="5419" y="26888"/>
                    <a:pt x="5252" y="26825"/>
                    <a:pt x="5064" y="26825"/>
                  </a:cubicBezTo>
                  <a:cubicBezTo>
                    <a:pt x="4708" y="26825"/>
                    <a:pt x="4331" y="26783"/>
                    <a:pt x="3976" y="26637"/>
                  </a:cubicBezTo>
                  <a:cubicBezTo>
                    <a:pt x="3808" y="26574"/>
                    <a:pt x="3599" y="26511"/>
                    <a:pt x="3432" y="26532"/>
                  </a:cubicBezTo>
                  <a:cubicBezTo>
                    <a:pt x="2637" y="26595"/>
                    <a:pt x="2302" y="25988"/>
                    <a:pt x="1862" y="25528"/>
                  </a:cubicBezTo>
                  <a:cubicBezTo>
                    <a:pt x="1465" y="25109"/>
                    <a:pt x="1465" y="24586"/>
                    <a:pt x="1570" y="24021"/>
                  </a:cubicBezTo>
                  <a:cubicBezTo>
                    <a:pt x="1862" y="22389"/>
                    <a:pt x="2762" y="21155"/>
                    <a:pt x="4018" y="20109"/>
                  </a:cubicBezTo>
                  <a:cubicBezTo>
                    <a:pt x="4227" y="19920"/>
                    <a:pt x="4478" y="19774"/>
                    <a:pt x="4645" y="19606"/>
                  </a:cubicBezTo>
                  <a:cubicBezTo>
                    <a:pt x="4624" y="19313"/>
                    <a:pt x="4415" y="19313"/>
                    <a:pt x="4269" y="19272"/>
                  </a:cubicBezTo>
                  <a:cubicBezTo>
                    <a:pt x="3746" y="19062"/>
                    <a:pt x="3264" y="18790"/>
                    <a:pt x="2909" y="18330"/>
                  </a:cubicBezTo>
                  <a:cubicBezTo>
                    <a:pt x="2658" y="18016"/>
                    <a:pt x="2281" y="17807"/>
                    <a:pt x="1925" y="17619"/>
                  </a:cubicBezTo>
                  <a:cubicBezTo>
                    <a:pt x="1507" y="17388"/>
                    <a:pt x="1172" y="17116"/>
                    <a:pt x="942" y="16677"/>
                  </a:cubicBezTo>
                  <a:cubicBezTo>
                    <a:pt x="774" y="16363"/>
                    <a:pt x="565" y="16112"/>
                    <a:pt x="356" y="15840"/>
                  </a:cubicBezTo>
                  <a:cubicBezTo>
                    <a:pt x="105" y="15526"/>
                    <a:pt x="0" y="15192"/>
                    <a:pt x="21" y="14794"/>
                  </a:cubicBezTo>
                  <a:cubicBezTo>
                    <a:pt x="105" y="14041"/>
                    <a:pt x="209" y="13329"/>
                    <a:pt x="942" y="12890"/>
                  </a:cubicBezTo>
                  <a:cubicBezTo>
                    <a:pt x="1130" y="12785"/>
                    <a:pt x="1235" y="12576"/>
                    <a:pt x="1360" y="12388"/>
                  </a:cubicBezTo>
                  <a:cubicBezTo>
                    <a:pt x="1716" y="11886"/>
                    <a:pt x="2197" y="11676"/>
                    <a:pt x="2804" y="11655"/>
                  </a:cubicBezTo>
                  <a:lnTo>
                    <a:pt x="4101" y="11655"/>
                  </a:lnTo>
                  <a:cubicBezTo>
                    <a:pt x="4206" y="11655"/>
                    <a:pt x="4331" y="11634"/>
                    <a:pt x="4478" y="11614"/>
                  </a:cubicBezTo>
                  <a:cubicBezTo>
                    <a:pt x="4499" y="11216"/>
                    <a:pt x="4290" y="10923"/>
                    <a:pt x="4080" y="10672"/>
                  </a:cubicBezTo>
                  <a:cubicBezTo>
                    <a:pt x="3787" y="10274"/>
                    <a:pt x="3662" y="9856"/>
                    <a:pt x="3683" y="9354"/>
                  </a:cubicBezTo>
                  <a:cubicBezTo>
                    <a:pt x="3704" y="9124"/>
                    <a:pt x="3704" y="8852"/>
                    <a:pt x="3683" y="8621"/>
                  </a:cubicBezTo>
                  <a:cubicBezTo>
                    <a:pt x="3599" y="7910"/>
                    <a:pt x="3892" y="7345"/>
                    <a:pt x="4227" y="6801"/>
                  </a:cubicBezTo>
                  <a:cubicBezTo>
                    <a:pt x="4311" y="6655"/>
                    <a:pt x="4415" y="6529"/>
                    <a:pt x="4541" y="6445"/>
                  </a:cubicBezTo>
                  <a:cubicBezTo>
                    <a:pt x="4855" y="6236"/>
                    <a:pt x="5168" y="6027"/>
                    <a:pt x="5482" y="5860"/>
                  </a:cubicBezTo>
                  <a:cubicBezTo>
                    <a:pt x="5859" y="5608"/>
                    <a:pt x="6256" y="5567"/>
                    <a:pt x="6633" y="5650"/>
                  </a:cubicBezTo>
                  <a:cubicBezTo>
                    <a:pt x="7031" y="5713"/>
                    <a:pt x="7428" y="5860"/>
                    <a:pt x="7784" y="5964"/>
                  </a:cubicBezTo>
                  <a:cubicBezTo>
                    <a:pt x="7868" y="5985"/>
                    <a:pt x="7972" y="6027"/>
                    <a:pt x="8035" y="6111"/>
                  </a:cubicBezTo>
                  <a:cubicBezTo>
                    <a:pt x="8412" y="6529"/>
                    <a:pt x="8809" y="6948"/>
                    <a:pt x="9290" y="7429"/>
                  </a:cubicBezTo>
                  <a:cubicBezTo>
                    <a:pt x="9437" y="6864"/>
                    <a:pt x="9541" y="6404"/>
                    <a:pt x="9667" y="5922"/>
                  </a:cubicBezTo>
                  <a:cubicBezTo>
                    <a:pt x="10085" y="4332"/>
                    <a:pt x="10881" y="2951"/>
                    <a:pt x="12031" y="1779"/>
                  </a:cubicBezTo>
                  <a:cubicBezTo>
                    <a:pt x="12575" y="1194"/>
                    <a:pt x="13182" y="733"/>
                    <a:pt x="13831" y="336"/>
                  </a:cubicBezTo>
                  <a:cubicBezTo>
                    <a:pt x="14417" y="1"/>
                    <a:pt x="14898" y="127"/>
                    <a:pt x="15400" y="419"/>
                  </a:cubicBezTo>
                  <a:cubicBezTo>
                    <a:pt x="15505" y="461"/>
                    <a:pt x="15588" y="566"/>
                    <a:pt x="15630" y="691"/>
                  </a:cubicBezTo>
                  <a:cubicBezTo>
                    <a:pt x="16028" y="1800"/>
                    <a:pt x="16153" y="2930"/>
                    <a:pt x="15839" y="4081"/>
                  </a:cubicBezTo>
                  <a:cubicBezTo>
                    <a:pt x="15714" y="4562"/>
                    <a:pt x="15588" y="5085"/>
                    <a:pt x="15379" y="5776"/>
                  </a:cubicBezTo>
                  <a:cubicBezTo>
                    <a:pt x="15630" y="5546"/>
                    <a:pt x="15777" y="5462"/>
                    <a:pt x="15839" y="5357"/>
                  </a:cubicBezTo>
                  <a:cubicBezTo>
                    <a:pt x="16551" y="4353"/>
                    <a:pt x="17451" y="3558"/>
                    <a:pt x="18413" y="2826"/>
                  </a:cubicBezTo>
                  <a:cubicBezTo>
                    <a:pt x="18664" y="2616"/>
                    <a:pt x="18957" y="2407"/>
                    <a:pt x="19229" y="2198"/>
                  </a:cubicBezTo>
                  <a:cubicBezTo>
                    <a:pt x="20756" y="901"/>
                    <a:pt x="22577" y="482"/>
                    <a:pt x="24523" y="587"/>
                  </a:cubicBezTo>
                  <a:cubicBezTo>
                    <a:pt x="25192" y="629"/>
                    <a:pt x="25715" y="984"/>
                    <a:pt x="26071" y="1507"/>
                  </a:cubicBezTo>
                  <a:cubicBezTo>
                    <a:pt x="26448" y="2093"/>
                    <a:pt x="26678" y="2742"/>
                    <a:pt x="26657" y="3453"/>
                  </a:cubicBezTo>
                  <a:cubicBezTo>
                    <a:pt x="26657" y="3788"/>
                    <a:pt x="26594" y="4123"/>
                    <a:pt x="26448" y="4437"/>
                  </a:cubicBezTo>
                  <a:cubicBezTo>
                    <a:pt x="26280" y="4709"/>
                    <a:pt x="26155" y="4981"/>
                    <a:pt x="26029" y="5274"/>
                  </a:cubicBezTo>
                  <a:cubicBezTo>
                    <a:pt x="25715" y="6006"/>
                    <a:pt x="25318" y="6655"/>
                    <a:pt x="24690" y="7157"/>
                  </a:cubicBezTo>
                  <a:cubicBezTo>
                    <a:pt x="24586" y="7241"/>
                    <a:pt x="24523" y="7345"/>
                    <a:pt x="24460" y="7429"/>
                  </a:cubicBezTo>
                  <a:cubicBezTo>
                    <a:pt x="24502" y="7659"/>
                    <a:pt x="24690" y="7638"/>
                    <a:pt x="24816" y="7596"/>
                  </a:cubicBezTo>
                  <a:cubicBezTo>
                    <a:pt x="26134" y="7533"/>
                    <a:pt x="27327" y="7952"/>
                    <a:pt x="28498" y="8433"/>
                  </a:cubicBezTo>
                  <a:cubicBezTo>
                    <a:pt x="29544" y="8894"/>
                    <a:pt x="30591" y="9375"/>
                    <a:pt x="31637" y="9877"/>
                  </a:cubicBezTo>
                  <a:cubicBezTo>
                    <a:pt x="32034" y="10065"/>
                    <a:pt x="32411" y="10295"/>
                    <a:pt x="32767" y="10526"/>
                  </a:cubicBezTo>
                  <a:cubicBezTo>
                    <a:pt x="33813" y="11195"/>
                    <a:pt x="34713" y="11969"/>
                    <a:pt x="35403" y="12974"/>
                  </a:cubicBezTo>
                  <a:cubicBezTo>
                    <a:pt x="35445" y="12995"/>
                    <a:pt x="35445" y="13015"/>
                    <a:pt x="35466" y="13036"/>
                  </a:cubicBezTo>
                  <a:cubicBezTo>
                    <a:pt x="37244" y="14961"/>
                    <a:pt x="38437" y="17221"/>
                    <a:pt x="39483" y="19585"/>
                  </a:cubicBezTo>
                  <a:cubicBezTo>
                    <a:pt x="39860" y="20422"/>
                    <a:pt x="40090" y="21259"/>
                    <a:pt x="40215" y="22180"/>
                  </a:cubicBezTo>
                  <a:cubicBezTo>
                    <a:pt x="40404" y="23582"/>
                    <a:pt x="40278" y="24963"/>
                    <a:pt x="39902" y="26323"/>
                  </a:cubicBezTo>
                  <a:cubicBezTo>
                    <a:pt x="39734" y="27034"/>
                    <a:pt x="39462" y="27746"/>
                    <a:pt x="39211" y="28457"/>
                  </a:cubicBezTo>
                  <a:cubicBezTo>
                    <a:pt x="39023" y="28917"/>
                    <a:pt x="38751" y="29315"/>
                    <a:pt x="38332" y="29650"/>
                  </a:cubicBezTo>
                  <a:cubicBezTo>
                    <a:pt x="37872" y="30026"/>
                    <a:pt x="37454" y="30445"/>
                    <a:pt x="37035" y="30863"/>
                  </a:cubicBezTo>
                  <a:cubicBezTo>
                    <a:pt x="36658" y="31219"/>
                    <a:pt x="36303" y="31512"/>
                    <a:pt x="35863" y="31742"/>
                  </a:cubicBezTo>
                  <a:cubicBezTo>
                    <a:pt x="35089" y="32161"/>
                    <a:pt x="34336" y="32579"/>
                    <a:pt x="33583" y="33018"/>
                  </a:cubicBezTo>
                  <a:cubicBezTo>
                    <a:pt x="33457" y="33102"/>
                    <a:pt x="33290" y="33123"/>
                    <a:pt x="33290" y="33332"/>
                  </a:cubicBezTo>
                  <a:cubicBezTo>
                    <a:pt x="33269" y="33332"/>
                    <a:pt x="33248" y="33290"/>
                    <a:pt x="33206" y="33311"/>
                  </a:cubicBezTo>
                  <a:lnTo>
                    <a:pt x="33060" y="33395"/>
                  </a:lnTo>
                  <a:cubicBezTo>
                    <a:pt x="33080" y="33416"/>
                    <a:pt x="33080" y="33437"/>
                    <a:pt x="33101" y="33479"/>
                  </a:cubicBezTo>
                  <a:cubicBezTo>
                    <a:pt x="33164" y="33416"/>
                    <a:pt x="33206" y="33395"/>
                    <a:pt x="33290" y="33332"/>
                  </a:cubicBezTo>
                  <a:cubicBezTo>
                    <a:pt x="33708" y="33290"/>
                    <a:pt x="34148" y="33270"/>
                    <a:pt x="34566" y="33186"/>
                  </a:cubicBezTo>
                  <a:cubicBezTo>
                    <a:pt x="36345" y="32767"/>
                    <a:pt x="38123" y="32349"/>
                    <a:pt x="39881" y="31909"/>
                  </a:cubicBezTo>
                  <a:cubicBezTo>
                    <a:pt x="40278" y="31114"/>
                    <a:pt x="40697" y="30382"/>
                    <a:pt x="41303" y="29838"/>
                  </a:cubicBezTo>
                  <a:cubicBezTo>
                    <a:pt x="41638" y="29524"/>
                    <a:pt x="41743" y="29210"/>
                    <a:pt x="41722" y="28771"/>
                  </a:cubicBezTo>
                  <a:cubicBezTo>
                    <a:pt x="41680" y="26595"/>
                    <a:pt x="41680" y="24419"/>
                    <a:pt x="41659" y="22243"/>
                  </a:cubicBezTo>
                  <a:cubicBezTo>
                    <a:pt x="41659" y="21908"/>
                    <a:pt x="41575" y="21573"/>
                    <a:pt x="41534" y="21238"/>
                  </a:cubicBezTo>
                  <a:cubicBezTo>
                    <a:pt x="41513" y="20925"/>
                    <a:pt x="41471" y="20632"/>
                    <a:pt x="41471" y="20318"/>
                  </a:cubicBezTo>
                  <a:cubicBezTo>
                    <a:pt x="41471" y="20213"/>
                    <a:pt x="41617" y="20088"/>
                    <a:pt x="41680" y="20046"/>
                  </a:cubicBezTo>
                  <a:cubicBezTo>
                    <a:pt x="41764" y="20025"/>
                    <a:pt x="41889" y="20129"/>
                    <a:pt x="41994" y="20150"/>
                  </a:cubicBezTo>
                  <a:cubicBezTo>
                    <a:pt x="42057" y="20192"/>
                    <a:pt x="42099" y="20213"/>
                    <a:pt x="42182" y="20234"/>
                  </a:cubicBezTo>
                  <a:cubicBezTo>
                    <a:pt x="42371" y="19585"/>
                    <a:pt x="42057" y="18749"/>
                    <a:pt x="42873" y="18309"/>
                  </a:cubicBezTo>
                  <a:cubicBezTo>
                    <a:pt x="43124" y="18665"/>
                    <a:pt x="43521" y="18749"/>
                    <a:pt x="43961" y="18790"/>
                  </a:cubicBezTo>
                  <a:cubicBezTo>
                    <a:pt x="44463" y="18853"/>
                    <a:pt x="44923" y="18979"/>
                    <a:pt x="45425" y="19083"/>
                  </a:cubicBezTo>
                  <a:cubicBezTo>
                    <a:pt x="45614" y="19104"/>
                    <a:pt x="45802" y="19146"/>
                    <a:pt x="46137" y="19167"/>
                  </a:cubicBezTo>
                  <a:cubicBezTo>
                    <a:pt x="45279" y="18560"/>
                    <a:pt x="44358" y="18560"/>
                    <a:pt x="43563" y="18142"/>
                  </a:cubicBezTo>
                  <a:cubicBezTo>
                    <a:pt x="43668" y="18037"/>
                    <a:pt x="43731" y="17933"/>
                    <a:pt x="43772" y="17912"/>
                  </a:cubicBezTo>
                  <a:cubicBezTo>
                    <a:pt x="44191" y="17786"/>
                    <a:pt x="44609" y="17786"/>
                    <a:pt x="45070" y="17912"/>
                  </a:cubicBezTo>
                  <a:cubicBezTo>
                    <a:pt x="45865" y="18142"/>
                    <a:pt x="46660" y="18435"/>
                    <a:pt x="47329" y="18958"/>
                  </a:cubicBezTo>
                  <a:cubicBezTo>
                    <a:pt x="47748" y="19272"/>
                    <a:pt x="48229" y="19481"/>
                    <a:pt x="48752" y="19606"/>
                  </a:cubicBezTo>
                  <a:cubicBezTo>
                    <a:pt x="49485" y="19795"/>
                    <a:pt x="50133" y="20129"/>
                    <a:pt x="50719" y="20632"/>
                  </a:cubicBezTo>
                  <a:cubicBezTo>
                    <a:pt x="51075" y="20925"/>
                    <a:pt x="51410" y="21238"/>
                    <a:pt x="51786" y="21510"/>
                  </a:cubicBezTo>
                  <a:cubicBezTo>
                    <a:pt x="52142" y="21594"/>
                    <a:pt x="52414" y="21803"/>
                    <a:pt x="52728" y="21678"/>
                  </a:cubicBezTo>
                  <a:cubicBezTo>
                    <a:pt x="52707" y="21824"/>
                    <a:pt x="52770" y="21866"/>
                    <a:pt x="52937" y="21803"/>
                  </a:cubicBezTo>
                  <a:lnTo>
                    <a:pt x="52832" y="21699"/>
                  </a:lnTo>
                  <a:cubicBezTo>
                    <a:pt x="52770" y="21678"/>
                    <a:pt x="52749" y="21699"/>
                    <a:pt x="52728" y="21678"/>
                  </a:cubicBezTo>
                  <a:close/>
                  <a:moveTo>
                    <a:pt x="32976" y="32035"/>
                  </a:moveTo>
                  <a:cubicBezTo>
                    <a:pt x="32097" y="31826"/>
                    <a:pt x="31260" y="31596"/>
                    <a:pt x="30381" y="31407"/>
                  </a:cubicBezTo>
                  <a:cubicBezTo>
                    <a:pt x="30047" y="31324"/>
                    <a:pt x="29754" y="31135"/>
                    <a:pt x="29503" y="30905"/>
                  </a:cubicBezTo>
                  <a:cubicBezTo>
                    <a:pt x="28979" y="30403"/>
                    <a:pt x="28477" y="29922"/>
                    <a:pt x="27912" y="29461"/>
                  </a:cubicBezTo>
                  <a:cubicBezTo>
                    <a:pt x="27327" y="29022"/>
                    <a:pt x="26929" y="28415"/>
                    <a:pt x="26573" y="27829"/>
                  </a:cubicBezTo>
                  <a:cubicBezTo>
                    <a:pt x="26490" y="27683"/>
                    <a:pt x="26469" y="27474"/>
                    <a:pt x="26469" y="27306"/>
                  </a:cubicBezTo>
                  <a:cubicBezTo>
                    <a:pt x="26469" y="27118"/>
                    <a:pt x="26741" y="26992"/>
                    <a:pt x="26887" y="27118"/>
                  </a:cubicBezTo>
                  <a:cubicBezTo>
                    <a:pt x="27054" y="27264"/>
                    <a:pt x="27285" y="27453"/>
                    <a:pt x="27389" y="27662"/>
                  </a:cubicBezTo>
                  <a:cubicBezTo>
                    <a:pt x="27766" y="28290"/>
                    <a:pt x="28331" y="28729"/>
                    <a:pt x="28896" y="29189"/>
                  </a:cubicBezTo>
                  <a:cubicBezTo>
                    <a:pt x="29084" y="29336"/>
                    <a:pt x="29314" y="29461"/>
                    <a:pt x="29482" y="29650"/>
                  </a:cubicBezTo>
                  <a:cubicBezTo>
                    <a:pt x="30360" y="30654"/>
                    <a:pt x="30340" y="30403"/>
                    <a:pt x="31637" y="30780"/>
                  </a:cubicBezTo>
                  <a:cubicBezTo>
                    <a:pt x="31846" y="30821"/>
                    <a:pt x="32055" y="30884"/>
                    <a:pt x="32264" y="30905"/>
                  </a:cubicBezTo>
                  <a:cubicBezTo>
                    <a:pt x="32955" y="30968"/>
                    <a:pt x="33666" y="31093"/>
                    <a:pt x="34294" y="30821"/>
                  </a:cubicBezTo>
                  <a:cubicBezTo>
                    <a:pt x="35089" y="30508"/>
                    <a:pt x="35863" y="30068"/>
                    <a:pt x="36596" y="29629"/>
                  </a:cubicBezTo>
                  <a:cubicBezTo>
                    <a:pt x="36951" y="29420"/>
                    <a:pt x="37265" y="29085"/>
                    <a:pt x="37537" y="28729"/>
                  </a:cubicBezTo>
                  <a:cubicBezTo>
                    <a:pt x="38165" y="27934"/>
                    <a:pt x="38709" y="27055"/>
                    <a:pt x="38960" y="26051"/>
                  </a:cubicBezTo>
                  <a:cubicBezTo>
                    <a:pt x="39316" y="24733"/>
                    <a:pt x="39483" y="23456"/>
                    <a:pt x="39316" y="22096"/>
                  </a:cubicBezTo>
                  <a:cubicBezTo>
                    <a:pt x="39169" y="21197"/>
                    <a:pt x="38918" y="20422"/>
                    <a:pt x="38542" y="19606"/>
                  </a:cubicBezTo>
                  <a:cubicBezTo>
                    <a:pt x="37600" y="17472"/>
                    <a:pt x="36533" y="15401"/>
                    <a:pt x="34922" y="13706"/>
                  </a:cubicBezTo>
                  <a:cubicBezTo>
                    <a:pt x="34838" y="13622"/>
                    <a:pt x="34754" y="13518"/>
                    <a:pt x="34671" y="13413"/>
                  </a:cubicBezTo>
                  <a:cubicBezTo>
                    <a:pt x="34043" y="12513"/>
                    <a:pt x="33248" y="11781"/>
                    <a:pt x="32306" y="11216"/>
                  </a:cubicBezTo>
                  <a:cubicBezTo>
                    <a:pt x="31930" y="10986"/>
                    <a:pt x="31574" y="10735"/>
                    <a:pt x="31176" y="10567"/>
                  </a:cubicBezTo>
                  <a:cubicBezTo>
                    <a:pt x="30340" y="10149"/>
                    <a:pt x="29503" y="9772"/>
                    <a:pt x="28666" y="9354"/>
                  </a:cubicBezTo>
                  <a:cubicBezTo>
                    <a:pt x="27975" y="9019"/>
                    <a:pt x="27306" y="8789"/>
                    <a:pt x="26573" y="8580"/>
                  </a:cubicBezTo>
                  <a:cubicBezTo>
                    <a:pt x="25548" y="8266"/>
                    <a:pt x="24565" y="8308"/>
                    <a:pt x="23539" y="8412"/>
                  </a:cubicBezTo>
                  <a:cubicBezTo>
                    <a:pt x="23435" y="8412"/>
                    <a:pt x="23351" y="8517"/>
                    <a:pt x="23163" y="8642"/>
                  </a:cubicBezTo>
                  <a:cubicBezTo>
                    <a:pt x="23435" y="8726"/>
                    <a:pt x="23560" y="8789"/>
                    <a:pt x="23686" y="8831"/>
                  </a:cubicBezTo>
                  <a:cubicBezTo>
                    <a:pt x="24523" y="9166"/>
                    <a:pt x="25360" y="9521"/>
                    <a:pt x="26176" y="9856"/>
                  </a:cubicBezTo>
                  <a:cubicBezTo>
                    <a:pt x="26406" y="9961"/>
                    <a:pt x="26615" y="10065"/>
                    <a:pt x="26803" y="10254"/>
                  </a:cubicBezTo>
                  <a:cubicBezTo>
                    <a:pt x="27285" y="10714"/>
                    <a:pt x="27766" y="11111"/>
                    <a:pt x="28331" y="11467"/>
                  </a:cubicBezTo>
                  <a:cubicBezTo>
                    <a:pt x="28498" y="11614"/>
                    <a:pt x="28687" y="11844"/>
                    <a:pt x="28770" y="12053"/>
                  </a:cubicBezTo>
                  <a:cubicBezTo>
                    <a:pt x="28959" y="12597"/>
                    <a:pt x="28687" y="13559"/>
                    <a:pt x="27912" y="13769"/>
                  </a:cubicBezTo>
                  <a:cubicBezTo>
                    <a:pt x="27640" y="13852"/>
                    <a:pt x="27389" y="13957"/>
                    <a:pt x="27096" y="14020"/>
                  </a:cubicBezTo>
                  <a:cubicBezTo>
                    <a:pt x="25841" y="14271"/>
                    <a:pt x="24606" y="14501"/>
                    <a:pt x="23351" y="14752"/>
                  </a:cubicBezTo>
                  <a:cubicBezTo>
                    <a:pt x="22493" y="14899"/>
                    <a:pt x="21656" y="15129"/>
                    <a:pt x="20777" y="15108"/>
                  </a:cubicBezTo>
                  <a:cubicBezTo>
                    <a:pt x="20756" y="15108"/>
                    <a:pt x="20736" y="15192"/>
                    <a:pt x="20673" y="15233"/>
                  </a:cubicBezTo>
                  <a:cubicBezTo>
                    <a:pt x="21468" y="15819"/>
                    <a:pt x="22305" y="16259"/>
                    <a:pt x="23225" y="16572"/>
                  </a:cubicBezTo>
                  <a:cubicBezTo>
                    <a:pt x="24125" y="16886"/>
                    <a:pt x="24816" y="17535"/>
                    <a:pt x="25381" y="18267"/>
                  </a:cubicBezTo>
                  <a:cubicBezTo>
                    <a:pt x="25653" y="18623"/>
                    <a:pt x="25862" y="19041"/>
                    <a:pt x="25757" y="19481"/>
                  </a:cubicBezTo>
                  <a:cubicBezTo>
                    <a:pt x="25632" y="20192"/>
                    <a:pt x="25339" y="20841"/>
                    <a:pt x="24732" y="21301"/>
                  </a:cubicBezTo>
                  <a:cubicBezTo>
                    <a:pt x="24397" y="21573"/>
                    <a:pt x="24062" y="21866"/>
                    <a:pt x="23707" y="22117"/>
                  </a:cubicBezTo>
                  <a:cubicBezTo>
                    <a:pt x="23163" y="22598"/>
                    <a:pt x="22598" y="22975"/>
                    <a:pt x="21803" y="22933"/>
                  </a:cubicBezTo>
                  <a:cubicBezTo>
                    <a:pt x="21573" y="22912"/>
                    <a:pt x="21342" y="23038"/>
                    <a:pt x="21070" y="23059"/>
                  </a:cubicBezTo>
                  <a:cubicBezTo>
                    <a:pt x="19668" y="23268"/>
                    <a:pt x="18267" y="23352"/>
                    <a:pt x="17074" y="22389"/>
                  </a:cubicBezTo>
                  <a:cubicBezTo>
                    <a:pt x="16844" y="22180"/>
                    <a:pt x="16572" y="22180"/>
                    <a:pt x="16279" y="22180"/>
                  </a:cubicBezTo>
                  <a:cubicBezTo>
                    <a:pt x="16028" y="22180"/>
                    <a:pt x="15735" y="22180"/>
                    <a:pt x="15484" y="22117"/>
                  </a:cubicBezTo>
                  <a:cubicBezTo>
                    <a:pt x="15212" y="22075"/>
                    <a:pt x="14961" y="21929"/>
                    <a:pt x="14689" y="21803"/>
                  </a:cubicBezTo>
                  <a:cubicBezTo>
                    <a:pt x="14291" y="21615"/>
                    <a:pt x="13873" y="21469"/>
                    <a:pt x="13496" y="21280"/>
                  </a:cubicBezTo>
                  <a:cubicBezTo>
                    <a:pt x="13015" y="21071"/>
                    <a:pt x="12513" y="21050"/>
                    <a:pt x="12052" y="21280"/>
                  </a:cubicBezTo>
                  <a:cubicBezTo>
                    <a:pt x="11676" y="21448"/>
                    <a:pt x="11362" y="21699"/>
                    <a:pt x="11048" y="21929"/>
                  </a:cubicBezTo>
                  <a:cubicBezTo>
                    <a:pt x="10734" y="22138"/>
                    <a:pt x="10629" y="22452"/>
                    <a:pt x="10671" y="22829"/>
                  </a:cubicBezTo>
                  <a:cubicBezTo>
                    <a:pt x="10692" y="23331"/>
                    <a:pt x="10671" y="23812"/>
                    <a:pt x="10671" y="24314"/>
                  </a:cubicBezTo>
                  <a:cubicBezTo>
                    <a:pt x="10671" y="25360"/>
                    <a:pt x="11257" y="26114"/>
                    <a:pt x="11843" y="26909"/>
                  </a:cubicBezTo>
                  <a:cubicBezTo>
                    <a:pt x="11885" y="26992"/>
                    <a:pt x="11989" y="27013"/>
                    <a:pt x="12073" y="27055"/>
                  </a:cubicBezTo>
                  <a:cubicBezTo>
                    <a:pt x="12596" y="27244"/>
                    <a:pt x="13119" y="27516"/>
                    <a:pt x="13705" y="27474"/>
                  </a:cubicBezTo>
                  <a:cubicBezTo>
                    <a:pt x="14479" y="27474"/>
                    <a:pt x="15233" y="27578"/>
                    <a:pt x="16028" y="27432"/>
                  </a:cubicBezTo>
                  <a:cubicBezTo>
                    <a:pt x="16111" y="27411"/>
                    <a:pt x="16237" y="27411"/>
                    <a:pt x="16321" y="27432"/>
                  </a:cubicBezTo>
                  <a:cubicBezTo>
                    <a:pt x="16425" y="27474"/>
                    <a:pt x="16551" y="27557"/>
                    <a:pt x="16572" y="27641"/>
                  </a:cubicBezTo>
                  <a:cubicBezTo>
                    <a:pt x="16593" y="27746"/>
                    <a:pt x="16593" y="27892"/>
                    <a:pt x="16530" y="27976"/>
                  </a:cubicBezTo>
                  <a:cubicBezTo>
                    <a:pt x="16279" y="28290"/>
                    <a:pt x="15965" y="28499"/>
                    <a:pt x="15588" y="28499"/>
                  </a:cubicBezTo>
                  <a:cubicBezTo>
                    <a:pt x="15295" y="28499"/>
                    <a:pt x="15023" y="28499"/>
                    <a:pt x="14751" y="28520"/>
                  </a:cubicBezTo>
                  <a:cubicBezTo>
                    <a:pt x="14354" y="28562"/>
                    <a:pt x="13935" y="28457"/>
                    <a:pt x="13559" y="28624"/>
                  </a:cubicBezTo>
                  <a:cubicBezTo>
                    <a:pt x="13559" y="28729"/>
                    <a:pt x="13538" y="28834"/>
                    <a:pt x="13559" y="28917"/>
                  </a:cubicBezTo>
                  <a:cubicBezTo>
                    <a:pt x="13726" y="29608"/>
                    <a:pt x="13622" y="30277"/>
                    <a:pt x="13350" y="30926"/>
                  </a:cubicBezTo>
                  <a:cubicBezTo>
                    <a:pt x="13245" y="31219"/>
                    <a:pt x="13203" y="31512"/>
                    <a:pt x="13119" y="31847"/>
                  </a:cubicBezTo>
                  <a:cubicBezTo>
                    <a:pt x="13642" y="32244"/>
                    <a:pt x="14166" y="32600"/>
                    <a:pt x="14647" y="32998"/>
                  </a:cubicBezTo>
                  <a:cubicBezTo>
                    <a:pt x="15337" y="33604"/>
                    <a:pt x="16216" y="33709"/>
                    <a:pt x="17053" y="33918"/>
                  </a:cubicBezTo>
                  <a:cubicBezTo>
                    <a:pt x="17262" y="33960"/>
                    <a:pt x="17534" y="33793"/>
                    <a:pt x="17743" y="33834"/>
                  </a:cubicBezTo>
                  <a:cubicBezTo>
                    <a:pt x="17953" y="33897"/>
                    <a:pt x="18120" y="34127"/>
                    <a:pt x="18329" y="34253"/>
                  </a:cubicBezTo>
                  <a:cubicBezTo>
                    <a:pt x="18350" y="34274"/>
                    <a:pt x="18371" y="34274"/>
                    <a:pt x="18413" y="34274"/>
                  </a:cubicBezTo>
                  <a:cubicBezTo>
                    <a:pt x="19187" y="34420"/>
                    <a:pt x="20003" y="34650"/>
                    <a:pt x="20777" y="34671"/>
                  </a:cubicBezTo>
                  <a:cubicBezTo>
                    <a:pt x="23142" y="34755"/>
                    <a:pt x="25485" y="34671"/>
                    <a:pt x="27829" y="34127"/>
                  </a:cubicBezTo>
                  <a:cubicBezTo>
                    <a:pt x="28268" y="34023"/>
                    <a:pt x="28770" y="34002"/>
                    <a:pt x="29189" y="33814"/>
                  </a:cubicBezTo>
                  <a:cubicBezTo>
                    <a:pt x="30340" y="33332"/>
                    <a:pt x="31490" y="32872"/>
                    <a:pt x="32536" y="32223"/>
                  </a:cubicBezTo>
                  <a:cubicBezTo>
                    <a:pt x="32746" y="32223"/>
                    <a:pt x="32850" y="32140"/>
                    <a:pt x="32976" y="32035"/>
                  </a:cubicBezTo>
                  <a:close/>
                  <a:moveTo>
                    <a:pt x="6173" y="19188"/>
                  </a:moveTo>
                  <a:cubicBezTo>
                    <a:pt x="5545" y="19606"/>
                    <a:pt x="5064" y="20213"/>
                    <a:pt x="4520" y="20757"/>
                  </a:cubicBezTo>
                  <a:cubicBezTo>
                    <a:pt x="3767" y="21510"/>
                    <a:pt x="3097" y="22306"/>
                    <a:pt x="2741" y="23331"/>
                  </a:cubicBezTo>
                  <a:cubicBezTo>
                    <a:pt x="2595" y="23749"/>
                    <a:pt x="2553" y="24168"/>
                    <a:pt x="2448" y="24586"/>
                  </a:cubicBezTo>
                  <a:cubicBezTo>
                    <a:pt x="2427" y="24691"/>
                    <a:pt x="2490" y="24837"/>
                    <a:pt x="2532" y="24921"/>
                  </a:cubicBezTo>
                  <a:cubicBezTo>
                    <a:pt x="2825" y="25277"/>
                    <a:pt x="3076" y="25674"/>
                    <a:pt x="3641" y="25653"/>
                  </a:cubicBezTo>
                  <a:cubicBezTo>
                    <a:pt x="3787" y="25653"/>
                    <a:pt x="3955" y="25674"/>
                    <a:pt x="4080" y="25758"/>
                  </a:cubicBezTo>
                  <a:cubicBezTo>
                    <a:pt x="4687" y="26051"/>
                    <a:pt x="5273" y="25988"/>
                    <a:pt x="5838" y="25904"/>
                  </a:cubicBezTo>
                  <a:cubicBezTo>
                    <a:pt x="6005" y="25632"/>
                    <a:pt x="6152" y="25360"/>
                    <a:pt x="6319" y="25151"/>
                  </a:cubicBezTo>
                  <a:cubicBezTo>
                    <a:pt x="6487" y="24963"/>
                    <a:pt x="6612" y="25005"/>
                    <a:pt x="6947" y="25256"/>
                  </a:cubicBezTo>
                  <a:cubicBezTo>
                    <a:pt x="6884" y="25444"/>
                    <a:pt x="6780" y="25632"/>
                    <a:pt x="6717" y="25842"/>
                  </a:cubicBezTo>
                  <a:cubicBezTo>
                    <a:pt x="6528" y="26595"/>
                    <a:pt x="6382" y="27327"/>
                    <a:pt x="6215" y="28080"/>
                  </a:cubicBezTo>
                  <a:cubicBezTo>
                    <a:pt x="6068" y="28792"/>
                    <a:pt x="6005" y="29503"/>
                    <a:pt x="5984" y="30194"/>
                  </a:cubicBezTo>
                  <a:cubicBezTo>
                    <a:pt x="5984" y="30780"/>
                    <a:pt x="6194" y="31135"/>
                    <a:pt x="6717" y="31386"/>
                  </a:cubicBezTo>
                  <a:cubicBezTo>
                    <a:pt x="7156" y="31596"/>
                    <a:pt x="7470" y="31533"/>
                    <a:pt x="7763" y="31135"/>
                  </a:cubicBezTo>
                  <a:cubicBezTo>
                    <a:pt x="8035" y="30801"/>
                    <a:pt x="8244" y="30403"/>
                    <a:pt x="8453" y="30047"/>
                  </a:cubicBezTo>
                  <a:cubicBezTo>
                    <a:pt x="8767" y="29503"/>
                    <a:pt x="9081" y="28980"/>
                    <a:pt x="8663" y="28311"/>
                  </a:cubicBezTo>
                  <a:cubicBezTo>
                    <a:pt x="8537" y="28143"/>
                    <a:pt x="8704" y="27892"/>
                    <a:pt x="9018" y="27850"/>
                  </a:cubicBezTo>
                  <a:cubicBezTo>
                    <a:pt x="9102" y="27976"/>
                    <a:pt x="9186" y="28143"/>
                    <a:pt x="9290" y="28290"/>
                  </a:cubicBezTo>
                  <a:cubicBezTo>
                    <a:pt x="9541" y="28729"/>
                    <a:pt x="9772" y="29210"/>
                    <a:pt x="10065" y="29650"/>
                  </a:cubicBezTo>
                  <a:cubicBezTo>
                    <a:pt x="10357" y="30131"/>
                    <a:pt x="10692" y="30570"/>
                    <a:pt x="10964" y="31073"/>
                  </a:cubicBezTo>
                  <a:cubicBezTo>
                    <a:pt x="11173" y="31491"/>
                    <a:pt x="11529" y="31596"/>
                    <a:pt x="11927" y="31721"/>
                  </a:cubicBezTo>
                  <a:cubicBezTo>
                    <a:pt x="12031" y="31742"/>
                    <a:pt x="12241" y="31658"/>
                    <a:pt x="12324" y="31554"/>
                  </a:cubicBezTo>
                  <a:cubicBezTo>
                    <a:pt x="12471" y="31386"/>
                    <a:pt x="12638" y="31177"/>
                    <a:pt x="12680" y="30926"/>
                  </a:cubicBezTo>
                  <a:cubicBezTo>
                    <a:pt x="12806" y="30340"/>
                    <a:pt x="12910" y="29733"/>
                    <a:pt x="12994" y="29106"/>
                  </a:cubicBezTo>
                  <a:cubicBezTo>
                    <a:pt x="13015" y="28896"/>
                    <a:pt x="12994" y="28687"/>
                    <a:pt x="12973" y="28478"/>
                  </a:cubicBezTo>
                  <a:cubicBezTo>
                    <a:pt x="12387" y="28269"/>
                    <a:pt x="11864" y="28080"/>
                    <a:pt x="11445" y="27934"/>
                  </a:cubicBezTo>
                  <a:cubicBezTo>
                    <a:pt x="11069" y="27348"/>
                    <a:pt x="10755" y="26846"/>
                    <a:pt x="10399" y="26386"/>
                  </a:cubicBezTo>
                  <a:cubicBezTo>
                    <a:pt x="10023" y="25842"/>
                    <a:pt x="9772" y="25235"/>
                    <a:pt x="9730" y="24586"/>
                  </a:cubicBezTo>
                  <a:cubicBezTo>
                    <a:pt x="9709" y="23875"/>
                    <a:pt x="9730" y="23142"/>
                    <a:pt x="9730" y="22431"/>
                  </a:cubicBezTo>
                  <a:cubicBezTo>
                    <a:pt x="9730" y="22117"/>
                    <a:pt x="9855" y="21824"/>
                    <a:pt x="10085" y="21594"/>
                  </a:cubicBezTo>
                  <a:cubicBezTo>
                    <a:pt x="10546" y="21092"/>
                    <a:pt x="11069" y="20736"/>
                    <a:pt x="11697" y="20527"/>
                  </a:cubicBezTo>
                  <a:cubicBezTo>
                    <a:pt x="12429" y="20255"/>
                    <a:pt x="13161" y="20234"/>
                    <a:pt x="13831" y="20611"/>
                  </a:cubicBezTo>
                  <a:cubicBezTo>
                    <a:pt x="14417" y="20925"/>
                    <a:pt x="14961" y="21238"/>
                    <a:pt x="15588" y="21573"/>
                  </a:cubicBezTo>
                  <a:cubicBezTo>
                    <a:pt x="15735" y="21490"/>
                    <a:pt x="15923" y="21406"/>
                    <a:pt x="16132" y="21301"/>
                  </a:cubicBezTo>
                  <a:cubicBezTo>
                    <a:pt x="15902" y="20548"/>
                    <a:pt x="15358" y="19837"/>
                    <a:pt x="15798" y="18937"/>
                  </a:cubicBezTo>
                  <a:cubicBezTo>
                    <a:pt x="15986" y="19104"/>
                    <a:pt x="16132" y="19251"/>
                    <a:pt x="16195" y="19376"/>
                  </a:cubicBezTo>
                  <a:cubicBezTo>
                    <a:pt x="16446" y="20046"/>
                    <a:pt x="16927" y="20611"/>
                    <a:pt x="17346" y="21176"/>
                  </a:cubicBezTo>
                  <a:cubicBezTo>
                    <a:pt x="17764" y="21762"/>
                    <a:pt x="18350" y="22117"/>
                    <a:pt x="19062" y="22138"/>
                  </a:cubicBezTo>
                  <a:cubicBezTo>
                    <a:pt x="19752" y="22201"/>
                    <a:pt x="20422" y="22243"/>
                    <a:pt x="21112" y="22013"/>
                  </a:cubicBezTo>
                  <a:cubicBezTo>
                    <a:pt x="21342" y="21929"/>
                    <a:pt x="21593" y="21908"/>
                    <a:pt x="21845" y="21908"/>
                  </a:cubicBezTo>
                  <a:cubicBezTo>
                    <a:pt x="22368" y="21929"/>
                    <a:pt x="22723" y="21678"/>
                    <a:pt x="23100" y="21385"/>
                  </a:cubicBezTo>
                  <a:cubicBezTo>
                    <a:pt x="23372" y="21155"/>
                    <a:pt x="23644" y="20862"/>
                    <a:pt x="23958" y="20674"/>
                  </a:cubicBezTo>
                  <a:cubicBezTo>
                    <a:pt x="24314" y="20443"/>
                    <a:pt x="24523" y="20129"/>
                    <a:pt x="24690" y="19774"/>
                  </a:cubicBezTo>
                  <a:cubicBezTo>
                    <a:pt x="24878" y="19397"/>
                    <a:pt x="24837" y="19041"/>
                    <a:pt x="24565" y="18728"/>
                  </a:cubicBezTo>
                  <a:cubicBezTo>
                    <a:pt x="24062" y="18142"/>
                    <a:pt x="23518" y="17681"/>
                    <a:pt x="22786" y="17409"/>
                  </a:cubicBezTo>
                  <a:cubicBezTo>
                    <a:pt x="22263" y="17200"/>
                    <a:pt x="21740" y="16991"/>
                    <a:pt x="21259" y="16740"/>
                  </a:cubicBezTo>
                  <a:cubicBezTo>
                    <a:pt x="20652" y="16384"/>
                    <a:pt x="20087" y="16049"/>
                    <a:pt x="19438" y="15819"/>
                  </a:cubicBezTo>
                  <a:cubicBezTo>
                    <a:pt x="19124" y="15715"/>
                    <a:pt x="18832" y="15484"/>
                    <a:pt x="18601" y="15233"/>
                  </a:cubicBezTo>
                  <a:cubicBezTo>
                    <a:pt x="18308" y="14982"/>
                    <a:pt x="18434" y="14501"/>
                    <a:pt x="18811" y="14438"/>
                  </a:cubicBezTo>
                  <a:cubicBezTo>
                    <a:pt x="19396" y="14292"/>
                    <a:pt x="20003" y="14166"/>
                    <a:pt x="20631" y="14145"/>
                  </a:cubicBezTo>
                  <a:cubicBezTo>
                    <a:pt x="21280" y="14124"/>
                    <a:pt x="21949" y="14062"/>
                    <a:pt x="22577" y="13936"/>
                  </a:cubicBezTo>
                  <a:cubicBezTo>
                    <a:pt x="23560" y="13748"/>
                    <a:pt x="24586" y="13559"/>
                    <a:pt x="25569" y="13392"/>
                  </a:cubicBezTo>
                  <a:cubicBezTo>
                    <a:pt x="26155" y="13287"/>
                    <a:pt x="26720" y="13120"/>
                    <a:pt x="27306" y="12974"/>
                  </a:cubicBezTo>
                  <a:cubicBezTo>
                    <a:pt x="27536" y="12911"/>
                    <a:pt x="27808" y="12827"/>
                    <a:pt x="27850" y="12513"/>
                  </a:cubicBezTo>
                  <a:cubicBezTo>
                    <a:pt x="27912" y="12199"/>
                    <a:pt x="27703" y="12095"/>
                    <a:pt x="27494" y="11948"/>
                  </a:cubicBezTo>
                  <a:cubicBezTo>
                    <a:pt x="27117" y="11655"/>
                    <a:pt x="26782" y="11342"/>
                    <a:pt x="26406" y="11049"/>
                  </a:cubicBezTo>
                  <a:cubicBezTo>
                    <a:pt x="26280" y="10923"/>
                    <a:pt x="26155" y="10798"/>
                    <a:pt x="25987" y="10693"/>
                  </a:cubicBezTo>
                  <a:cubicBezTo>
                    <a:pt x="25046" y="10191"/>
                    <a:pt x="24104" y="9751"/>
                    <a:pt x="23058" y="9521"/>
                  </a:cubicBezTo>
                  <a:cubicBezTo>
                    <a:pt x="22221" y="9333"/>
                    <a:pt x="21426" y="9375"/>
                    <a:pt x="20652" y="9856"/>
                  </a:cubicBezTo>
                  <a:cubicBezTo>
                    <a:pt x="20066" y="10212"/>
                    <a:pt x="19376" y="10505"/>
                    <a:pt x="18727" y="10735"/>
                  </a:cubicBezTo>
                  <a:cubicBezTo>
                    <a:pt x="18036" y="10986"/>
                    <a:pt x="17367" y="11132"/>
                    <a:pt x="16655" y="11321"/>
                  </a:cubicBezTo>
                  <a:cubicBezTo>
                    <a:pt x="16237" y="11425"/>
                    <a:pt x="15881" y="11342"/>
                    <a:pt x="15609" y="10944"/>
                  </a:cubicBezTo>
                  <a:cubicBezTo>
                    <a:pt x="15693" y="10839"/>
                    <a:pt x="15714" y="10714"/>
                    <a:pt x="15798" y="10714"/>
                  </a:cubicBezTo>
                  <a:cubicBezTo>
                    <a:pt x="16551" y="10505"/>
                    <a:pt x="17199" y="10107"/>
                    <a:pt x="17785" y="9584"/>
                  </a:cubicBezTo>
                  <a:cubicBezTo>
                    <a:pt x="17806" y="9563"/>
                    <a:pt x="17827" y="9563"/>
                    <a:pt x="17869" y="9542"/>
                  </a:cubicBezTo>
                  <a:cubicBezTo>
                    <a:pt x="19187" y="8810"/>
                    <a:pt x="20526" y="8077"/>
                    <a:pt x="22054" y="7805"/>
                  </a:cubicBezTo>
                  <a:cubicBezTo>
                    <a:pt x="22326" y="7764"/>
                    <a:pt x="22577" y="7638"/>
                    <a:pt x="22744" y="7429"/>
                  </a:cubicBezTo>
                  <a:cubicBezTo>
                    <a:pt x="23267" y="6906"/>
                    <a:pt x="23790" y="6383"/>
                    <a:pt x="24314" y="5818"/>
                  </a:cubicBezTo>
                  <a:cubicBezTo>
                    <a:pt x="24481" y="5671"/>
                    <a:pt x="24606" y="5483"/>
                    <a:pt x="24690" y="5295"/>
                  </a:cubicBezTo>
                  <a:cubicBezTo>
                    <a:pt x="24941" y="4834"/>
                    <a:pt x="25192" y="4353"/>
                    <a:pt x="25422" y="3893"/>
                  </a:cubicBezTo>
                  <a:cubicBezTo>
                    <a:pt x="25820" y="3140"/>
                    <a:pt x="25527" y="2428"/>
                    <a:pt x="25130" y="1800"/>
                  </a:cubicBezTo>
                  <a:cubicBezTo>
                    <a:pt x="24983" y="1528"/>
                    <a:pt x="24669" y="1382"/>
                    <a:pt x="24355" y="1361"/>
                  </a:cubicBezTo>
                  <a:cubicBezTo>
                    <a:pt x="22912" y="1194"/>
                    <a:pt x="21531" y="1424"/>
                    <a:pt x="20338" y="2240"/>
                  </a:cubicBezTo>
                  <a:cubicBezTo>
                    <a:pt x="18769" y="3286"/>
                    <a:pt x="17283" y="4458"/>
                    <a:pt x="16153" y="6069"/>
                  </a:cubicBezTo>
                  <a:cubicBezTo>
                    <a:pt x="15630" y="6801"/>
                    <a:pt x="15107" y="7450"/>
                    <a:pt x="15358" y="8412"/>
                  </a:cubicBezTo>
                  <a:cubicBezTo>
                    <a:pt x="15400" y="8642"/>
                    <a:pt x="15044" y="8894"/>
                    <a:pt x="14835" y="8726"/>
                  </a:cubicBezTo>
                  <a:cubicBezTo>
                    <a:pt x="14521" y="8475"/>
                    <a:pt x="14228" y="8161"/>
                    <a:pt x="13998" y="7805"/>
                  </a:cubicBezTo>
                  <a:cubicBezTo>
                    <a:pt x="13914" y="7701"/>
                    <a:pt x="14019" y="7471"/>
                    <a:pt x="14040" y="7282"/>
                  </a:cubicBezTo>
                  <a:cubicBezTo>
                    <a:pt x="14103" y="6969"/>
                    <a:pt x="14145" y="6697"/>
                    <a:pt x="14228" y="6383"/>
                  </a:cubicBezTo>
                  <a:cubicBezTo>
                    <a:pt x="14249" y="6194"/>
                    <a:pt x="14249" y="6006"/>
                    <a:pt x="14312" y="5818"/>
                  </a:cubicBezTo>
                  <a:cubicBezTo>
                    <a:pt x="14479" y="5169"/>
                    <a:pt x="14647" y="4500"/>
                    <a:pt x="14877" y="3872"/>
                  </a:cubicBezTo>
                  <a:cubicBezTo>
                    <a:pt x="15149" y="3140"/>
                    <a:pt x="15086" y="2407"/>
                    <a:pt x="14982" y="1675"/>
                  </a:cubicBezTo>
                  <a:cubicBezTo>
                    <a:pt x="14856" y="754"/>
                    <a:pt x="14521" y="629"/>
                    <a:pt x="13726" y="1152"/>
                  </a:cubicBezTo>
                  <a:cubicBezTo>
                    <a:pt x="12157" y="2198"/>
                    <a:pt x="11111" y="3704"/>
                    <a:pt x="10504" y="5462"/>
                  </a:cubicBezTo>
                  <a:cubicBezTo>
                    <a:pt x="10190" y="6320"/>
                    <a:pt x="9960" y="7241"/>
                    <a:pt x="9981" y="8182"/>
                  </a:cubicBezTo>
                  <a:cubicBezTo>
                    <a:pt x="9981" y="8621"/>
                    <a:pt x="10085" y="8956"/>
                    <a:pt x="10483" y="9207"/>
                  </a:cubicBezTo>
                  <a:cubicBezTo>
                    <a:pt x="10504" y="9228"/>
                    <a:pt x="10483" y="9312"/>
                    <a:pt x="10483" y="9354"/>
                  </a:cubicBezTo>
                  <a:cubicBezTo>
                    <a:pt x="9918" y="9479"/>
                    <a:pt x="9876" y="9479"/>
                    <a:pt x="9709" y="9417"/>
                  </a:cubicBezTo>
                  <a:cubicBezTo>
                    <a:pt x="9458" y="9312"/>
                    <a:pt x="9353" y="9061"/>
                    <a:pt x="9228" y="8852"/>
                  </a:cubicBezTo>
                  <a:cubicBezTo>
                    <a:pt x="8997" y="8475"/>
                    <a:pt x="8704" y="8098"/>
                    <a:pt x="8453" y="7743"/>
                  </a:cubicBezTo>
                  <a:cubicBezTo>
                    <a:pt x="7972" y="7073"/>
                    <a:pt x="7407" y="6634"/>
                    <a:pt x="6633" y="6404"/>
                  </a:cubicBezTo>
                  <a:cubicBezTo>
                    <a:pt x="6298" y="6299"/>
                    <a:pt x="6047" y="6341"/>
                    <a:pt x="5754" y="6508"/>
                  </a:cubicBezTo>
                  <a:cubicBezTo>
                    <a:pt x="4855" y="7031"/>
                    <a:pt x="4373" y="7743"/>
                    <a:pt x="4520" y="8789"/>
                  </a:cubicBezTo>
                  <a:lnTo>
                    <a:pt x="4520" y="9061"/>
                  </a:lnTo>
                  <a:cubicBezTo>
                    <a:pt x="4499" y="9458"/>
                    <a:pt x="4603" y="9793"/>
                    <a:pt x="4813" y="10107"/>
                  </a:cubicBezTo>
                  <a:cubicBezTo>
                    <a:pt x="5336" y="10902"/>
                    <a:pt x="5796" y="11655"/>
                    <a:pt x="6528" y="12283"/>
                  </a:cubicBezTo>
                  <a:cubicBezTo>
                    <a:pt x="6633" y="12367"/>
                    <a:pt x="6675" y="12576"/>
                    <a:pt x="6633" y="12702"/>
                  </a:cubicBezTo>
                  <a:cubicBezTo>
                    <a:pt x="6612" y="12911"/>
                    <a:pt x="6424" y="12995"/>
                    <a:pt x="6256" y="13036"/>
                  </a:cubicBezTo>
                  <a:cubicBezTo>
                    <a:pt x="5943" y="13120"/>
                    <a:pt x="5691" y="12974"/>
                    <a:pt x="5461" y="12806"/>
                  </a:cubicBezTo>
                  <a:cubicBezTo>
                    <a:pt x="5231" y="12660"/>
                    <a:pt x="5022" y="12451"/>
                    <a:pt x="4729" y="12471"/>
                  </a:cubicBezTo>
                  <a:cubicBezTo>
                    <a:pt x="4080" y="12471"/>
                    <a:pt x="3432" y="12471"/>
                    <a:pt x="2762" y="12492"/>
                  </a:cubicBezTo>
                  <a:cubicBezTo>
                    <a:pt x="2448" y="12492"/>
                    <a:pt x="2197" y="12660"/>
                    <a:pt x="1988" y="12911"/>
                  </a:cubicBezTo>
                  <a:cubicBezTo>
                    <a:pt x="1779" y="13183"/>
                    <a:pt x="1549" y="13434"/>
                    <a:pt x="1339" y="13664"/>
                  </a:cubicBezTo>
                  <a:cubicBezTo>
                    <a:pt x="837" y="14187"/>
                    <a:pt x="816" y="14752"/>
                    <a:pt x="1235" y="15338"/>
                  </a:cubicBezTo>
                  <a:cubicBezTo>
                    <a:pt x="2072" y="16531"/>
                    <a:pt x="2114" y="16572"/>
                    <a:pt x="3390" y="17284"/>
                  </a:cubicBezTo>
                  <a:cubicBezTo>
                    <a:pt x="3599" y="17409"/>
                    <a:pt x="3850" y="17514"/>
                    <a:pt x="4059" y="17640"/>
                  </a:cubicBezTo>
                  <a:cubicBezTo>
                    <a:pt x="4373" y="17849"/>
                    <a:pt x="4687" y="18037"/>
                    <a:pt x="4959" y="18267"/>
                  </a:cubicBezTo>
                  <a:cubicBezTo>
                    <a:pt x="5210" y="18477"/>
                    <a:pt x="5440" y="18644"/>
                    <a:pt x="5775" y="18644"/>
                  </a:cubicBezTo>
                  <a:cubicBezTo>
                    <a:pt x="6068" y="18790"/>
                    <a:pt x="6194" y="18937"/>
                    <a:pt x="6173" y="19188"/>
                  </a:cubicBezTo>
                  <a:close/>
                  <a:moveTo>
                    <a:pt x="17953" y="35383"/>
                  </a:moveTo>
                  <a:cubicBezTo>
                    <a:pt x="17848" y="35634"/>
                    <a:pt x="17743" y="35822"/>
                    <a:pt x="17723" y="36031"/>
                  </a:cubicBezTo>
                  <a:cubicBezTo>
                    <a:pt x="17576" y="36931"/>
                    <a:pt x="17325" y="37789"/>
                    <a:pt x="16990" y="38626"/>
                  </a:cubicBezTo>
                  <a:cubicBezTo>
                    <a:pt x="16886" y="38877"/>
                    <a:pt x="16844" y="39170"/>
                    <a:pt x="16802" y="39442"/>
                  </a:cubicBezTo>
                  <a:cubicBezTo>
                    <a:pt x="16551" y="41472"/>
                    <a:pt x="16174" y="43480"/>
                    <a:pt x="15714" y="45468"/>
                  </a:cubicBezTo>
                  <a:cubicBezTo>
                    <a:pt x="15630" y="45845"/>
                    <a:pt x="15547" y="46200"/>
                    <a:pt x="15526" y="46577"/>
                  </a:cubicBezTo>
                  <a:cubicBezTo>
                    <a:pt x="15505" y="48251"/>
                    <a:pt x="15526" y="49925"/>
                    <a:pt x="15526" y="51599"/>
                  </a:cubicBezTo>
                  <a:cubicBezTo>
                    <a:pt x="15526" y="52122"/>
                    <a:pt x="15714" y="52310"/>
                    <a:pt x="16237" y="52415"/>
                  </a:cubicBezTo>
                  <a:cubicBezTo>
                    <a:pt x="16446" y="52436"/>
                    <a:pt x="16676" y="52436"/>
                    <a:pt x="16886" y="52436"/>
                  </a:cubicBezTo>
                  <a:lnTo>
                    <a:pt x="18936" y="52436"/>
                  </a:lnTo>
                  <a:cubicBezTo>
                    <a:pt x="19689" y="52456"/>
                    <a:pt x="20422" y="52415"/>
                    <a:pt x="21154" y="52226"/>
                  </a:cubicBezTo>
                  <a:cubicBezTo>
                    <a:pt x="21447" y="52143"/>
                    <a:pt x="21761" y="52143"/>
                    <a:pt x="22075" y="52143"/>
                  </a:cubicBezTo>
                  <a:cubicBezTo>
                    <a:pt x="23372" y="52122"/>
                    <a:pt x="24648" y="51787"/>
                    <a:pt x="25966" y="51850"/>
                  </a:cubicBezTo>
                  <a:cubicBezTo>
                    <a:pt x="25987" y="51850"/>
                    <a:pt x="26008" y="51850"/>
                    <a:pt x="26071" y="51829"/>
                  </a:cubicBezTo>
                  <a:cubicBezTo>
                    <a:pt x="27034" y="51578"/>
                    <a:pt x="28038" y="51536"/>
                    <a:pt x="29021" y="51578"/>
                  </a:cubicBezTo>
                  <a:cubicBezTo>
                    <a:pt x="29377" y="51578"/>
                    <a:pt x="29733" y="51599"/>
                    <a:pt x="30047" y="51494"/>
                  </a:cubicBezTo>
                  <a:cubicBezTo>
                    <a:pt x="30632" y="51264"/>
                    <a:pt x="31218" y="51117"/>
                    <a:pt x="31825" y="51096"/>
                  </a:cubicBezTo>
                  <a:cubicBezTo>
                    <a:pt x="31992" y="50887"/>
                    <a:pt x="32139" y="50678"/>
                    <a:pt x="32306" y="50490"/>
                  </a:cubicBezTo>
                  <a:cubicBezTo>
                    <a:pt x="32055" y="50071"/>
                    <a:pt x="31741" y="49715"/>
                    <a:pt x="31595" y="49297"/>
                  </a:cubicBezTo>
                  <a:cubicBezTo>
                    <a:pt x="31428" y="48816"/>
                    <a:pt x="31051" y="48544"/>
                    <a:pt x="30863" y="48104"/>
                  </a:cubicBezTo>
                  <a:cubicBezTo>
                    <a:pt x="30653" y="47665"/>
                    <a:pt x="30549" y="47163"/>
                    <a:pt x="30360" y="46723"/>
                  </a:cubicBezTo>
                  <a:cubicBezTo>
                    <a:pt x="30319" y="46577"/>
                    <a:pt x="30214" y="46472"/>
                    <a:pt x="30151" y="46305"/>
                  </a:cubicBezTo>
                  <a:cubicBezTo>
                    <a:pt x="29921" y="45886"/>
                    <a:pt x="29691" y="45489"/>
                    <a:pt x="29482" y="45070"/>
                  </a:cubicBezTo>
                  <a:cubicBezTo>
                    <a:pt x="29021" y="44213"/>
                    <a:pt x="28603" y="43355"/>
                    <a:pt x="28456" y="42392"/>
                  </a:cubicBezTo>
                  <a:cubicBezTo>
                    <a:pt x="28435" y="42225"/>
                    <a:pt x="28352" y="42099"/>
                    <a:pt x="28289" y="41932"/>
                  </a:cubicBezTo>
                  <a:cubicBezTo>
                    <a:pt x="28163" y="41890"/>
                    <a:pt x="28038" y="41869"/>
                    <a:pt x="27933" y="41827"/>
                  </a:cubicBezTo>
                  <a:cubicBezTo>
                    <a:pt x="26887" y="41576"/>
                    <a:pt x="26050" y="40928"/>
                    <a:pt x="25213" y="40258"/>
                  </a:cubicBezTo>
                  <a:cubicBezTo>
                    <a:pt x="25109" y="40195"/>
                    <a:pt x="25025" y="40028"/>
                    <a:pt x="24941" y="39902"/>
                  </a:cubicBezTo>
                  <a:cubicBezTo>
                    <a:pt x="24899" y="39798"/>
                    <a:pt x="25025" y="39609"/>
                    <a:pt x="25130" y="39630"/>
                  </a:cubicBezTo>
                  <a:cubicBezTo>
                    <a:pt x="25255" y="39672"/>
                    <a:pt x="25402" y="39672"/>
                    <a:pt x="25506" y="39714"/>
                  </a:cubicBezTo>
                  <a:cubicBezTo>
                    <a:pt x="26071" y="40007"/>
                    <a:pt x="26657" y="40321"/>
                    <a:pt x="27222" y="40614"/>
                  </a:cubicBezTo>
                  <a:cubicBezTo>
                    <a:pt x="27452" y="40739"/>
                    <a:pt x="27661" y="40928"/>
                    <a:pt x="28038" y="40823"/>
                  </a:cubicBezTo>
                  <a:cubicBezTo>
                    <a:pt x="27661" y="39714"/>
                    <a:pt x="27494" y="38647"/>
                    <a:pt x="26992" y="37622"/>
                  </a:cubicBezTo>
                  <a:cubicBezTo>
                    <a:pt x="26782" y="37182"/>
                    <a:pt x="26615" y="36701"/>
                    <a:pt x="26678" y="36178"/>
                  </a:cubicBezTo>
                  <a:cubicBezTo>
                    <a:pt x="26699" y="36031"/>
                    <a:pt x="26594" y="35843"/>
                    <a:pt x="26573" y="35634"/>
                  </a:cubicBezTo>
                  <a:cubicBezTo>
                    <a:pt x="25946" y="35697"/>
                    <a:pt x="25360" y="35718"/>
                    <a:pt x="24753" y="35759"/>
                  </a:cubicBezTo>
                  <a:cubicBezTo>
                    <a:pt x="22807" y="35948"/>
                    <a:pt x="20861" y="36052"/>
                    <a:pt x="18936" y="35550"/>
                  </a:cubicBezTo>
                  <a:cubicBezTo>
                    <a:pt x="18622" y="35466"/>
                    <a:pt x="18329" y="35425"/>
                    <a:pt x="17953" y="35383"/>
                  </a:cubicBezTo>
                  <a:close/>
                  <a:moveTo>
                    <a:pt x="43982" y="34044"/>
                  </a:moveTo>
                  <a:cubicBezTo>
                    <a:pt x="43647" y="34776"/>
                    <a:pt x="43647" y="34776"/>
                    <a:pt x="43647" y="35592"/>
                  </a:cubicBezTo>
                  <a:cubicBezTo>
                    <a:pt x="43626" y="36471"/>
                    <a:pt x="43563" y="37391"/>
                    <a:pt x="43521" y="38270"/>
                  </a:cubicBezTo>
                  <a:cubicBezTo>
                    <a:pt x="43500" y="38626"/>
                    <a:pt x="43438" y="38961"/>
                    <a:pt x="43417" y="39296"/>
                  </a:cubicBezTo>
                  <a:cubicBezTo>
                    <a:pt x="43417" y="39421"/>
                    <a:pt x="43438" y="39588"/>
                    <a:pt x="43438" y="39777"/>
                  </a:cubicBezTo>
                  <a:cubicBezTo>
                    <a:pt x="43626" y="39735"/>
                    <a:pt x="43752" y="39735"/>
                    <a:pt x="43856" y="39693"/>
                  </a:cubicBezTo>
                  <a:cubicBezTo>
                    <a:pt x="44400" y="39379"/>
                    <a:pt x="44923" y="39065"/>
                    <a:pt x="45300" y="38542"/>
                  </a:cubicBezTo>
                  <a:cubicBezTo>
                    <a:pt x="45467" y="38270"/>
                    <a:pt x="45677" y="38019"/>
                    <a:pt x="46053" y="37852"/>
                  </a:cubicBezTo>
                  <a:cubicBezTo>
                    <a:pt x="46409" y="37705"/>
                    <a:pt x="46765" y="37496"/>
                    <a:pt x="47120" y="37329"/>
                  </a:cubicBezTo>
                  <a:cubicBezTo>
                    <a:pt x="47246" y="37287"/>
                    <a:pt x="47413" y="37182"/>
                    <a:pt x="47539" y="37203"/>
                  </a:cubicBezTo>
                  <a:cubicBezTo>
                    <a:pt x="47664" y="37224"/>
                    <a:pt x="47832" y="37329"/>
                    <a:pt x="47915" y="37433"/>
                  </a:cubicBezTo>
                  <a:cubicBezTo>
                    <a:pt x="48020" y="37601"/>
                    <a:pt x="47936" y="37747"/>
                    <a:pt x="47811" y="37831"/>
                  </a:cubicBezTo>
                  <a:cubicBezTo>
                    <a:pt x="47518" y="38019"/>
                    <a:pt x="47246" y="38228"/>
                    <a:pt x="46932" y="38354"/>
                  </a:cubicBezTo>
                  <a:cubicBezTo>
                    <a:pt x="46367" y="38584"/>
                    <a:pt x="46074" y="39044"/>
                    <a:pt x="45865" y="39588"/>
                  </a:cubicBezTo>
                  <a:cubicBezTo>
                    <a:pt x="45969" y="39609"/>
                    <a:pt x="46074" y="39693"/>
                    <a:pt x="46137" y="39672"/>
                  </a:cubicBezTo>
                  <a:cubicBezTo>
                    <a:pt x="46660" y="39358"/>
                    <a:pt x="47288" y="39463"/>
                    <a:pt x="47832" y="39254"/>
                  </a:cubicBezTo>
                  <a:cubicBezTo>
                    <a:pt x="47915" y="39212"/>
                    <a:pt x="48125" y="39275"/>
                    <a:pt x="48146" y="39358"/>
                  </a:cubicBezTo>
                  <a:cubicBezTo>
                    <a:pt x="48187" y="39484"/>
                    <a:pt x="48229" y="39672"/>
                    <a:pt x="48166" y="39777"/>
                  </a:cubicBezTo>
                  <a:cubicBezTo>
                    <a:pt x="48041" y="40028"/>
                    <a:pt x="47769" y="40132"/>
                    <a:pt x="47455" y="40132"/>
                  </a:cubicBezTo>
                  <a:cubicBezTo>
                    <a:pt x="46932" y="40112"/>
                    <a:pt x="46493" y="40342"/>
                    <a:pt x="45865" y="40635"/>
                  </a:cubicBezTo>
                  <a:cubicBezTo>
                    <a:pt x="46702" y="40718"/>
                    <a:pt x="47288" y="41137"/>
                    <a:pt x="47957" y="41074"/>
                  </a:cubicBezTo>
                  <a:cubicBezTo>
                    <a:pt x="48020" y="41074"/>
                    <a:pt x="48083" y="41074"/>
                    <a:pt x="48146" y="41137"/>
                  </a:cubicBezTo>
                  <a:cubicBezTo>
                    <a:pt x="48250" y="41241"/>
                    <a:pt x="48397" y="41346"/>
                    <a:pt x="48397" y="41472"/>
                  </a:cubicBezTo>
                  <a:cubicBezTo>
                    <a:pt x="48397" y="41576"/>
                    <a:pt x="48250" y="41765"/>
                    <a:pt x="48146" y="41785"/>
                  </a:cubicBezTo>
                  <a:cubicBezTo>
                    <a:pt x="47706" y="41890"/>
                    <a:pt x="47225" y="41890"/>
                    <a:pt x="46785" y="41765"/>
                  </a:cubicBezTo>
                  <a:cubicBezTo>
                    <a:pt x="46346" y="41597"/>
                    <a:pt x="45886" y="41451"/>
                    <a:pt x="45446" y="41388"/>
                  </a:cubicBezTo>
                  <a:cubicBezTo>
                    <a:pt x="44923" y="41346"/>
                    <a:pt x="44505" y="41137"/>
                    <a:pt x="44107" y="40781"/>
                  </a:cubicBezTo>
                  <a:cubicBezTo>
                    <a:pt x="43772" y="40886"/>
                    <a:pt x="43459" y="41032"/>
                    <a:pt x="43103" y="41137"/>
                  </a:cubicBezTo>
                  <a:lnTo>
                    <a:pt x="42852" y="42225"/>
                  </a:lnTo>
                  <a:cubicBezTo>
                    <a:pt x="42496" y="44275"/>
                    <a:pt x="42203" y="46326"/>
                    <a:pt x="41575" y="48314"/>
                  </a:cubicBezTo>
                  <a:cubicBezTo>
                    <a:pt x="41534" y="48481"/>
                    <a:pt x="41575" y="48669"/>
                    <a:pt x="41575" y="48879"/>
                  </a:cubicBezTo>
                  <a:cubicBezTo>
                    <a:pt x="42161" y="48669"/>
                    <a:pt x="42601" y="48418"/>
                    <a:pt x="43019" y="48063"/>
                  </a:cubicBezTo>
                  <a:cubicBezTo>
                    <a:pt x="43228" y="47874"/>
                    <a:pt x="43480" y="47770"/>
                    <a:pt x="43731" y="47644"/>
                  </a:cubicBezTo>
                  <a:cubicBezTo>
                    <a:pt x="43982" y="47477"/>
                    <a:pt x="44275" y="47372"/>
                    <a:pt x="44568" y="47226"/>
                  </a:cubicBezTo>
                  <a:cubicBezTo>
                    <a:pt x="44944" y="47037"/>
                    <a:pt x="45321" y="46807"/>
                    <a:pt x="45718" y="46640"/>
                  </a:cubicBezTo>
                  <a:cubicBezTo>
                    <a:pt x="46388" y="46326"/>
                    <a:pt x="47078" y="46054"/>
                    <a:pt x="47706" y="45635"/>
                  </a:cubicBezTo>
                  <a:cubicBezTo>
                    <a:pt x="48062" y="45384"/>
                    <a:pt x="48459" y="45217"/>
                    <a:pt x="48857" y="45029"/>
                  </a:cubicBezTo>
                  <a:cubicBezTo>
                    <a:pt x="49338" y="44819"/>
                    <a:pt x="49840" y="44652"/>
                    <a:pt x="50217" y="44275"/>
                  </a:cubicBezTo>
                  <a:cubicBezTo>
                    <a:pt x="50322" y="44171"/>
                    <a:pt x="50468" y="44108"/>
                    <a:pt x="50635" y="44066"/>
                  </a:cubicBezTo>
                  <a:cubicBezTo>
                    <a:pt x="50991" y="43961"/>
                    <a:pt x="51284" y="43752"/>
                    <a:pt x="51577" y="43480"/>
                  </a:cubicBezTo>
                  <a:cubicBezTo>
                    <a:pt x="51744" y="43334"/>
                    <a:pt x="51954" y="43125"/>
                    <a:pt x="52163" y="43083"/>
                  </a:cubicBezTo>
                  <a:cubicBezTo>
                    <a:pt x="52665" y="43020"/>
                    <a:pt x="53000" y="42727"/>
                    <a:pt x="53376" y="42497"/>
                  </a:cubicBezTo>
                  <a:cubicBezTo>
                    <a:pt x="53397" y="42413"/>
                    <a:pt x="53418" y="42350"/>
                    <a:pt x="53418" y="42288"/>
                  </a:cubicBezTo>
                  <a:cubicBezTo>
                    <a:pt x="53711" y="40091"/>
                    <a:pt x="53983" y="37915"/>
                    <a:pt x="54255" y="35718"/>
                  </a:cubicBezTo>
                  <a:cubicBezTo>
                    <a:pt x="54339" y="35069"/>
                    <a:pt x="54402" y="34399"/>
                    <a:pt x="54569" y="33772"/>
                  </a:cubicBezTo>
                  <a:cubicBezTo>
                    <a:pt x="54925" y="32600"/>
                    <a:pt x="55155" y="31428"/>
                    <a:pt x="55343" y="30215"/>
                  </a:cubicBezTo>
                  <a:cubicBezTo>
                    <a:pt x="55406" y="29692"/>
                    <a:pt x="55552" y="29168"/>
                    <a:pt x="55594" y="28645"/>
                  </a:cubicBezTo>
                  <a:cubicBezTo>
                    <a:pt x="55657" y="28101"/>
                    <a:pt x="55657" y="27536"/>
                    <a:pt x="55866" y="27013"/>
                  </a:cubicBezTo>
                  <a:cubicBezTo>
                    <a:pt x="55929" y="26825"/>
                    <a:pt x="55971" y="26616"/>
                    <a:pt x="55762" y="26344"/>
                  </a:cubicBezTo>
                  <a:cubicBezTo>
                    <a:pt x="54778" y="27055"/>
                    <a:pt x="53669" y="27432"/>
                    <a:pt x="52728" y="28185"/>
                  </a:cubicBezTo>
                  <a:cubicBezTo>
                    <a:pt x="52142" y="28645"/>
                    <a:pt x="51535" y="29106"/>
                    <a:pt x="50907" y="29482"/>
                  </a:cubicBezTo>
                  <a:cubicBezTo>
                    <a:pt x="49422" y="30382"/>
                    <a:pt x="48083" y="31512"/>
                    <a:pt x="46681" y="32516"/>
                  </a:cubicBezTo>
                  <a:cubicBezTo>
                    <a:pt x="46053" y="33311"/>
                    <a:pt x="45153" y="33667"/>
                    <a:pt x="44254" y="33960"/>
                  </a:cubicBezTo>
                  <a:cubicBezTo>
                    <a:pt x="44149" y="34002"/>
                    <a:pt x="44086" y="34023"/>
                    <a:pt x="43982" y="34044"/>
                  </a:cubicBezTo>
                  <a:close/>
                  <a:moveTo>
                    <a:pt x="41366" y="32579"/>
                  </a:moveTo>
                  <a:cubicBezTo>
                    <a:pt x="41094" y="32600"/>
                    <a:pt x="40801" y="32684"/>
                    <a:pt x="40592" y="32642"/>
                  </a:cubicBezTo>
                  <a:cubicBezTo>
                    <a:pt x="40153" y="32474"/>
                    <a:pt x="39713" y="32642"/>
                    <a:pt x="39316" y="32746"/>
                  </a:cubicBezTo>
                  <a:cubicBezTo>
                    <a:pt x="37872" y="33102"/>
                    <a:pt x="36428" y="33500"/>
                    <a:pt x="34985" y="33814"/>
                  </a:cubicBezTo>
                  <a:cubicBezTo>
                    <a:pt x="32955" y="34253"/>
                    <a:pt x="30946" y="34692"/>
                    <a:pt x="28959" y="35299"/>
                  </a:cubicBezTo>
                  <a:cubicBezTo>
                    <a:pt x="28394" y="35466"/>
                    <a:pt x="27933" y="35697"/>
                    <a:pt x="27431" y="35948"/>
                  </a:cubicBezTo>
                  <a:cubicBezTo>
                    <a:pt x="27431" y="36157"/>
                    <a:pt x="27410" y="36324"/>
                    <a:pt x="27431" y="36450"/>
                  </a:cubicBezTo>
                  <a:cubicBezTo>
                    <a:pt x="27473" y="36659"/>
                    <a:pt x="27536" y="36868"/>
                    <a:pt x="27640" y="37078"/>
                  </a:cubicBezTo>
                  <a:cubicBezTo>
                    <a:pt x="28017" y="37894"/>
                    <a:pt x="28373" y="38731"/>
                    <a:pt x="28582" y="39588"/>
                  </a:cubicBezTo>
                  <a:cubicBezTo>
                    <a:pt x="28687" y="40007"/>
                    <a:pt x="28896" y="40404"/>
                    <a:pt x="29063" y="40802"/>
                  </a:cubicBezTo>
                  <a:cubicBezTo>
                    <a:pt x="29168" y="41116"/>
                    <a:pt x="29377" y="41241"/>
                    <a:pt x="29691" y="41241"/>
                  </a:cubicBezTo>
                  <a:cubicBezTo>
                    <a:pt x="29837" y="41241"/>
                    <a:pt x="30005" y="41262"/>
                    <a:pt x="30151" y="41262"/>
                  </a:cubicBezTo>
                  <a:cubicBezTo>
                    <a:pt x="30842" y="41241"/>
                    <a:pt x="31511" y="41283"/>
                    <a:pt x="32202" y="41430"/>
                  </a:cubicBezTo>
                  <a:cubicBezTo>
                    <a:pt x="32641" y="41492"/>
                    <a:pt x="33101" y="41534"/>
                    <a:pt x="33583" y="41534"/>
                  </a:cubicBezTo>
                  <a:cubicBezTo>
                    <a:pt x="34210" y="41555"/>
                    <a:pt x="34838" y="41472"/>
                    <a:pt x="35445" y="41534"/>
                  </a:cubicBezTo>
                  <a:cubicBezTo>
                    <a:pt x="37119" y="41639"/>
                    <a:pt x="38688" y="41137"/>
                    <a:pt x="40215" y="40802"/>
                  </a:cubicBezTo>
                  <a:cubicBezTo>
                    <a:pt x="40508" y="40446"/>
                    <a:pt x="40592" y="40091"/>
                    <a:pt x="40571" y="39693"/>
                  </a:cubicBezTo>
                  <a:cubicBezTo>
                    <a:pt x="40529" y="39170"/>
                    <a:pt x="40571" y="38647"/>
                    <a:pt x="40739" y="38124"/>
                  </a:cubicBezTo>
                  <a:cubicBezTo>
                    <a:pt x="40801" y="37915"/>
                    <a:pt x="40822" y="37705"/>
                    <a:pt x="40822" y="37475"/>
                  </a:cubicBezTo>
                  <a:cubicBezTo>
                    <a:pt x="40801" y="36847"/>
                    <a:pt x="40927" y="36241"/>
                    <a:pt x="41094" y="35634"/>
                  </a:cubicBezTo>
                  <a:cubicBezTo>
                    <a:pt x="41345" y="34692"/>
                    <a:pt x="41450" y="33688"/>
                    <a:pt x="41366" y="32579"/>
                  </a:cubicBezTo>
                  <a:close/>
                  <a:moveTo>
                    <a:pt x="17158" y="53482"/>
                  </a:moveTo>
                  <a:cubicBezTo>
                    <a:pt x="17137" y="53586"/>
                    <a:pt x="17074" y="53670"/>
                    <a:pt x="17095" y="53712"/>
                  </a:cubicBezTo>
                  <a:cubicBezTo>
                    <a:pt x="17471" y="55302"/>
                    <a:pt x="18267" y="56557"/>
                    <a:pt x="19899" y="57143"/>
                  </a:cubicBezTo>
                  <a:cubicBezTo>
                    <a:pt x="20317" y="57290"/>
                    <a:pt x="20715" y="57457"/>
                    <a:pt x="21091" y="57604"/>
                  </a:cubicBezTo>
                  <a:cubicBezTo>
                    <a:pt x="21803" y="57855"/>
                    <a:pt x="22514" y="58106"/>
                    <a:pt x="23267" y="58022"/>
                  </a:cubicBezTo>
                  <a:cubicBezTo>
                    <a:pt x="23456" y="58001"/>
                    <a:pt x="23644" y="58085"/>
                    <a:pt x="23832" y="58106"/>
                  </a:cubicBezTo>
                  <a:cubicBezTo>
                    <a:pt x="24314" y="58169"/>
                    <a:pt x="24795" y="58273"/>
                    <a:pt x="25276" y="58273"/>
                  </a:cubicBezTo>
                  <a:cubicBezTo>
                    <a:pt x="26113" y="58294"/>
                    <a:pt x="26971" y="58273"/>
                    <a:pt x="27808" y="58294"/>
                  </a:cubicBezTo>
                  <a:cubicBezTo>
                    <a:pt x="29189" y="58315"/>
                    <a:pt x="30528" y="58106"/>
                    <a:pt x="31700" y="57332"/>
                  </a:cubicBezTo>
                  <a:cubicBezTo>
                    <a:pt x="31804" y="57248"/>
                    <a:pt x="31909" y="57185"/>
                    <a:pt x="32034" y="57164"/>
                  </a:cubicBezTo>
                  <a:cubicBezTo>
                    <a:pt x="32557" y="57081"/>
                    <a:pt x="33039" y="56850"/>
                    <a:pt x="33415" y="56495"/>
                  </a:cubicBezTo>
                  <a:cubicBezTo>
                    <a:pt x="33562" y="56390"/>
                    <a:pt x="33771" y="56348"/>
                    <a:pt x="33938" y="56285"/>
                  </a:cubicBezTo>
                  <a:cubicBezTo>
                    <a:pt x="34189" y="56181"/>
                    <a:pt x="34399" y="56097"/>
                    <a:pt x="34629" y="55972"/>
                  </a:cubicBezTo>
                  <a:cubicBezTo>
                    <a:pt x="34838" y="55867"/>
                    <a:pt x="34943" y="55679"/>
                    <a:pt x="34943" y="55449"/>
                  </a:cubicBezTo>
                  <a:lnTo>
                    <a:pt x="34943" y="53084"/>
                  </a:lnTo>
                  <a:cubicBezTo>
                    <a:pt x="34629" y="52749"/>
                    <a:pt x="34294" y="52561"/>
                    <a:pt x="33917" y="52519"/>
                  </a:cubicBezTo>
                  <a:cubicBezTo>
                    <a:pt x="33248" y="52436"/>
                    <a:pt x="32641" y="52122"/>
                    <a:pt x="31992" y="51933"/>
                  </a:cubicBezTo>
                  <a:cubicBezTo>
                    <a:pt x="30967" y="52310"/>
                    <a:pt x="29670" y="52687"/>
                    <a:pt x="28456" y="52582"/>
                  </a:cubicBezTo>
                  <a:cubicBezTo>
                    <a:pt x="28268" y="52561"/>
                    <a:pt x="28080" y="52561"/>
                    <a:pt x="27912" y="52582"/>
                  </a:cubicBezTo>
                  <a:cubicBezTo>
                    <a:pt x="26636" y="52687"/>
                    <a:pt x="25402" y="52833"/>
                    <a:pt x="24104" y="52896"/>
                  </a:cubicBezTo>
                  <a:cubicBezTo>
                    <a:pt x="23330" y="52959"/>
                    <a:pt x="22514" y="53168"/>
                    <a:pt x="21698" y="53147"/>
                  </a:cubicBezTo>
                  <a:cubicBezTo>
                    <a:pt x="21489" y="53147"/>
                    <a:pt x="21280" y="53189"/>
                    <a:pt x="21049" y="53210"/>
                  </a:cubicBezTo>
                  <a:cubicBezTo>
                    <a:pt x="20547" y="53272"/>
                    <a:pt x="20087" y="53356"/>
                    <a:pt x="19585" y="53377"/>
                  </a:cubicBezTo>
                  <a:cubicBezTo>
                    <a:pt x="18936" y="53398"/>
                    <a:pt x="18288" y="53377"/>
                    <a:pt x="17618" y="53377"/>
                  </a:cubicBezTo>
                  <a:cubicBezTo>
                    <a:pt x="17492" y="53419"/>
                    <a:pt x="17304" y="53461"/>
                    <a:pt x="17158" y="53482"/>
                  </a:cubicBezTo>
                  <a:close/>
                  <a:moveTo>
                    <a:pt x="54527" y="25486"/>
                  </a:moveTo>
                  <a:cubicBezTo>
                    <a:pt x="54318" y="25235"/>
                    <a:pt x="54025" y="25109"/>
                    <a:pt x="53753" y="25026"/>
                  </a:cubicBezTo>
                  <a:cubicBezTo>
                    <a:pt x="52832" y="24754"/>
                    <a:pt x="51912" y="24440"/>
                    <a:pt x="50970" y="24210"/>
                  </a:cubicBezTo>
                  <a:cubicBezTo>
                    <a:pt x="50405" y="24063"/>
                    <a:pt x="49840" y="23875"/>
                    <a:pt x="49317" y="23603"/>
                  </a:cubicBezTo>
                  <a:cubicBezTo>
                    <a:pt x="48857" y="23373"/>
                    <a:pt x="48355" y="23247"/>
                    <a:pt x="47811" y="23247"/>
                  </a:cubicBezTo>
                  <a:cubicBezTo>
                    <a:pt x="47288" y="23247"/>
                    <a:pt x="46785" y="23184"/>
                    <a:pt x="46304" y="22850"/>
                  </a:cubicBezTo>
                  <a:cubicBezTo>
                    <a:pt x="45949" y="22557"/>
                    <a:pt x="45530" y="22347"/>
                    <a:pt x="45007" y="22452"/>
                  </a:cubicBezTo>
                  <a:cubicBezTo>
                    <a:pt x="44881" y="22473"/>
                    <a:pt x="44714" y="22410"/>
                    <a:pt x="44568" y="22347"/>
                  </a:cubicBezTo>
                  <a:cubicBezTo>
                    <a:pt x="44170" y="22180"/>
                    <a:pt x="43772" y="21992"/>
                    <a:pt x="43375" y="21782"/>
                  </a:cubicBezTo>
                  <a:cubicBezTo>
                    <a:pt x="43312" y="21762"/>
                    <a:pt x="43208" y="21720"/>
                    <a:pt x="43124" y="21699"/>
                  </a:cubicBezTo>
                  <a:cubicBezTo>
                    <a:pt x="42915" y="21824"/>
                    <a:pt x="42705" y="21992"/>
                    <a:pt x="42475" y="22138"/>
                  </a:cubicBezTo>
                  <a:lnTo>
                    <a:pt x="42475" y="22954"/>
                  </a:lnTo>
                  <a:lnTo>
                    <a:pt x="42475" y="26009"/>
                  </a:lnTo>
                  <a:cubicBezTo>
                    <a:pt x="42475" y="26511"/>
                    <a:pt x="42454" y="27013"/>
                    <a:pt x="42601" y="27474"/>
                  </a:cubicBezTo>
                  <a:cubicBezTo>
                    <a:pt x="42684" y="27704"/>
                    <a:pt x="42601" y="28039"/>
                    <a:pt x="42601" y="28290"/>
                  </a:cubicBezTo>
                  <a:cubicBezTo>
                    <a:pt x="42601" y="28457"/>
                    <a:pt x="42559" y="28604"/>
                    <a:pt x="42601" y="28729"/>
                  </a:cubicBezTo>
                  <a:cubicBezTo>
                    <a:pt x="42684" y="29001"/>
                    <a:pt x="42622" y="29210"/>
                    <a:pt x="42559" y="29440"/>
                  </a:cubicBezTo>
                  <a:cubicBezTo>
                    <a:pt x="42412" y="29880"/>
                    <a:pt x="42287" y="30319"/>
                    <a:pt x="42705" y="30717"/>
                  </a:cubicBezTo>
                  <a:cubicBezTo>
                    <a:pt x="42852" y="30884"/>
                    <a:pt x="42831" y="31135"/>
                    <a:pt x="42664" y="31324"/>
                  </a:cubicBezTo>
                  <a:cubicBezTo>
                    <a:pt x="42517" y="31470"/>
                    <a:pt x="42371" y="31637"/>
                    <a:pt x="42245" y="31763"/>
                  </a:cubicBezTo>
                  <a:lnTo>
                    <a:pt x="42245" y="32077"/>
                  </a:lnTo>
                  <a:cubicBezTo>
                    <a:pt x="42203" y="33081"/>
                    <a:pt x="42287" y="34065"/>
                    <a:pt x="42078" y="35027"/>
                  </a:cubicBezTo>
                  <a:cubicBezTo>
                    <a:pt x="41868" y="35927"/>
                    <a:pt x="41617" y="36847"/>
                    <a:pt x="41659" y="37789"/>
                  </a:cubicBezTo>
                  <a:cubicBezTo>
                    <a:pt x="41659" y="37956"/>
                    <a:pt x="41575" y="38145"/>
                    <a:pt x="41555" y="38333"/>
                  </a:cubicBezTo>
                  <a:cubicBezTo>
                    <a:pt x="41366" y="38961"/>
                    <a:pt x="41345" y="39609"/>
                    <a:pt x="41429" y="40258"/>
                  </a:cubicBezTo>
                  <a:cubicBezTo>
                    <a:pt x="41429" y="40321"/>
                    <a:pt x="41513" y="40342"/>
                    <a:pt x="41555" y="40446"/>
                  </a:cubicBezTo>
                  <a:cubicBezTo>
                    <a:pt x="41764" y="40404"/>
                    <a:pt x="41973" y="40321"/>
                    <a:pt x="42245" y="40237"/>
                  </a:cubicBezTo>
                  <a:cubicBezTo>
                    <a:pt x="42580" y="38626"/>
                    <a:pt x="42810" y="37057"/>
                    <a:pt x="42789" y="35425"/>
                  </a:cubicBezTo>
                  <a:cubicBezTo>
                    <a:pt x="42789" y="35236"/>
                    <a:pt x="42684" y="35090"/>
                    <a:pt x="42622" y="34902"/>
                  </a:cubicBezTo>
                  <a:cubicBezTo>
                    <a:pt x="42601" y="34713"/>
                    <a:pt x="42496" y="34483"/>
                    <a:pt x="42580" y="34378"/>
                  </a:cubicBezTo>
                  <a:cubicBezTo>
                    <a:pt x="42894" y="33855"/>
                    <a:pt x="42768" y="33290"/>
                    <a:pt x="42894" y="32767"/>
                  </a:cubicBezTo>
                  <a:cubicBezTo>
                    <a:pt x="42496" y="32349"/>
                    <a:pt x="42517" y="32140"/>
                    <a:pt x="42936" y="31930"/>
                  </a:cubicBezTo>
                  <a:cubicBezTo>
                    <a:pt x="43082" y="31847"/>
                    <a:pt x="43228" y="31826"/>
                    <a:pt x="43354" y="31742"/>
                  </a:cubicBezTo>
                  <a:cubicBezTo>
                    <a:pt x="43626" y="31575"/>
                    <a:pt x="43940" y="31470"/>
                    <a:pt x="44149" y="31261"/>
                  </a:cubicBezTo>
                  <a:cubicBezTo>
                    <a:pt x="44505" y="30905"/>
                    <a:pt x="44902" y="30675"/>
                    <a:pt x="45405" y="30508"/>
                  </a:cubicBezTo>
                  <a:cubicBezTo>
                    <a:pt x="45593" y="30466"/>
                    <a:pt x="45739" y="30340"/>
                    <a:pt x="45865" y="30215"/>
                  </a:cubicBezTo>
                  <a:cubicBezTo>
                    <a:pt x="47183" y="29336"/>
                    <a:pt x="48543" y="28520"/>
                    <a:pt x="49903" y="27704"/>
                  </a:cubicBezTo>
                  <a:cubicBezTo>
                    <a:pt x="50782" y="27181"/>
                    <a:pt x="51703" y="26741"/>
                    <a:pt x="52665" y="26427"/>
                  </a:cubicBezTo>
                  <a:cubicBezTo>
                    <a:pt x="53376" y="26302"/>
                    <a:pt x="53962" y="25967"/>
                    <a:pt x="54527" y="25486"/>
                  </a:cubicBezTo>
                  <a:close/>
                  <a:moveTo>
                    <a:pt x="43040" y="20715"/>
                  </a:moveTo>
                  <a:cubicBezTo>
                    <a:pt x="43814" y="21008"/>
                    <a:pt x="44463" y="21594"/>
                    <a:pt x="45384" y="21531"/>
                  </a:cubicBezTo>
                  <a:cubicBezTo>
                    <a:pt x="45509" y="21531"/>
                    <a:pt x="45697" y="21594"/>
                    <a:pt x="45823" y="21678"/>
                  </a:cubicBezTo>
                  <a:cubicBezTo>
                    <a:pt x="46430" y="21992"/>
                    <a:pt x="47099" y="22138"/>
                    <a:pt x="47748" y="22306"/>
                  </a:cubicBezTo>
                  <a:cubicBezTo>
                    <a:pt x="48564" y="22473"/>
                    <a:pt x="49380" y="22703"/>
                    <a:pt x="50112" y="23101"/>
                  </a:cubicBezTo>
                  <a:cubicBezTo>
                    <a:pt x="50301" y="23226"/>
                    <a:pt x="50510" y="23268"/>
                    <a:pt x="50719" y="23331"/>
                  </a:cubicBezTo>
                  <a:cubicBezTo>
                    <a:pt x="51661" y="23582"/>
                    <a:pt x="52623" y="23854"/>
                    <a:pt x="53586" y="24105"/>
                  </a:cubicBezTo>
                  <a:cubicBezTo>
                    <a:pt x="53690" y="24126"/>
                    <a:pt x="53837" y="24293"/>
                    <a:pt x="53983" y="24084"/>
                  </a:cubicBezTo>
                  <a:cubicBezTo>
                    <a:pt x="53627" y="23352"/>
                    <a:pt x="53502" y="23247"/>
                    <a:pt x="52749" y="22870"/>
                  </a:cubicBezTo>
                  <a:cubicBezTo>
                    <a:pt x="51619" y="22347"/>
                    <a:pt x="50468" y="21908"/>
                    <a:pt x="49422" y="21238"/>
                  </a:cubicBezTo>
                  <a:cubicBezTo>
                    <a:pt x="49401" y="21197"/>
                    <a:pt x="49380" y="21197"/>
                    <a:pt x="49359" y="21176"/>
                  </a:cubicBezTo>
                  <a:cubicBezTo>
                    <a:pt x="47999" y="20820"/>
                    <a:pt x="46765" y="19941"/>
                    <a:pt x="45300" y="19941"/>
                  </a:cubicBezTo>
                  <a:cubicBezTo>
                    <a:pt x="44588" y="19669"/>
                    <a:pt x="43835" y="19774"/>
                    <a:pt x="43040" y="19711"/>
                  </a:cubicBezTo>
                  <a:close/>
                  <a:moveTo>
                    <a:pt x="51682" y="27662"/>
                  </a:moveTo>
                  <a:cubicBezTo>
                    <a:pt x="51472" y="27767"/>
                    <a:pt x="51242" y="27829"/>
                    <a:pt x="51033" y="27955"/>
                  </a:cubicBezTo>
                  <a:cubicBezTo>
                    <a:pt x="49485" y="28917"/>
                    <a:pt x="47936" y="29922"/>
                    <a:pt x="46367" y="30821"/>
                  </a:cubicBezTo>
                  <a:cubicBezTo>
                    <a:pt x="45530" y="31324"/>
                    <a:pt x="44693" y="31826"/>
                    <a:pt x="43835" y="32328"/>
                  </a:cubicBezTo>
                  <a:lnTo>
                    <a:pt x="43438" y="32558"/>
                  </a:lnTo>
                  <a:cubicBezTo>
                    <a:pt x="43521" y="32809"/>
                    <a:pt x="43563" y="33039"/>
                    <a:pt x="43647" y="33270"/>
                  </a:cubicBezTo>
                  <a:cubicBezTo>
                    <a:pt x="43752" y="33290"/>
                    <a:pt x="43835" y="33311"/>
                    <a:pt x="43877" y="33290"/>
                  </a:cubicBezTo>
                  <a:cubicBezTo>
                    <a:pt x="44609" y="32998"/>
                    <a:pt x="45405" y="32767"/>
                    <a:pt x="45928" y="32077"/>
                  </a:cubicBezTo>
                  <a:cubicBezTo>
                    <a:pt x="46074" y="31909"/>
                    <a:pt x="46283" y="31742"/>
                    <a:pt x="46493" y="31617"/>
                  </a:cubicBezTo>
                  <a:cubicBezTo>
                    <a:pt x="47894" y="30591"/>
                    <a:pt x="49213" y="29461"/>
                    <a:pt x="50740" y="28604"/>
                  </a:cubicBezTo>
                  <a:cubicBezTo>
                    <a:pt x="51075" y="28394"/>
                    <a:pt x="51451" y="28101"/>
                    <a:pt x="51682" y="27662"/>
                  </a:cubicBezTo>
                  <a:close/>
                  <a:moveTo>
                    <a:pt x="43228" y="65931"/>
                  </a:moveTo>
                  <a:cubicBezTo>
                    <a:pt x="43542" y="66182"/>
                    <a:pt x="43835" y="66350"/>
                    <a:pt x="44170" y="66350"/>
                  </a:cubicBezTo>
                  <a:cubicBezTo>
                    <a:pt x="45091" y="66371"/>
                    <a:pt x="46032" y="66371"/>
                    <a:pt x="46953" y="66350"/>
                  </a:cubicBezTo>
                  <a:cubicBezTo>
                    <a:pt x="47267" y="66350"/>
                    <a:pt x="47601" y="66266"/>
                    <a:pt x="47853" y="65931"/>
                  </a:cubicBezTo>
                  <a:cubicBezTo>
                    <a:pt x="46974" y="65408"/>
                    <a:pt x="46116" y="64969"/>
                    <a:pt x="45070" y="65032"/>
                  </a:cubicBezTo>
                  <a:cubicBezTo>
                    <a:pt x="44651" y="65094"/>
                    <a:pt x="44191" y="65011"/>
                    <a:pt x="43752" y="65011"/>
                  </a:cubicBezTo>
                  <a:cubicBezTo>
                    <a:pt x="43563" y="65011"/>
                    <a:pt x="43396" y="65032"/>
                    <a:pt x="43208" y="65073"/>
                  </a:cubicBezTo>
                  <a:cubicBezTo>
                    <a:pt x="43228" y="65429"/>
                    <a:pt x="43228" y="65701"/>
                    <a:pt x="43228" y="659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03;p46"/>
            <p:cNvSpPr/>
            <p:nvPr/>
          </p:nvSpPr>
          <p:spPr>
            <a:xfrm flipH="1">
              <a:off x="6602420" y="2853438"/>
              <a:ext cx="52219" cy="78313"/>
            </a:xfrm>
            <a:custGeom>
              <a:avLst/>
              <a:gdLst/>
              <a:ahLst/>
              <a:cxnLst/>
              <a:rect l="l" t="t" r="r" b="b"/>
              <a:pathLst>
                <a:path w="1633" h="2449" extrusionOk="0">
                  <a:moveTo>
                    <a:pt x="1611" y="1235"/>
                  </a:moveTo>
                  <a:cubicBezTo>
                    <a:pt x="1611" y="1403"/>
                    <a:pt x="1632" y="1591"/>
                    <a:pt x="1611" y="1779"/>
                  </a:cubicBezTo>
                  <a:cubicBezTo>
                    <a:pt x="1590" y="2093"/>
                    <a:pt x="1402" y="2323"/>
                    <a:pt x="1151" y="2386"/>
                  </a:cubicBezTo>
                  <a:cubicBezTo>
                    <a:pt x="858" y="2449"/>
                    <a:pt x="565" y="2344"/>
                    <a:pt x="440" y="2093"/>
                  </a:cubicBezTo>
                  <a:cubicBezTo>
                    <a:pt x="168" y="1612"/>
                    <a:pt x="0" y="1152"/>
                    <a:pt x="105" y="608"/>
                  </a:cubicBezTo>
                  <a:cubicBezTo>
                    <a:pt x="168" y="189"/>
                    <a:pt x="440" y="1"/>
                    <a:pt x="900" y="22"/>
                  </a:cubicBezTo>
                  <a:cubicBezTo>
                    <a:pt x="1318" y="22"/>
                    <a:pt x="1590" y="231"/>
                    <a:pt x="1632" y="608"/>
                  </a:cubicBezTo>
                  <a:cubicBezTo>
                    <a:pt x="1632" y="775"/>
                    <a:pt x="1611" y="984"/>
                    <a:pt x="1611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482623" y="1681183"/>
            <a:ext cx="7140300" cy="303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in groups of 4-5 pupils.</a:t>
            </a:r>
          </a:p>
          <a:p>
            <a:pPr marL="457200" indent="-457200" algn="l">
              <a:buFontTx/>
              <a:buChar char="-"/>
            </a:pP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group receives 1 set of sentences from the teacher.</a:t>
            </a:r>
          </a:p>
          <a:p>
            <a:pPr marL="457200" indent="-457200" algn="l">
              <a:buFontTx/>
              <a:buChar char="-"/>
            </a:pP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together, match the questions with the answers.</a:t>
            </a:r>
          </a:p>
          <a:p>
            <a:pPr marL="457200" indent="-457200" algn="l">
              <a:buFontTx/>
              <a:buChar char="-"/>
            </a:pP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fastest one will be the winner</a:t>
            </a:r>
            <a:r>
              <a:rPr lang="en-US" sz="3200" b="0" dirty="0">
                <a:latin typeface="Script MT Bold" panose="03040602040607080904" pitchFamily="66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92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62" y="558546"/>
            <a:ext cx="8315201" cy="372389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188268" y="1624012"/>
            <a:ext cx="457485" cy="21955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00219" y="1985264"/>
            <a:ext cx="1057656" cy="12564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967478" y="2240788"/>
            <a:ext cx="682181" cy="4928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076825" y="2733675"/>
            <a:ext cx="740093" cy="7139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191125" y="1571625"/>
            <a:ext cx="454628" cy="2352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3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56"/>
          <p:cNvSpPr/>
          <p:nvPr/>
        </p:nvSpPr>
        <p:spPr>
          <a:xfrm flipH="1">
            <a:off x="4054720" y="2352439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6" name="Google Shape;1266;p56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1267" name="Google Shape;1267;p5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56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Look, complete and read.</a:t>
            </a:r>
          </a:p>
        </p:txBody>
      </p:sp>
      <p:sp>
        <p:nvSpPr>
          <p:cNvPr id="1272" name="Google Shape;1272;p56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3</a:t>
            </a:r>
            <a:endParaRPr dirty="0"/>
          </a:p>
        </p:txBody>
      </p:sp>
      <p:grpSp>
        <p:nvGrpSpPr>
          <p:cNvPr id="1273" name="Google Shape;1273;p56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1274" name="Google Shape;1274;p56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6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56"/>
          <p:cNvGrpSpPr/>
          <p:nvPr/>
        </p:nvGrpSpPr>
        <p:grpSpPr>
          <a:xfrm>
            <a:off x="7832550" y="325325"/>
            <a:ext cx="741250" cy="792000"/>
            <a:chOff x="-3118700" y="2365900"/>
            <a:chExt cx="741250" cy="792000"/>
          </a:xfrm>
        </p:grpSpPr>
        <p:sp>
          <p:nvSpPr>
            <p:cNvPr id="1277" name="Google Shape;1277;p56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6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6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6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6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6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6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6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6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6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56"/>
          <p:cNvGrpSpPr/>
          <p:nvPr/>
        </p:nvGrpSpPr>
        <p:grpSpPr>
          <a:xfrm flipH="1">
            <a:off x="456675" y="237700"/>
            <a:ext cx="836975" cy="698350"/>
            <a:chOff x="7181850" y="1833225"/>
            <a:chExt cx="836975" cy="698350"/>
          </a:xfrm>
        </p:grpSpPr>
        <p:sp>
          <p:nvSpPr>
            <p:cNvPr id="1288" name="Google Shape;1288;p56"/>
            <p:cNvSpPr/>
            <p:nvPr/>
          </p:nvSpPr>
          <p:spPr>
            <a:xfrm flipH="1"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6"/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6"/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6"/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6"/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6"/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6"/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56"/>
          <p:cNvGrpSpPr/>
          <p:nvPr/>
        </p:nvGrpSpPr>
        <p:grpSpPr>
          <a:xfrm rot="8281202" flipH="1">
            <a:off x="1629071" y="646289"/>
            <a:ext cx="407382" cy="1159252"/>
            <a:chOff x="1474325" y="1168675"/>
            <a:chExt cx="407425" cy="1159375"/>
          </a:xfrm>
        </p:grpSpPr>
        <p:sp>
          <p:nvSpPr>
            <p:cNvPr id="1296" name="Google Shape;1296;p56"/>
            <p:cNvSpPr/>
            <p:nvPr/>
          </p:nvSpPr>
          <p:spPr>
            <a:xfrm flipH="1">
              <a:off x="1751250" y="1216700"/>
              <a:ext cx="55175" cy="52225"/>
            </a:xfrm>
            <a:custGeom>
              <a:avLst/>
              <a:gdLst/>
              <a:ahLst/>
              <a:cxnLst/>
              <a:rect l="l" t="t" r="r" b="b"/>
              <a:pathLst>
                <a:path w="2207" h="2089" extrusionOk="0">
                  <a:moveTo>
                    <a:pt x="1661" y="190"/>
                  </a:moveTo>
                  <a:cubicBezTo>
                    <a:pt x="2206" y="499"/>
                    <a:pt x="2183" y="949"/>
                    <a:pt x="1850" y="1543"/>
                  </a:cubicBezTo>
                  <a:cubicBezTo>
                    <a:pt x="1589" y="1922"/>
                    <a:pt x="1068" y="2088"/>
                    <a:pt x="641" y="1875"/>
                  </a:cubicBezTo>
                  <a:cubicBezTo>
                    <a:pt x="237" y="1685"/>
                    <a:pt x="0" y="1234"/>
                    <a:pt x="95" y="807"/>
                  </a:cubicBezTo>
                  <a:cubicBezTo>
                    <a:pt x="166" y="333"/>
                    <a:pt x="593" y="1"/>
                    <a:pt x="1068" y="24"/>
                  </a:cubicBezTo>
                  <a:cubicBezTo>
                    <a:pt x="1281" y="48"/>
                    <a:pt x="1471" y="119"/>
                    <a:pt x="1661" y="19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6"/>
            <p:cNvSpPr/>
            <p:nvPr/>
          </p:nvSpPr>
          <p:spPr>
            <a:xfrm flipH="1">
              <a:off x="1594700" y="1504900"/>
              <a:ext cx="51025" cy="51025"/>
            </a:xfrm>
            <a:custGeom>
              <a:avLst/>
              <a:gdLst/>
              <a:ahLst/>
              <a:cxnLst/>
              <a:rect l="l" t="t" r="r" b="b"/>
              <a:pathLst>
                <a:path w="2041" h="2041" extrusionOk="0">
                  <a:moveTo>
                    <a:pt x="1495" y="262"/>
                  </a:moveTo>
                  <a:cubicBezTo>
                    <a:pt x="1922" y="523"/>
                    <a:pt x="2041" y="1092"/>
                    <a:pt x="1780" y="1495"/>
                  </a:cubicBezTo>
                  <a:cubicBezTo>
                    <a:pt x="1495" y="1922"/>
                    <a:pt x="949" y="2041"/>
                    <a:pt x="522" y="1756"/>
                  </a:cubicBezTo>
                  <a:cubicBezTo>
                    <a:pt x="119" y="1495"/>
                    <a:pt x="1" y="926"/>
                    <a:pt x="261" y="523"/>
                  </a:cubicBezTo>
                  <a:cubicBezTo>
                    <a:pt x="522" y="120"/>
                    <a:pt x="1092" y="1"/>
                    <a:pt x="1495" y="262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6"/>
            <p:cNvSpPr/>
            <p:nvPr/>
          </p:nvSpPr>
          <p:spPr>
            <a:xfrm flipH="1">
              <a:off x="1592925" y="1618775"/>
              <a:ext cx="74150" cy="68225"/>
            </a:xfrm>
            <a:custGeom>
              <a:avLst/>
              <a:gdLst/>
              <a:ahLst/>
              <a:cxnLst/>
              <a:rect l="l" t="t" r="r" b="b"/>
              <a:pathLst>
                <a:path w="2966" h="2729" extrusionOk="0">
                  <a:moveTo>
                    <a:pt x="1922" y="570"/>
                  </a:moveTo>
                  <a:cubicBezTo>
                    <a:pt x="2966" y="1139"/>
                    <a:pt x="2088" y="2728"/>
                    <a:pt x="1044" y="2159"/>
                  </a:cubicBezTo>
                  <a:cubicBezTo>
                    <a:pt x="1" y="1566"/>
                    <a:pt x="855" y="0"/>
                    <a:pt x="1922" y="57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6"/>
            <p:cNvSpPr/>
            <p:nvPr/>
          </p:nvSpPr>
          <p:spPr>
            <a:xfrm flipH="1">
              <a:off x="1800475" y="1719000"/>
              <a:ext cx="58725" cy="61100"/>
            </a:xfrm>
            <a:custGeom>
              <a:avLst/>
              <a:gdLst/>
              <a:ahLst/>
              <a:cxnLst/>
              <a:rect l="l" t="t" r="r" b="b"/>
              <a:pathLst>
                <a:path w="2349" h="2444" extrusionOk="0">
                  <a:moveTo>
                    <a:pt x="1755" y="237"/>
                  </a:moveTo>
                  <a:cubicBezTo>
                    <a:pt x="2182" y="475"/>
                    <a:pt x="2348" y="996"/>
                    <a:pt x="2087" y="1423"/>
                  </a:cubicBezTo>
                  <a:cubicBezTo>
                    <a:pt x="1518" y="2443"/>
                    <a:pt x="0" y="1566"/>
                    <a:pt x="569" y="570"/>
                  </a:cubicBezTo>
                  <a:cubicBezTo>
                    <a:pt x="807" y="143"/>
                    <a:pt x="1352" y="0"/>
                    <a:pt x="1755" y="23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6"/>
            <p:cNvSpPr/>
            <p:nvPr/>
          </p:nvSpPr>
          <p:spPr>
            <a:xfrm flipH="1">
              <a:off x="1585800" y="2272875"/>
              <a:ext cx="51025" cy="55175"/>
            </a:xfrm>
            <a:custGeom>
              <a:avLst/>
              <a:gdLst/>
              <a:ahLst/>
              <a:cxnLst/>
              <a:rect l="l" t="t" r="r" b="b"/>
              <a:pathLst>
                <a:path w="2041" h="2207" extrusionOk="0">
                  <a:moveTo>
                    <a:pt x="1779" y="1566"/>
                  </a:moveTo>
                  <a:cubicBezTo>
                    <a:pt x="1400" y="2207"/>
                    <a:pt x="404" y="2088"/>
                    <a:pt x="214" y="1353"/>
                  </a:cubicBezTo>
                  <a:cubicBezTo>
                    <a:pt x="0" y="594"/>
                    <a:pt x="807" y="0"/>
                    <a:pt x="1471" y="380"/>
                  </a:cubicBezTo>
                  <a:cubicBezTo>
                    <a:pt x="1898" y="594"/>
                    <a:pt x="2040" y="1139"/>
                    <a:pt x="1779" y="15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6"/>
            <p:cNvSpPr/>
            <p:nvPr/>
          </p:nvSpPr>
          <p:spPr>
            <a:xfrm flipH="1">
              <a:off x="1474325" y="2036250"/>
              <a:ext cx="43900" cy="49250"/>
            </a:xfrm>
            <a:custGeom>
              <a:avLst/>
              <a:gdLst/>
              <a:ahLst/>
              <a:cxnLst/>
              <a:rect l="l" t="t" r="r" b="b"/>
              <a:pathLst>
                <a:path w="1756" h="1970" extrusionOk="0">
                  <a:moveTo>
                    <a:pt x="451" y="1804"/>
                  </a:moveTo>
                  <a:cubicBezTo>
                    <a:pt x="167" y="1614"/>
                    <a:pt x="1" y="1258"/>
                    <a:pt x="72" y="926"/>
                  </a:cubicBezTo>
                  <a:cubicBezTo>
                    <a:pt x="238" y="96"/>
                    <a:pt x="1353" y="1"/>
                    <a:pt x="1661" y="784"/>
                  </a:cubicBezTo>
                  <a:cubicBezTo>
                    <a:pt x="1708" y="950"/>
                    <a:pt x="1732" y="1116"/>
                    <a:pt x="1732" y="1282"/>
                  </a:cubicBezTo>
                  <a:cubicBezTo>
                    <a:pt x="1756" y="1638"/>
                    <a:pt x="1471" y="1922"/>
                    <a:pt x="1115" y="1946"/>
                  </a:cubicBezTo>
                  <a:cubicBezTo>
                    <a:pt x="878" y="1970"/>
                    <a:pt x="665" y="1899"/>
                    <a:pt x="451" y="180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6"/>
            <p:cNvSpPr/>
            <p:nvPr/>
          </p:nvSpPr>
          <p:spPr>
            <a:xfrm flipH="1">
              <a:off x="1735250" y="1797875"/>
              <a:ext cx="58125" cy="55750"/>
            </a:xfrm>
            <a:custGeom>
              <a:avLst/>
              <a:gdLst/>
              <a:ahLst/>
              <a:cxnLst/>
              <a:rect l="l" t="t" r="r" b="b"/>
              <a:pathLst>
                <a:path w="2325" h="2230" extrusionOk="0">
                  <a:moveTo>
                    <a:pt x="546" y="1684"/>
                  </a:moveTo>
                  <a:cubicBezTo>
                    <a:pt x="142" y="1471"/>
                    <a:pt x="0" y="949"/>
                    <a:pt x="261" y="546"/>
                  </a:cubicBezTo>
                  <a:cubicBezTo>
                    <a:pt x="451" y="142"/>
                    <a:pt x="973" y="0"/>
                    <a:pt x="1376" y="261"/>
                  </a:cubicBezTo>
                  <a:cubicBezTo>
                    <a:pt x="2325" y="807"/>
                    <a:pt x="1471" y="2230"/>
                    <a:pt x="546" y="168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6"/>
            <p:cNvSpPr/>
            <p:nvPr/>
          </p:nvSpPr>
          <p:spPr>
            <a:xfrm flipH="1">
              <a:off x="1723975" y="1648425"/>
              <a:ext cx="46275" cy="36200"/>
            </a:xfrm>
            <a:custGeom>
              <a:avLst/>
              <a:gdLst/>
              <a:ahLst/>
              <a:cxnLst/>
              <a:rect l="l" t="t" r="r" b="b"/>
              <a:pathLst>
                <a:path w="1851" h="1448" extrusionOk="0">
                  <a:moveTo>
                    <a:pt x="1305" y="95"/>
                  </a:moveTo>
                  <a:cubicBezTo>
                    <a:pt x="1850" y="427"/>
                    <a:pt x="1779" y="1068"/>
                    <a:pt x="1423" y="1258"/>
                  </a:cubicBezTo>
                  <a:cubicBezTo>
                    <a:pt x="1115" y="1424"/>
                    <a:pt x="759" y="1447"/>
                    <a:pt x="427" y="1329"/>
                  </a:cubicBezTo>
                  <a:cubicBezTo>
                    <a:pt x="142" y="1186"/>
                    <a:pt x="0" y="902"/>
                    <a:pt x="48" y="593"/>
                  </a:cubicBezTo>
                  <a:cubicBezTo>
                    <a:pt x="95" y="285"/>
                    <a:pt x="332" y="48"/>
                    <a:pt x="641" y="0"/>
                  </a:cubicBezTo>
                  <a:cubicBezTo>
                    <a:pt x="854" y="24"/>
                    <a:pt x="1068" y="48"/>
                    <a:pt x="1305" y="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6"/>
            <p:cNvSpPr/>
            <p:nvPr/>
          </p:nvSpPr>
          <p:spPr>
            <a:xfrm flipH="1">
              <a:off x="1504550" y="2170275"/>
              <a:ext cx="41550" cy="42125"/>
            </a:xfrm>
            <a:custGeom>
              <a:avLst/>
              <a:gdLst/>
              <a:ahLst/>
              <a:cxnLst/>
              <a:rect l="l" t="t" r="r" b="b"/>
              <a:pathLst>
                <a:path w="1662" h="1685" extrusionOk="0">
                  <a:moveTo>
                    <a:pt x="1448" y="1234"/>
                  </a:moveTo>
                  <a:cubicBezTo>
                    <a:pt x="1234" y="1590"/>
                    <a:pt x="783" y="1685"/>
                    <a:pt x="451" y="1471"/>
                  </a:cubicBezTo>
                  <a:cubicBezTo>
                    <a:pt x="119" y="1258"/>
                    <a:pt x="1" y="831"/>
                    <a:pt x="190" y="475"/>
                  </a:cubicBezTo>
                  <a:cubicBezTo>
                    <a:pt x="404" y="119"/>
                    <a:pt x="878" y="1"/>
                    <a:pt x="1234" y="238"/>
                  </a:cubicBezTo>
                  <a:cubicBezTo>
                    <a:pt x="1566" y="451"/>
                    <a:pt x="1661" y="902"/>
                    <a:pt x="1448" y="123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6"/>
            <p:cNvSpPr/>
            <p:nvPr/>
          </p:nvSpPr>
          <p:spPr>
            <a:xfrm flipH="1">
              <a:off x="1657550" y="1759325"/>
              <a:ext cx="51025" cy="48050"/>
            </a:xfrm>
            <a:custGeom>
              <a:avLst/>
              <a:gdLst/>
              <a:ahLst/>
              <a:cxnLst/>
              <a:rect l="l" t="t" r="r" b="b"/>
              <a:pathLst>
                <a:path w="2041" h="1922" extrusionOk="0">
                  <a:moveTo>
                    <a:pt x="807" y="1708"/>
                  </a:moveTo>
                  <a:cubicBezTo>
                    <a:pt x="0" y="1210"/>
                    <a:pt x="735" y="0"/>
                    <a:pt x="1542" y="475"/>
                  </a:cubicBezTo>
                  <a:cubicBezTo>
                    <a:pt x="1922" y="664"/>
                    <a:pt x="2040" y="1139"/>
                    <a:pt x="1803" y="1495"/>
                  </a:cubicBezTo>
                  <a:cubicBezTo>
                    <a:pt x="1589" y="1827"/>
                    <a:pt x="1139" y="1922"/>
                    <a:pt x="807" y="1708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6"/>
            <p:cNvSpPr/>
            <p:nvPr/>
          </p:nvSpPr>
          <p:spPr>
            <a:xfrm flipH="1">
              <a:off x="1554375" y="1686975"/>
              <a:ext cx="54575" cy="58725"/>
            </a:xfrm>
            <a:custGeom>
              <a:avLst/>
              <a:gdLst/>
              <a:ahLst/>
              <a:cxnLst/>
              <a:rect l="l" t="t" r="r" b="b"/>
              <a:pathLst>
                <a:path w="2183" h="2349" extrusionOk="0">
                  <a:moveTo>
                    <a:pt x="498" y="783"/>
                  </a:moveTo>
                  <a:cubicBezTo>
                    <a:pt x="973" y="0"/>
                    <a:pt x="2183" y="688"/>
                    <a:pt x="1732" y="1518"/>
                  </a:cubicBezTo>
                  <a:cubicBezTo>
                    <a:pt x="1257" y="2349"/>
                    <a:pt x="0" y="1613"/>
                    <a:pt x="498" y="78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6"/>
            <p:cNvSpPr/>
            <p:nvPr/>
          </p:nvSpPr>
          <p:spPr>
            <a:xfrm flipH="1">
              <a:off x="1511075" y="1793725"/>
              <a:ext cx="37975" cy="39750"/>
            </a:xfrm>
            <a:custGeom>
              <a:avLst/>
              <a:gdLst/>
              <a:ahLst/>
              <a:cxnLst/>
              <a:rect l="l" t="t" r="r" b="b"/>
              <a:pathLst>
                <a:path w="1519" h="1590" extrusionOk="0">
                  <a:moveTo>
                    <a:pt x="474" y="1376"/>
                  </a:moveTo>
                  <a:cubicBezTo>
                    <a:pt x="166" y="1234"/>
                    <a:pt x="0" y="854"/>
                    <a:pt x="142" y="522"/>
                  </a:cubicBezTo>
                  <a:cubicBezTo>
                    <a:pt x="261" y="190"/>
                    <a:pt x="617" y="0"/>
                    <a:pt x="949" y="71"/>
                  </a:cubicBezTo>
                  <a:cubicBezTo>
                    <a:pt x="1305" y="166"/>
                    <a:pt x="1518" y="498"/>
                    <a:pt x="1494" y="830"/>
                  </a:cubicBezTo>
                  <a:cubicBezTo>
                    <a:pt x="1471" y="925"/>
                    <a:pt x="1447" y="996"/>
                    <a:pt x="1423" y="1067"/>
                  </a:cubicBezTo>
                  <a:cubicBezTo>
                    <a:pt x="1352" y="1400"/>
                    <a:pt x="996" y="1589"/>
                    <a:pt x="688" y="1471"/>
                  </a:cubicBezTo>
                  <a:cubicBezTo>
                    <a:pt x="593" y="1447"/>
                    <a:pt x="522" y="1400"/>
                    <a:pt x="474" y="137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6"/>
            <p:cNvSpPr/>
            <p:nvPr/>
          </p:nvSpPr>
          <p:spPr>
            <a:xfrm flipH="1">
              <a:off x="1620200" y="1401125"/>
              <a:ext cx="40350" cy="45700"/>
            </a:xfrm>
            <a:custGeom>
              <a:avLst/>
              <a:gdLst/>
              <a:ahLst/>
              <a:cxnLst/>
              <a:rect l="l" t="t" r="r" b="b"/>
              <a:pathLst>
                <a:path w="1614" h="1828" extrusionOk="0">
                  <a:moveTo>
                    <a:pt x="404" y="1495"/>
                  </a:moveTo>
                  <a:cubicBezTo>
                    <a:pt x="95" y="1282"/>
                    <a:pt x="1" y="879"/>
                    <a:pt x="167" y="546"/>
                  </a:cubicBezTo>
                  <a:cubicBezTo>
                    <a:pt x="475" y="1"/>
                    <a:pt x="1305" y="119"/>
                    <a:pt x="1471" y="736"/>
                  </a:cubicBezTo>
                  <a:cubicBezTo>
                    <a:pt x="1614" y="1353"/>
                    <a:pt x="949" y="1827"/>
                    <a:pt x="404" y="14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6"/>
            <p:cNvSpPr/>
            <p:nvPr/>
          </p:nvSpPr>
          <p:spPr>
            <a:xfrm flipH="1">
              <a:off x="1663500" y="1304475"/>
              <a:ext cx="40350" cy="39750"/>
            </a:xfrm>
            <a:custGeom>
              <a:avLst/>
              <a:gdLst/>
              <a:ahLst/>
              <a:cxnLst/>
              <a:rect l="l" t="t" r="r" b="b"/>
              <a:pathLst>
                <a:path w="1614" h="1590" extrusionOk="0">
                  <a:moveTo>
                    <a:pt x="1424" y="1163"/>
                  </a:moveTo>
                  <a:cubicBezTo>
                    <a:pt x="1234" y="1471"/>
                    <a:pt x="807" y="1590"/>
                    <a:pt x="499" y="1424"/>
                  </a:cubicBezTo>
                  <a:cubicBezTo>
                    <a:pt x="143" y="1234"/>
                    <a:pt x="1" y="783"/>
                    <a:pt x="214" y="451"/>
                  </a:cubicBezTo>
                  <a:cubicBezTo>
                    <a:pt x="380" y="119"/>
                    <a:pt x="807" y="0"/>
                    <a:pt x="1139" y="190"/>
                  </a:cubicBezTo>
                  <a:cubicBezTo>
                    <a:pt x="1495" y="356"/>
                    <a:pt x="1614" y="807"/>
                    <a:pt x="1424" y="116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6"/>
            <p:cNvSpPr/>
            <p:nvPr/>
          </p:nvSpPr>
          <p:spPr>
            <a:xfrm flipH="1">
              <a:off x="1842575" y="1168675"/>
              <a:ext cx="39175" cy="39150"/>
            </a:xfrm>
            <a:custGeom>
              <a:avLst/>
              <a:gdLst/>
              <a:ahLst/>
              <a:cxnLst/>
              <a:rect l="l" t="t" r="r" b="b"/>
              <a:pathLst>
                <a:path w="1567" h="1566" extrusionOk="0">
                  <a:moveTo>
                    <a:pt x="1092" y="166"/>
                  </a:moveTo>
                  <a:cubicBezTo>
                    <a:pt x="1448" y="356"/>
                    <a:pt x="1566" y="759"/>
                    <a:pt x="1400" y="1115"/>
                  </a:cubicBezTo>
                  <a:cubicBezTo>
                    <a:pt x="1210" y="1447"/>
                    <a:pt x="807" y="1566"/>
                    <a:pt x="475" y="1400"/>
                  </a:cubicBezTo>
                  <a:cubicBezTo>
                    <a:pt x="119" y="1234"/>
                    <a:pt x="1" y="807"/>
                    <a:pt x="167" y="475"/>
                  </a:cubicBezTo>
                  <a:cubicBezTo>
                    <a:pt x="333" y="119"/>
                    <a:pt x="760" y="0"/>
                    <a:pt x="1092" y="1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6"/>
            <p:cNvSpPr/>
            <p:nvPr/>
          </p:nvSpPr>
          <p:spPr>
            <a:xfrm flipH="1">
              <a:off x="1483200" y="1905200"/>
              <a:ext cx="33850" cy="40350"/>
            </a:xfrm>
            <a:custGeom>
              <a:avLst/>
              <a:gdLst/>
              <a:ahLst/>
              <a:cxnLst/>
              <a:rect l="l" t="t" r="r" b="b"/>
              <a:pathLst>
                <a:path w="1354" h="1614" extrusionOk="0">
                  <a:moveTo>
                    <a:pt x="1140" y="1187"/>
                  </a:moveTo>
                  <a:cubicBezTo>
                    <a:pt x="997" y="1471"/>
                    <a:pt x="689" y="1614"/>
                    <a:pt x="404" y="1519"/>
                  </a:cubicBezTo>
                  <a:cubicBezTo>
                    <a:pt x="167" y="1448"/>
                    <a:pt x="1" y="1210"/>
                    <a:pt x="1" y="973"/>
                  </a:cubicBezTo>
                  <a:cubicBezTo>
                    <a:pt x="1" y="807"/>
                    <a:pt x="48" y="617"/>
                    <a:pt x="96" y="475"/>
                  </a:cubicBezTo>
                  <a:cubicBezTo>
                    <a:pt x="191" y="167"/>
                    <a:pt x="499" y="1"/>
                    <a:pt x="807" y="72"/>
                  </a:cubicBezTo>
                  <a:cubicBezTo>
                    <a:pt x="1140" y="167"/>
                    <a:pt x="1353" y="475"/>
                    <a:pt x="1282" y="807"/>
                  </a:cubicBezTo>
                  <a:cubicBezTo>
                    <a:pt x="1258" y="949"/>
                    <a:pt x="1211" y="1068"/>
                    <a:pt x="1140" y="118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990599"/>
            <a:ext cx="8488747" cy="288863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240293" y="1066800"/>
            <a:ext cx="1760082" cy="521784"/>
          </a:xfrm>
          <a:prstGeom prst="wedgeRoundRectCallout">
            <a:avLst>
              <a:gd name="adj1" fmla="val -26838"/>
              <a:gd name="adj2" fmla="val 3345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pencil case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680213" y="1570209"/>
            <a:ext cx="1760082" cy="346506"/>
          </a:xfrm>
          <a:prstGeom prst="wedgeRoundRectCallout">
            <a:avLst>
              <a:gd name="adj1" fmla="val -26838"/>
              <a:gd name="adj2" fmla="val 3345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045983" y="2560658"/>
            <a:ext cx="1760082" cy="346506"/>
          </a:xfrm>
          <a:prstGeom prst="wedgeRoundRectCallout">
            <a:avLst>
              <a:gd name="adj1" fmla="val -26838"/>
              <a:gd name="adj2" fmla="val 3345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180716" y="2883083"/>
            <a:ext cx="1760082" cy="346506"/>
          </a:xfrm>
          <a:prstGeom prst="wedgeRoundRectCallout">
            <a:avLst>
              <a:gd name="adj1" fmla="val -26838"/>
              <a:gd name="adj2" fmla="val 3345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80657" y="1127637"/>
            <a:ext cx="1159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 down</a:t>
            </a:r>
          </a:p>
        </p:txBody>
      </p:sp>
    </p:spTree>
    <p:extLst>
      <p:ext uri="{BB962C8B-B14F-4D97-AF65-F5344CB8AC3E}">
        <p14:creationId xmlns:p14="http://schemas.microsoft.com/office/powerpoint/2010/main" val="104130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56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6" name="Google Shape;1266;p56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1267" name="Google Shape;1267;p5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56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Ask and anwer. </a:t>
            </a:r>
          </a:p>
        </p:txBody>
      </p:sp>
      <p:sp>
        <p:nvSpPr>
          <p:cNvPr id="1272" name="Google Shape;1272;p56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4</a:t>
            </a:r>
            <a:endParaRPr dirty="0"/>
          </a:p>
        </p:txBody>
      </p:sp>
      <p:grpSp>
        <p:nvGrpSpPr>
          <p:cNvPr id="1273" name="Google Shape;1273;p56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1274" name="Google Shape;1274;p56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6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56"/>
          <p:cNvGrpSpPr/>
          <p:nvPr/>
        </p:nvGrpSpPr>
        <p:grpSpPr>
          <a:xfrm>
            <a:off x="7832550" y="325325"/>
            <a:ext cx="741250" cy="792000"/>
            <a:chOff x="-3118700" y="2365900"/>
            <a:chExt cx="741250" cy="792000"/>
          </a:xfrm>
        </p:grpSpPr>
        <p:sp>
          <p:nvSpPr>
            <p:cNvPr id="1277" name="Google Shape;1277;p56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6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6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6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6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6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6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6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6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6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56"/>
          <p:cNvGrpSpPr/>
          <p:nvPr/>
        </p:nvGrpSpPr>
        <p:grpSpPr>
          <a:xfrm flipH="1">
            <a:off x="456675" y="237700"/>
            <a:ext cx="836975" cy="698350"/>
            <a:chOff x="7181850" y="1833225"/>
            <a:chExt cx="836975" cy="698350"/>
          </a:xfrm>
        </p:grpSpPr>
        <p:sp>
          <p:nvSpPr>
            <p:cNvPr id="1288" name="Google Shape;1288;p56"/>
            <p:cNvSpPr/>
            <p:nvPr/>
          </p:nvSpPr>
          <p:spPr>
            <a:xfrm flipH="1"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6"/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6"/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6"/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6"/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6"/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6"/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56"/>
          <p:cNvGrpSpPr/>
          <p:nvPr/>
        </p:nvGrpSpPr>
        <p:grpSpPr>
          <a:xfrm rot="8281202" flipH="1">
            <a:off x="1629071" y="646289"/>
            <a:ext cx="407382" cy="1159252"/>
            <a:chOff x="1474325" y="1168675"/>
            <a:chExt cx="407425" cy="1159375"/>
          </a:xfrm>
        </p:grpSpPr>
        <p:sp>
          <p:nvSpPr>
            <p:cNvPr id="1296" name="Google Shape;1296;p56"/>
            <p:cNvSpPr/>
            <p:nvPr/>
          </p:nvSpPr>
          <p:spPr>
            <a:xfrm flipH="1">
              <a:off x="1751250" y="1216700"/>
              <a:ext cx="55175" cy="52225"/>
            </a:xfrm>
            <a:custGeom>
              <a:avLst/>
              <a:gdLst/>
              <a:ahLst/>
              <a:cxnLst/>
              <a:rect l="l" t="t" r="r" b="b"/>
              <a:pathLst>
                <a:path w="2207" h="2089" extrusionOk="0">
                  <a:moveTo>
                    <a:pt x="1661" y="190"/>
                  </a:moveTo>
                  <a:cubicBezTo>
                    <a:pt x="2206" y="499"/>
                    <a:pt x="2183" y="949"/>
                    <a:pt x="1850" y="1543"/>
                  </a:cubicBezTo>
                  <a:cubicBezTo>
                    <a:pt x="1589" y="1922"/>
                    <a:pt x="1068" y="2088"/>
                    <a:pt x="641" y="1875"/>
                  </a:cubicBezTo>
                  <a:cubicBezTo>
                    <a:pt x="237" y="1685"/>
                    <a:pt x="0" y="1234"/>
                    <a:pt x="95" y="807"/>
                  </a:cubicBezTo>
                  <a:cubicBezTo>
                    <a:pt x="166" y="333"/>
                    <a:pt x="593" y="1"/>
                    <a:pt x="1068" y="24"/>
                  </a:cubicBezTo>
                  <a:cubicBezTo>
                    <a:pt x="1281" y="48"/>
                    <a:pt x="1471" y="119"/>
                    <a:pt x="1661" y="19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6"/>
            <p:cNvSpPr/>
            <p:nvPr/>
          </p:nvSpPr>
          <p:spPr>
            <a:xfrm flipH="1">
              <a:off x="1594700" y="1504900"/>
              <a:ext cx="51025" cy="51025"/>
            </a:xfrm>
            <a:custGeom>
              <a:avLst/>
              <a:gdLst/>
              <a:ahLst/>
              <a:cxnLst/>
              <a:rect l="l" t="t" r="r" b="b"/>
              <a:pathLst>
                <a:path w="2041" h="2041" extrusionOk="0">
                  <a:moveTo>
                    <a:pt x="1495" y="262"/>
                  </a:moveTo>
                  <a:cubicBezTo>
                    <a:pt x="1922" y="523"/>
                    <a:pt x="2041" y="1092"/>
                    <a:pt x="1780" y="1495"/>
                  </a:cubicBezTo>
                  <a:cubicBezTo>
                    <a:pt x="1495" y="1922"/>
                    <a:pt x="949" y="2041"/>
                    <a:pt x="522" y="1756"/>
                  </a:cubicBezTo>
                  <a:cubicBezTo>
                    <a:pt x="119" y="1495"/>
                    <a:pt x="1" y="926"/>
                    <a:pt x="261" y="523"/>
                  </a:cubicBezTo>
                  <a:cubicBezTo>
                    <a:pt x="522" y="120"/>
                    <a:pt x="1092" y="1"/>
                    <a:pt x="1495" y="262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6"/>
            <p:cNvSpPr/>
            <p:nvPr/>
          </p:nvSpPr>
          <p:spPr>
            <a:xfrm flipH="1">
              <a:off x="1592925" y="1618775"/>
              <a:ext cx="74150" cy="68225"/>
            </a:xfrm>
            <a:custGeom>
              <a:avLst/>
              <a:gdLst/>
              <a:ahLst/>
              <a:cxnLst/>
              <a:rect l="l" t="t" r="r" b="b"/>
              <a:pathLst>
                <a:path w="2966" h="2729" extrusionOk="0">
                  <a:moveTo>
                    <a:pt x="1922" y="570"/>
                  </a:moveTo>
                  <a:cubicBezTo>
                    <a:pt x="2966" y="1139"/>
                    <a:pt x="2088" y="2728"/>
                    <a:pt x="1044" y="2159"/>
                  </a:cubicBezTo>
                  <a:cubicBezTo>
                    <a:pt x="1" y="1566"/>
                    <a:pt x="855" y="0"/>
                    <a:pt x="1922" y="57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6"/>
            <p:cNvSpPr/>
            <p:nvPr/>
          </p:nvSpPr>
          <p:spPr>
            <a:xfrm flipH="1">
              <a:off x="1800475" y="1719000"/>
              <a:ext cx="58725" cy="61100"/>
            </a:xfrm>
            <a:custGeom>
              <a:avLst/>
              <a:gdLst/>
              <a:ahLst/>
              <a:cxnLst/>
              <a:rect l="l" t="t" r="r" b="b"/>
              <a:pathLst>
                <a:path w="2349" h="2444" extrusionOk="0">
                  <a:moveTo>
                    <a:pt x="1755" y="237"/>
                  </a:moveTo>
                  <a:cubicBezTo>
                    <a:pt x="2182" y="475"/>
                    <a:pt x="2348" y="996"/>
                    <a:pt x="2087" y="1423"/>
                  </a:cubicBezTo>
                  <a:cubicBezTo>
                    <a:pt x="1518" y="2443"/>
                    <a:pt x="0" y="1566"/>
                    <a:pt x="569" y="570"/>
                  </a:cubicBezTo>
                  <a:cubicBezTo>
                    <a:pt x="807" y="143"/>
                    <a:pt x="1352" y="0"/>
                    <a:pt x="1755" y="23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6"/>
            <p:cNvSpPr/>
            <p:nvPr/>
          </p:nvSpPr>
          <p:spPr>
            <a:xfrm flipH="1">
              <a:off x="1585800" y="2272875"/>
              <a:ext cx="51025" cy="55175"/>
            </a:xfrm>
            <a:custGeom>
              <a:avLst/>
              <a:gdLst/>
              <a:ahLst/>
              <a:cxnLst/>
              <a:rect l="l" t="t" r="r" b="b"/>
              <a:pathLst>
                <a:path w="2041" h="2207" extrusionOk="0">
                  <a:moveTo>
                    <a:pt x="1779" y="1566"/>
                  </a:moveTo>
                  <a:cubicBezTo>
                    <a:pt x="1400" y="2207"/>
                    <a:pt x="404" y="2088"/>
                    <a:pt x="214" y="1353"/>
                  </a:cubicBezTo>
                  <a:cubicBezTo>
                    <a:pt x="0" y="594"/>
                    <a:pt x="807" y="0"/>
                    <a:pt x="1471" y="380"/>
                  </a:cubicBezTo>
                  <a:cubicBezTo>
                    <a:pt x="1898" y="594"/>
                    <a:pt x="2040" y="1139"/>
                    <a:pt x="1779" y="15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6"/>
            <p:cNvSpPr/>
            <p:nvPr/>
          </p:nvSpPr>
          <p:spPr>
            <a:xfrm flipH="1">
              <a:off x="1474325" y="2036250"/>
              <a:ext cx="43900" cy="49250"/>
            </a:xfrm>
            <a:custGeom>
              <a:avLst/>
              <a:gdLst/>
              <a:ahLst/>
              <a:cxnLst/>
              <a:rect l="l" t="t" r="r" b="b"/>
              <a:pathLst>
                <a:path w="1756" h="1970" extrusionOk="0">
                  <a:moveTo>
                    <a:pt x="451" y="1804"/>
                  </a:moveTo>
                  <a:cubicBezTo>
                    <a:pt x="167" y="1614"/>
                    <a:pt x="1" y="1258"/>
                    <a:pt x="72" y="926"/>
                  </a:cubicBezTo>
                  <a:cubicBezTo>
                    <a:pt x="238" y="96"/>
                    <a:pt x="1353" y="1"/>
                    <a:pt x="1661" y="784"/>
                  </a:cubicBezTo>
                  <a:cubicBezTo>
                    <a:pt x="1708" y="950"/>
                    <a:pt x="1732" y="1116"/>
                    <a:pt x="1732" y="1282"/>
                  </a:cubicBezTo>
                  <a:cubicBezTo>
                    <a:pt x="1756" y="1638"/>
                    <a:pt x="1471" y="1922"/>
                    <a:pt x="1115" y="1946"/>
                  </a:cubicBezTo>
                  <a:cubicBezTo>
                    <a:pt x="878" y="1970"/>
                    <a:pt x="665" y="1899"/>
                    <a:pt x="451" y="180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6"/>
            <p:cNvSpPr/>
            <p:nvPr/>
          </p:nvSpPr>
          <p:spPr>
            <a:xfrm flipH="1">
              <a:off x="1735250" y="1797875"/>
              <a:ext cx="58125" cy="55750"/>
            </a:xfrm>
            <a:custGeom>
              <a:avLst/>
              <a:gdLst/>
              <a:ahLst/>
              <a:cxnLst/>
              <a:rect l="l" t="t" r="r" b="b"/>
              <a:pathLst>
                <a:path w="2325" h="2230" extrusionOk="0">
                  <a:moveTo>
                    <a:pt x="546" y="1684"/>
                  </a:moveTo>
                  <a:cubicBezTo>
                    <a:pt x="142" y="1471"/>
                    <a:pt x="0" y="949"/>
                    <a:pt x="261" y="546"/>
                  </a:cubicBezTo>
                  <a:cubicBezTo>
                    <a:pt x="451" y="142"/>
                    <a:pt x="973" y="0"/>
                    <a:pt x="1376" y="261"/>
                  </a:cubicBezTo>
                  <a:cubicBezTo>
                    <a:pt x="2325" y="807"/>
                    <a:pt x="1471" y="2230"/>
                    <a:pt x="546" y="168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6"/>
            <p:cNvSpPr/>
            <p:nvPr/>
          </p:nvSpPr>
          <p:spPr>
            <a:xfrm flipH="1">
              <a:off x="1723975" y="1648425"/>
              <a:ext cx="46275" cy="36200"/>
            </a:xfrm>
            <a:custGeom>
              <a:avLst/>
              <a:gdLst/>
              <a:ahLst/>
              <a:cxnLst/>
              <a:rect l="l" t="t" r="r" b="b"/>
              <a:pathLst>
                <a:path w="1851" h="1448" extrusionOk="0">
                  <a:moveTo>
                    <a:pt x="1305" y="95"/>
                  </a:moveTo>
                  <a:cubicBezTo>
                    <a:pt x="1850" y="427"/>
                    <a:pt x="1779" y="1068"/>
                    <a:pt x="1423" y="1258"/>
                  </a:cubicBezTo>
                  <a:cubicBezTo>
                    <a:pt x="1115" y="1424"/>
                    <a:pt x="759" y="1447"/>
                    <a:pt x="427" y="1329"/>
                  </a:cubicBezTo>
                  <a:cubicBezTo>
                    <a:pt x="142" y="1186"/>
                    <a:pt x="0" y="902"/>
                    <a:pt x="48" y="593"/>
                  </a:cubicBezTo>
                  <a:cubicBezTo>
                    <a:pt x="95" y="285"/>
                    <a:pt x="332" y="48"/>
                    <a:pt x="641" y="0"/>
                  </a:cubicBezTo>
                  <a:cubicBezTo>
                    <a:pt x="854" y="24"/>
                    <a:pt x="1068" y="48"/>
                    <a:pt x="1305" y="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6"/>
            <p:cNvSpPr/>
            <p:nvPr/>
          </p:nvSpPr>
          <p:spPr>
            <a:xfrm flipH="1">
              <a:off x="1504550" y="2170275"/>
              <a:ext cx="41550" cy="42125"/>
            </a:xfrm>
            <a:custGeom>
              <a:avLst/>
              <a:gdLst/>
              <a:ahLst/>
              <a:cxnLst/>
              <a:rect l="l" t="t" r="r" b="b"/>
              <a:pathLst>
                <a:path w="1662" h="1685" extrusionOk="0">
                  <a:moveTo>
                    <a:pt x="1448" y="1234"/>
                  </a:moveTo>
                  <a:cubicBezTo>
                    <a:pt x="1234" y="1590"/>
                    <a:pt x="783" y="1685"/>
                    <a:pt x="451" y="1471"/>
                  </a:cubicBezTo>
                  <a:cubicBezTo>
                    <a:pt x="119" y="1258"/>
                    <a:pt x="1" y="831"/>
                    <a:pt x="190" y="475"/>
                  </a:cubicBezTo>
                  <a:cubicBezTo>
                    <a:pt x="404" y="119"/>
                    <a:pt x="878" y="1"/>
                    <a:pt x="1234" y="238"/>
                  </a:cubicBezTo>
                  <a:cubicBezTo>
                    <a:pt x="1566" y="451"/>
                    <a:pt x="1661" y="902"/>
                    <a:pt x="1448" y="123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6"/>
            <p:cNvSpPr/>
            <p:nvPr/>
          </p:nvSpPr>
          <p:spPr>
            <a:xfrm flipH="1">
              <a:off x="1657550" y="1759325"/>
              <a:ext cx="51025" cy="48050"/>
            </a:xfrm>
            <a:custGeom>
              <a:avLst/>
              <a:gdLst/>
              <a:ahLst/>
              <a:cxnLst/>
              <a:rect l="l" t="t" r="r" b="b"/>
              <a:pathLst>
                <a:path w="2041" h="1922" extrusionOk="0">
                  <a:moveTo>
                    <a:pt x="807" y="1708"/>
                  </a:moveTo>
                  <a:cubicBezTo>
                    <a:pt x="0" y="1210"/>
                    <a:pt x="735" y="0"/>
                    <a:pt x="1542" y="475"/>
                  </a:cubicBezTo>
                  <a:cubicBezTo>
                    <a:pt x="1922" y="664"/>
                    <a:pt x="2040" y="1139"/>
                    <a:pt x="1803" y="1495"/>
                  </a:cubicBezTo>
                  <a:cubicBezTo>
                    <a:pt x="1589" y="1827"/>
                    <a:pt x="1139" y="1922"/>
                    <a:pt x="807" y="1708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6"/>
            <p:cNvSpPr/>
            <p:nvPr/>
          </p:nvSpPr>
          <p:spPr>
            <a:xfrm flipH="1">
              <a:off x="1554375" y="1686975"/>
              <a:ext cx="54575" cy="58725"/>
            </a:xfrm>
            <a:custGeom>
              <a:avLst/>
              <a:gdLst/>
              <a:ahLst/>
              <a:cxnLst/>
              <a:rect l="l" t="t" r="r" b="b"/>
              <a:pathLst>
                <a:path w="2183" h="2349" extrusionOk="0">
                  <a:moveTo>
                    <a:pt x="498" y="783"/>
                  </a:moveTo>
                  <a:cubicBezTo>
                    <a:pt x="973" y="0"/>
                    <a:pt x="2183" y="688"/>
                    <a:pt x="1732" y="1518"/>
                  </a:cubicBezTo>
                  <a:cubicBezTo>
                    <a:pt x="1257" y="2349"/>
                    <a:pt x="0" y="1613"/>
                    <a:pt x="498" y="78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6"/>
            <p:cNvSpPr/>
            <p:nvPr/>
          </p:nvSpPr>
          <p:spPr>
            <a:xfrm flipH="1">
              <a:off x="1511075" y="1793725"/>
              <a:ext cx="37975" cy="39750"/>
            </a:xfrm>
            <a:custGeom>
              <a:avLst/>
              <a:gdLst/>
              <a:ahLst/>
              <a:cxnLst/>
              <a:rect l="l" t="t" r="r" b="b"/>
              <a:pathLst>
                <a:path w="1519" h="1590" extrusionOk="0">
                  <a:moveTo>
                    <a:pt x="474" y="1376"/>
                  </a:moveTo>
                  <a:cubicBezTo>
                    <a:pt x="166" y="1234"/>
                    <a:pt x="0" y="854"/>
                    <a:pt x="142" y="522"/>
                  </a:cubicBezTo>
                  <a:cubicBezTo>
                    <a:pt x="261" y="190"/>
                    <a:pt x="617" y="0"/>
                    <a:pt x="949" y="71"/>
                  </a:cubicBezTo>
                  <a:cubicBezTo>
                    <a:pt x="1305" y="166"/>
                    <a:pt x="1518" y="498"/>
                    <a:pt x="1494" y="830"/>
                  </a:cubicBezTo>
                  <a:cubicBezTo>
                    <a:pt x="1471" y="925"/>
                    <a:pt x="1447" y="996"/>
                    <a:pt x="1423" y="1067"/>
                  </a:cubicBezTo>
                  <a:cubicBezTo>
                    <a:pt x="1352" y="1400"/>
                    <a:pt x="996" y="1589"/>
                    <a:pt x="688" y="1471"/>
                  </a:cubicBezTo>
                  <a:cubicBezTo>
                    <a:pt x="593" y="1447"/>
                    <a:pt x="522" y="1400"/>
                    <a:pt x="474" y="137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6"/>
            <p:cNvSpPr/>
            <p:nvPr/>
          </p:nvSpPr>
          <p:spPr>
            <a:xfrm flipH="1">
              <a:off x="1620200" y="1401125"/>
              <a:ext cx="40350" cy="45700"/>
            </a:xfrm>
            <a:custGeom>
              <a:avLst/>
              <a:gdLst/>
              <a:ahLst/>
              <a:cxnLst/>
              <a:rect l="l" t="t" r="r" b="b"/>
              <a:pathLst>
                <a:path w="1614" h="1828" extrusionOk="0">
                  <a:moveTo>
                    <a:pt x="404" y="1495"/>
                  </a:moveTo>
                  <a:cubicBezTo>
                    <a:pt x="95" y="1282"/>
                    <a:pt x="1" y="879"/>
                    <a:pt x="167" y="546"/>
                  </a:cubicBezTo>
                  <a:cubicBezTo>
                    <a:pt x="475" y="1"/>
                    <a:pt x="1305" y="119"/>
                    <a:pt x="1471" y="736"/>
                  </a:cubicBezTo>
                  <a:cubicBezTo>
                    <a:pt x="1614" y="1353"/>
                    <a:pt x="949" y="1827"/>
                    <a:pt x="404" y="14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6"/>
            <p:cNvSpPr/>
            <p:nvPr/>
          </p:nvSpPr>
          <p:spPr>
            <a:xfrm flipH="1">
              <a:off x="1663500" y="1304475"/>
              <a:ext cx="40350" cy="39750"/>
            </a:xfrm>
            <a:custGeom>
              <a:avLst/>
              <a:gdLst/>
              <a:ahLst/>
              <a:cxnLst/>
              <a:rect l="l" t="t" r="r" b="b"/>
              <a:pathLst>
                <a:path w="1614" h="1590" extrusionOk="0">
                  <a:moveTo>
                    <a:pt x="1424" y="1163"/>
                  </a:moveTo>
                  <a:cubicBezTo>
                    <a:pt x="1234" y="1471"/>
                    <a:pt x="807" y="1590"/>
                    <a:pt x="499" y="1424"/>
                  </a:cubicBezTo>
                  <a:cubicBezTo>
                    <a:pt x="143" y="1234"/>
                    <a:pt x="1" y="783"/>
                    <a:pt x="214" y="451"/>
                  </a:cubicBezTo>
                  <a:cubicBezTo>
                    <a:pt x="380" y="119"/>
                    <a:pt x="807" y="0"/>
                    <a:pt x="1139" y="190"/>
                  </a:cubicBezTo>
                  <a:cubicBezTo>
                    <a:pt x="1495" y="356"/>
                    <a:pt x="1614" y="807"/>
                    <a:pt x="1424" y="116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6"/>
            <p:cNvSpPr/>
            <p:nvPr/>
          </p:nvSpPr>
          <p:spPr>
            <a:xfrm flipH="1">
              <a:off x="1842575" y="1168675"/>
              <a:ext cx="39175" cy="39150"/>
            </a:xfrm>
            <a:custGeom>
              <a:avLst/>
              <a:gdLst/>
              <a:ahLst/>
              <a:cxnLst/>
              <a:rect l="l" t="t" r="r" b="b"/>
              <a:pathLst>
                <a:path w="1567" h="1566" extrusionOk="0">
                  <a:moveTo>
                    <a:pt x="1092" y="166"/>
                  </a:moveTo>
                  <a:cubicBezTo>
                    <a:pt x="1448" y="356"/>
                    <a:pt x="1566" y="759"/>
                    <a:pt x="1400" y="1115"/>
                  </a:cubicBezTo>
                  <a:cubicBezTo>
                    <a:pt x="1210" y="1447"/>
                    <a:pt x="807" y="1566"/>
                    <a:pt x="475" y="1400"/>
                  </a:cubicBezTo>
                  <a:cubicBezTo>
                    <a:pt x="119" y="1234"/>
                    <a:pt x="1" y="807"/>
                    <a:pt x="167" y="475"/>
                  </a:cubicBezTo>
                  <a:cubicBezTo>
                    <a:pt x="333" y="119"/>
                    <a:pt x="760" y="0"/>
                    <a:pt x="1092" y="1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6"/>
            <p:cNvSpPr/>
            <p:nvPr/>
          </p:nvSpPr>
          <p:spPr>
            <a:xfrm flipH="1">
              <a:off x="1483200" y="1905200"/>
              <a:ext cx="33850" cy="40350"/>
            </a:xfrm>
            <a:custGeom>
              <a:avLst/>
              <a:gdLst/>
              <a:ahLst/>
              <a:cxnLst/>
              <a:rect l="l" t="t" r="r" b="b"/>
              <a:pathLst>
                <a:path w="1354" h="1614" extrusionOk="0">
                  <a:moveTo>
                    <a:pt x="1140" y="1187"/>
                  </a:moveTo>
                  <a:cubicBezTo>
                    <a:pt x="997" y="1471"/>
                    <a:pt x="689" y="1614"/>
                    <a:pt x="404" y="1519"/>
                  </a:cubicBezTo>
                  <a:cubicBezTo>
                    <a:pt x="167" y="1448"/>
                    <a:pt x="1" y="1210"/>
                    <a:pt x="1" y="973"/>
                  </a:cubicBezTo>
                  <a:cubicBezTo>
                    <a:pt x="1" y="807"/>
                    <a:pt x="48" y="617"/>
                    <a:pt x="96" y="475"/>
                  </a:cubicBezTo>
                  <a:cubicBezTo>
                    <a:pt x="191" y="167"/>
                    <a:pt x="499" y="1"/>
                    <a:pt x="807" y="72"/>
                  </a:cubicBezTo>
                  <a:cubicBezTo>
                    <a:pt x="1140" y="167"/>
                    <a:pt x="1353" y="475"/>
                    <a:pt x="1282" y="807"/>
                  </a:cubicBezTo>
                  <a:cubicBezTo>
                    <a:pt x="1258" y="949"/>
                    <a:pt x="1211" y="1068"/>
                    <a:pt x="1140" y="118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47510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16" y="154238"/>
            <a:ext cx="7941779" cy="470040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0" y="1334039"/>
            <a:ext cx="5343387" cy="838752"/>
          </a:xfrm>
          <a:prstGeom prst="wedgeRoundRectCallout">
            <a:avLst>
              <a:gd name="adj1" fmla="val -26838"/>
              <a:gd name="adj2" fmla="val 3345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Script MT Bold" panose="03040602040607080904" pitchFamily="66" charset="0"/>
              </a:rPr>
              <a:t>Yes, you can/No, you can’t.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502440" y="1332348"/>
            <a:ext cx="5343387" cy="838752"/>
          </a:xfrm>
          <a:prstGeom prst="wedgeRoundRectCallout">
            <a:avLst>
              <a:gd name="adj1" fmla="val -26838"/>
              <a:gd name="adj2" fmla="val 3345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Script MT Bold" panose="03040602040607080904" pitchFamily="66" charset="0"/>
              </a:rPr>
              <a:t>Yes, I do.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-903688" y="3186072"/>
            <a:ext cx="5343387" cy="838752"/>
          </a:xfrm>
          <a:prstGeom prst="wedgeRoundRectCallout">
            <a:avLst>
              <a:gd name="adj1" fmla="val -26838"/>
              <a:gd name="adj2" fmla="val 3345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Script MT Bold" panose="03040602040607080904" pitchFamily="66" charset="0"/>
              </a:rPr>
              <a:t>They’re blue.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164508" y="3093496"/>
            <a:ext cx="5343387" cy="838752"/>
          </a:xfrm>
          <a:prstGeom prst="wedgeRoundRectCallout">
            <a:avLst>
              <a:gd name="adj1" fmla="val -26838"/>
              <a:gd name="adj2" fmla="val 3345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Script MT Bold" panose="03040602040607080904" pitchFamily="66" charset="0"/>
              </a:rPr>
              <a:t>Yes, it is.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800613" y="4477090"/>
            <a:ext cx="5343387" cy="838752"/>
          </a:xfrm>
          <a:prstGeom prst="wedgeRoundRectCallout">
            <a:avLst>
              <a:gd name="adj1" fmla="val -26838"/>
              <a:gd name="adj2" fmla="val 3345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Script MT Bold" panose="03040602040607080904" pitchFamily="66" charset="0"/>
              </a:rPr>
              <a:t>I play football.</a:t>
            </a:r>
          </a:p>
        </p:txBody>
      </p:sp>
    </p:spTree>
    <p:extLst>
      <p:ext uri="{BB962C8B-B14F-4D97-AF65-F5344CB8AC3E}">
        <p14:creationId xmlns:p14="http://schemas.microsoft.com/office/powerpoint/2010/main" val="347625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56"/>
          <p:cNvSpPr/>
          <p:nvPr/>
        </p:nvSpPr>
        <p:spPr>
          <a:xfrm flipH="1">
            <a:off x="4054720" y="237441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6" name="Google Shape;1266;p56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1267" name="Google Shape;1267;p5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56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US" dirty="0"/>
              <a:t>Fun corner and wrap-up</a:t>
            </a:r>
            <a:endParaRPr lang="en-GB" dirty="0"/>
          </a:p>
        </p:txBody>
      </p:sp>
      <p:sp>
        <p:nvSpPr>
          <p:cNvPr id="1272" name="Google Shape;1272;p56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5</a:t>
            </a:r>
            <a:endParaRPr dirty="0"/>
          </a:p>
        </p:txBody>
      </p:sp>
      <p:grpSp>
        <p:nvGrpSpPr>
          <p:cNvPr id="1273" name="Google Shape;1273;p56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1274" name="Google Shape;1274;p56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6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56"/>
          <p:cNvGrpSpPr/>
          <p:nvPr/>
        </p:nvGrpSpPr>
        <p:grpSpPr>
          <a:xfrm>
            <a:off x="7832550" y="325325"/>
            <a:ext cx="741250" cy="792000"/>
            <a:chOff x="-3118700" y="2365900"/>
            <a:chExt cx="741250" cy="792000"/>
          </a:xfrm>
        </p:grpSpPr>
        <p:sp>
          <p:nvSpPr>
            <p:cNvPr id="1277" name="Google Shape;1277;p56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6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6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6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6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6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6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6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6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6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56"/>
          <p:cNvGrpSpPr/>
          <p:nvPr/>
        </p:nvGrpSpPr>
        <p:grpSpPr>
          <a:xfrm flipH="1">
            <a:off x="456675" y="237700"/>
            <a:ext cx="836975" cy="698350"/>
            <a:chOff x="7181850" y="1833225"/>
            <a:chExt cx="836975" cy="698350"/>
          </a:xfrm>
        </p:grpSpPr>
        <p:sp>
          <p:nvSpPr>
            <p:cNvPr id="1288" name="Google Shape;1288;p56"/>
            <p:cNvSpPr/>
            <p:nvPr/>
          </p:nvSpPr>
          <p:spPr>
            <a:xfrm flipH="1"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6"/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6"/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6"/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6"/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6"/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6"/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56"/>
          <p:cNvGrpSpPr/>
          <p:nvPr/>
        </p:nvGrpSpPr>
        <p:grpSpPr>
          <a:xfrm rot="8281202" flipH="1">
            <a:off x="1629071" y="646289"/>
            <a:ext cx="407382" cy="1159252"/>
            <a:chOff x="1474325" y="1168675"/>
            <a:chExt cx="407425" cy="1159375"/>
          </a:xfrm>
        </p:grpSpPr>
        <p:sp>
          <p:nvSpPr>
            <p:cNvPr id="1296" name="Google Shape;1296;p56"/>
            <p:cNvSpPr/>
            <p:nvPr/>
          </p:nvSpPr>
          <p:spPr>
            <a:xfrm flipH="1">
              <a:off x="1751250" y="1216700"/>
              <a:ext cx="55175" cy="52225"/>
            </a:xfrm>
            <a:custGeom>
              <a:avLst/>
              <a:gdLst/>
              <a:ahLst/>
              <a:cxnLst/>
              <a:rect l="l" t="t" r="r" b="b"/>
              <a:pathLst>
                <a:path w="2207" h="2089" extrusionOk="0">
                  <a:moveTo>
                    <a:pt x="1661" y="190"/>
                  </a:moveTo>
                  <a:cubicBezTo>
                    <a:pt x="2206" y="499"/>
                    <a:pt x="2183" y="949"/>
                    <a:pt x="1850" y="1543"/>
                  </a:cubicBezTo>
                  <a:cubicBezTo>
                    <a:pt x="1589" y="1922"/>
                    <a:pt x="1068" y="2088"/>
                    <a:pt x="641" y="1875"/>
                  </a:cubicBezTo>
                  <a:cubicBezTo>
                    <a:pt x="237" y="1685"/>
                    <a:pt x="0" y="1234"/>
                    <a:pt x="95" y="807"/>
                  </a:cubicBezTo>
                  <a:cubicBezTo>
                    <a:pt x="166" y="333"/>
                    <a:pt x="593" y="1"/>
                    <a:pt x="1068" y="24"/>
                  </a:cubicBezTo>
                  <a:cubicBezTo>
                    <a:pt x="1281" y="48"/>
                    <a:pt x="1471" y="119"/>
                    <a:pt x="1661" y="19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6"/>
            <p:cNvSpPr/>
            <p:nvPr/>
          </p:nvSpPr>
          <p:spPr>
            <a:xfrm flipH="1">
              <a:off x="1594700" y="1504900"/>
              <a:ext cx="51025" cy="51025"/>
            </a:xfrm>
            <a:custGeom>
              <a:avLst/>
              <a:gdLst/>
              <a:ahLst/>
              <a:cxnLst/>
              <a:rect l="l" t="t" r="r" b="b"/>
              <a:pathLst>
                <a:path w="2041" h="2041" extrusionOk="0">
                  <a:moveTo>
                    <a:pt x="1495" y="262"/>
                  </a:moveTo>
                  <a:cubicBezTo>
                    <a:pt x="1922" y="523"/>
                    <a:pt x="2041" y="1092"/>
                    <a:pt x="1780" y="1495"/>
                  </a:cubicBezTo>
                  <a:cubicBezTo>
                    <a:pt x="1495" y="1922"/>
                    <a:pt x="949" y="2041"/>
                    <a:pt x="522" y="1756"/>
                  </a:cubicBezTo>
                  <a:cubicBezTo>
                    <a:pt x="119" y="1495"/>
                    <a:pt x="1" y="926"/>
                    <a:pt x="261" y="523"/>
                  </a:cubicBezTo>
                  <a:cubicBezTo>
                    <a:pt x="522" y="120"/>
                    <a:pt x="1092" y="1"/>
                    <a:pt x="1495" y="262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6"/>
            <p:cNvSpPr/>
            <p:nvPr/>
          </p:nvSpPr>
          <p:spPr>
            <a:xfrm flipH="1">
              <a:off x="1592925" y="1618775"/>
              <a:ext cx="74150" cy="68225"/>
            </a:xfrm>
            <a:custGeom>
              <a:avLst/>
              <a:gdLst/>
              <a:ahLst/>
              <a:cxnLst/>
              <a:rect l="l" t="t" r="r" b="b"/>
              <a:pathLst>
                <a:path w="2966" h="2729" extrusionOk="0">
                  <a:moveTo>
                    <a:pt x="1922" y="570"/>
                  </a:moveTo>
                  <a:cubicBezTo>
                    <a:pt x="2966" y="1139"/>
                    <a:pt x="2088" y="2728"/>
                    <a:pt x="1044" y="2159"/>
                  </a:cubicBezTo>
                  <a:cubicBezTo>
                    <a:pt x="1" y="1566"/>
                    <a:pt x="855" y="0"/>
                    <a:pt x="1922" y="57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6"/>
            <p:cNvSpPr/>
            <p:nvPr/>
          </p:nvSpPr>
          <p:spPr>
            <a:xfrm flipH="1">
              <a:off x="1800475" y="1719000"/>
              <a:ext cx="58725" cy="61100"/>
            </a:xfrm>
            <a:custGeom>
              <a:avLst/>
              <a:gdLst/>
              <a:ahLst/>
              <a:cxnLst/>
              <a:rect l="l" t="t" r="r" b="b"/>
              <a:pathLst>
                <a:path w="2349" h="2444" extrusionOk="0">
                  <a:moveTo>
                    <a:pt x="1755" y="237"/>
                  </a:moveTo>
                  <a:cubicBezTo>
                    <a:pt x="2182" y="475"/>
                    <a:pt x="2348" y="996"/>
                    <a:pt x="2087" y="1423"/>
                  </a:cubicBezTo>
                  <a:cubicBezTo>
                    <a:pt x="1518" y="2443"/>
                    <a:pt x="0" y="1566"/>
                    <a:pt x="569" y="570"/>
                  </a:cubicBezTo>
                  <a:cubicBezTo>
                    <a:pt x="807" y="143"/>
                    <a:pt x="1352" y="0"/>
                    <a:pt x="1755" y="23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6"/>
            <p:cNvSpPr/>
            <p:nvPr/>
          </p:nvSpPr>
          <p:spPr>
            <a:xfrm flipH="1">
              <a:off x="1585800" y="2272875"/>
              <a:ext cx="51025" cy="55175"/>
            </a:xfrm>
            <a:custGeom>
              <a:avLst/>
              <a:gdLst/>
              <a:ahLst/>
              <a:cxnLst/>
              <a:rect l="l" t="t" r="r" b="b"/>
              <a:pathLst>
                <a:path w="2041" h="2207" extrusionOk="0">
                  <a:moveTo>
                    <a:pt x="1779" y="1566"/>
                  </a:moveTo>
                  <a:cubicBezTo>
                    <a:pt x="1400" y="2207"/>
                    <a:pt x="404" y="2088"/>
                    <a:pt x="214" y="1353"/>
                  </a:cubicBezTo>
                  <a:cubicBezTo>
                    <a:pt x="0" y="594"/>
                    <a:pt x="807" y="0"/>
                    <a:pt x="1471" y="380"/>
                  </a:cubicBezTo>
                  <a:cubicBezTo>
                    <a:pt x="1898" y="594"/>
                    <a:pt x="2040" y="1139"/>
                    <a:pt x="1779" y="15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6"/>
            <p:cNvSpPr/>
            <p:nvPr/>
          </p:nvSpPr>
          <p:spPr>
            <a:xfrm flipH="1">
              <a:off x="1474325" y="2036250"/>
              <a:ext cx="43900" cy="49250"/>
            </a:xfrm>
            <a:custGeom>
              <a:avLst/>
              <a:gdLst/>
              <a:ahLst/>
              <a:cxnLst/>
              <a:rect l="l" t="t" r="r" b="b"/>
              <a:pathLst>
                <a:path w="1756" h="1970" extrusionOk="0">
                  <a:moveTo>
                    <a:pt x="451" y="1804"/>
                  </a:moveTo>
                  <a:cubicBezTo>
                    <a:pt x="167" y="1614"/>
                    <a:pt x="1" y="1258"/>
                    <a:pt x="72" y="926"/>
                  </a:cubicBezTo>
                  <a:cubicBezTo>
                    <a:pt x="238" y="96"/>
                    <a:pt x="1353" y="1"/>
                    <a:pt x="1661" y="784"/>
                  </a:cubicBezTo>
                  <a:cubicBezTo>
                    <a:pt x="1708" y="950"/>
                    <a:pt x="1732" y="1116"/>
                    <a:pt x="1732" y="1282"/>
                  </a:cubicBezTo>
                  <a:cubicBezTo>
                    <a:pt x="1756" y="1638"/>
                    <a:pt x="1471" y="1922"/>
                    <a:pt x="1115" y="1946"/>
                  </a:cubicBezTo>
                  <a:cubicBezTo>
                    <a:pt x="878" y="1970"/>
                    <a:pt x="665" y="1899"/>
                    <a:pt x="451" y="180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6"/>
            <p:cNvSpPr/>
            <p:nvPr/>
          </p:nvSpPr>
          <p:spPr>
            <a:xfrm flipH="1">
              <a:off x="1735250" y="1797875"/>
              <a:ext cx="58125" cy="55750"/>
            </a:xfrm>
            <a:custGeom>
              <a:avLst/>
              <a:gdLst/>
              <a:ahLst/>
              <a:cxnLst/>
              <a:rect l="l" t="t" r="r" b="b"/>
              <a:pathLst>
                <a:path w="2325" h="2230" extrusionOk="0">
                  <a:moveTo>
                    <a:pt x="546" y="1684"/>
                  </a:moveTo>
                  <a:cubicBezTo>
                    <a:pt x="142" y="1471"/>
                    <a:pt x="0" y="949"/>
                    <a:pt x="261" y="546"/>
                  </a:cubicBezTo>
                  <a:cubicBezTo>
                    <a:pt x="451" y="142"/>
                    <a:pt x="973" y="0"/>
                    <a:pt x="1376" y="261"/>
                  </a:cubicBezTo>
                  <a:cubicBezTo>
                    <a:pt x="2325" y="807"/>
                    <a:pt x="1471" y="2230"/>
                    <a:pt x="546" y="168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6"/>
            <p:cNvSpPr/>
            <p:nvPr/>
          </p:nvSpPr>
          <p:spPr>
            <a:xfrm flipH="1">
              <a:off x="1723975" y="1648425"/>
              <a:ext cx="46275" cy="36200"/>
            </a:xfrm>
            <a:custGeom>
              <a:avLst/>
              <a:gdLst/>
              <a:ahLst/>
              <a:cxnLst/>
              <a:rect l="l" t="t" r="r" b="b"/>
              <a:pathLst>
                <a:path w="1851" h="1448" extrusionOk="0">
                  <a:moveTo>
                    <a:pt x="1305" y="95"/>
                  </a:moveTo>
                  <a:cubicBezTo>
                    <a:pt x="1850" y="427"/>
                    <a:pt x="1779" y="1068"/>
                    <a:pt x="1423" y="1258"/>
                  </a:cubicBezTo>
                  <a:cubicBezTo>
                    <a:pt x="1115" y="1424"/>
                    <a:pt x="759" y="1447"/>
                    <a:pt x="427" y="1329"/>
                  </a:cubicBezTo>
                  <a:cubicBezTo>
                    <a:pt x="142" y="1186"/>
                    <a:pt x="0" y="902"/>
                    <a:pt x="48" y="593"/>
                  </a:cubicBezTo>
                  <a:cubicBezTo>
                    <a:pt x="95" y="285"/>
                    <a:pt x="332" y="48"/>
                    <a:pt x="641" y="0"/>
                  </a:cubicBezTo>
                  <a:cubicBezTo>
                    <a:pt x="854" y="24"/>
                    <a:pt x="1068" y="48"/>
                    <a:pt x="1305" y="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6"/>
            <p:cNvSpPr/>
            <p:nvPr/>
          </p:nvSpPr>
          <p:spPr>
            <a:xfrm flipH="1">
              <a:off x="1504550" y="2170275"/>
              <a:ext cx="41550" cy="42125"/>
            </a:xfrm>
            <a:custGeom>
              <a:avLst/>
              <a:gdLst/>
              <a:ahLst/>
              <a:cxnLst/>
              <a:rect l="l" t="t" r="r" b="b"/>
              <a:pathLst>
                <a:path w="1662" h="1685" extrusionOk="0">
                  <a:moveTo>
                    <a:pt x="1448" y="1234"/>
                  </a:moveTo>
                  <a:cubicBezTo>
                    <a:pt x="1234" y="1590"/>
                    <a:pt x="783" y="1685"/>
                    <a:pt x="451" y="1471"/>
                  </a:cubicBezTo>
                  <a:cubicBezTo>
                    <a:pt x="119" y="1258"/>
                    <a:pt x="1" y="831"/>
                    <a:pt x="190" y="475"/>
                  </a:cubicBezTo>
                  <a:cubicBezTo>
                    <a:pt x="404" y="119"/>
                    <a:pt x="878" y="1"/>
                    <a:pt x="1234" y="238"/>
                  </a:cubicBezTo>
                  <a:cubicBezTo>
                    <a:pt x="1566" y="451"/>
                    <a:pt x="1661" y="902"/>
                    <a:pt x="1448" y="123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6"/>
            <p:cNvSpPr/>
            <p:nvPr/>
          </p:nvSpPr>
          <p:spPr>
            <a:xfrm flipH="1">
              <a:off x="1657550" y="1759325"/>
              <a:ext cx="51025" cy="48050"/>
            </a:xfrm>
            <a:custGeom>
              <a:avLst/>
              <a:gdLst/>
              <a:ahLst/>
              <a:cxnLst/>
              <a:rect l="l" t="t" r="r" b="b"/>
              <a:pathLst>
                <a:path w="2041" h="1922" extrusionOk="0">
                  <a:moveTo>
                    <a:pt x="807" y="1708"/>
                  </a:moveTo>
                  <a:cubicBezTo>
                    <a:pt x="0" y="1210"/>
                    <a:pt x="735" y="0"/>
                    <a:pt x="1542" y="475"/>
                  </a:cubicBezTo>
                  <a:cubicBezTo>
                    <a:pt x="1922" y="664"/>
                    <a:pt x="2040" y="1139"/>
                    <a:pt x="1803" y="1495"/>
                  </a:cubicBezTo>
                  <a:cubicBezTo>
                    <a:pt x="1589" y="1827"/>
                    <a:pt x="1139" y="1922"/>
                    <a:pt x="807" y="1708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6"/>
            <p:cNvSpPr/>
            <p:nvPr/>
          </p:nvSpPr>
          <p:spPr>
            <a:xfrm flipH="1">
              <a:off x="1554375" y="1686975"/>
              <a:ext cx="54575" cy="58725"/>
            </a:xfrm>
            <a:custGeom>
              <a:avLst/>
              <a:gdLst/>
              <a:ahLst/>
              <a:cxnLst/>
              <a:rect l="l" t="t" r="r" b="b"/>
              <a:pathLst>
                <a:path w="2183" h="2349" extrusionOk="0">
                  <a:moveTo>
                    <a:pt x="498" y="783"/>
                  </a:moveTo>
                  <a:cubicBezTo>
                    <a:pt x="973" y="0"/>
                    <a:pt x="2183" y="688"/>
                    <a:pt x="1732" y="1518"/>
                  </a:cubicBezTo>
                  <a:cubicBezTo>
                    <a:pt x="1257" y="2349"/>
                    <a:pt x="0" y="1613"/>
                    <a:pt x="498" y="78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6"/>
            <p:cNvSpPr/>
            <p:nvPr/>
          </p:nvSpPr>
          <p:spPr>
            <a:xfrm flipH="1">
              <a:off x="1511075" y="1793725"/>
              <a:ext cx="37975" cy="39750"/>
            </a:xfrm>
            <a:custGeom>
              <a:avLst/>
              <a:gdLst/>
              <a:ahLst/>
              <a:cxnLst/>
              <a:rect l="l" t="t" r="r" b="b"/>
              <a:pathLst>
                <a:path w="1519" h="1590" extrusionOk="0">
                  <a:moveTo>
                    <a:pt x="474" y="1376"/>
                  </a:moveTo>
                  <a:cubicBezTo>
                    <a:pt x="166" y="1234"/>
                    <a:pt x="0" y="854"/>
                    <a:pt x="142" y="522"/>
                  </a:cubicBezTo>
                  <a:cubicBezTo>
                    <a:pt x="261" y="190"/>
                    <a:pt x="617" y="0"/>
                    <a:pt x="949" y="71"/>
                  </a:cubicBezTo>
                  <a:cubicBezTo>
                    <a:pt x="1305" y="166"/>
                    <a:pt x="1518" y="498"/>
                    <a:pt x="1494" y="830"/>
                  </a:cubicBezTo>
                  <a:cubicBezTo>
                    <a:pt x="1471" y="925"/>
                    <a:pt x="1447" y="996"/>
                    <a:pt x="1423" y="1067"/>
                  </a:cubicBezTo>
                  <a:cubicBezTo>
                    <a:pt x="1352" y="1400"/>
                    <a:pt x="996" y="1589"/>
                    <a:pt x="688" y="1471"/>
                  </a:cubicBezTo>
                  <a:cubicBezTo>
                    <a:pt x="593" y="1447"/>
                    <a:pt x="522" y="1400"/>
                    <a:pt x="474" y="137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6"/>
            <p:cNvSpPr/>
            <p:nvPr/>
          </p:nvSpPr>
          <p:spPr>
            <a:xfrm flipH="1">
              <a:off x="1620200" y="1401125"/>
              <a:ext cx="40350" cy="45700"/>
            </a:xfrm>
            <a:custGeom>
              <a:avLst/>
              <a:gdLst/>
              <a:ahLst/>
              <a:cxnLst/>
              <a:rect l="l" t="t" r="r" b="b"/>
              <a:pathLst>
                <a:path w="1614" h="1828" extrusionOk="0">
                  <a:moveTo>
                    <a:pt x="404" y="1495"/>
                  </a:moveTo>
                  <a:cubicBezTo>
                    <a:pt x="95" y="1282"/>
                    <a:pt x="1" y="879"/>
                    <a:pt x="167" y="546"/>
                  </a:cubicBezTo>
                  <a:cubicBezTo>
                    <a:pt x="475" y="1"/>
                    <a:pt x="1305" y="119"/>
                    <a:pt x="1471" y="736"/>
                  </a:cubicBezTo>
                  <a:cubicBezTo>
                    <a:pt x="1614" y="1353"/>
                    <a:pt x="949" y="1827"/>
                    <a:pt x="404" y="14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6"/>
            <p:cNvSpPr/>
            <p:nvPr/>
          </p:nvSpPr>
          <p:spPr>
            <a:xfrm flipH="1">
              <a:off x="1663500" y="1304475"/>
              <a:ext cx="40350" cy="39750"/>
            </a:xfrm>
            <a:custGeom>
              <a:avLst/>
              <a:gdLst/>
              <a:ahLst/>
              <a:cxnLst/>
              <a:rect l="l" t="t" r="r" b="b"/>
              <a:pathLst>
                <a:path w="1614" h="1590" extrusionOk="0">
                  <a:moveTo>
                    <a:pt x="1424" y="1163"/>
                  </a:moveTo>
                  <a:cubicBezTo>
                    <a:pt x="1234" y="1471"/>
                    <a:pt x="807" y="1590"/>
                    <a:pt x="499" y="1424"/>
                  </a:cubicBezTo>
                  <a:cubicBezTo>
                    <a:pt x="143" y="1234"/>
                    <a:pt x="1" y="783"/>
                    <a:pt x="214" y="451"/>
                  </a:cubicBezTo>
                  <a:cubicBezTo>
                    <a:pt x="380" y="119"/>
                    <a:pt x="807" y="0"/>
                    <a:pt x="1139" y="190"/>
                  </a:cubicBezTo>
                  <a:cubicBezTo>
                    <a:pt x="1495" y="356"/>
                    <a:pt x="1614" y="807"/>
                    <a:pt x="1424" y="116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6"/>
            <p:cNvSpPr/>
            <p:nvPr/>
          </p:nvSpPr>
          <p:spPr>
            <a:xfrm flipH="1">
              <a:off x="1842575" y="1168675"/>
              <a:ext cx="39175" cy="39150"/>
            </a:xfrm>
            <a:custGeom>
              <a:avLst/>
              <a:gdLst/>
              <a:ahLst/>
              <a:cxnLst/>
              <a:rect l="l" t="t" r="r" b="b"/>
              <a:pathLst>
                <a:path w="1567" h="1566" extrusionOk="0">
                  <a:moveTo>
                    <a:pt x="1092" y="166"/>
                  </a:moveTo>
                  <a:cubicBezTo>
                    <a:pt x="1448" y="356"/>
                    <a:pt x="1566" y="759"/>
                    <a:pt x="1400" y="1115"/>
                  </a:cubicBezTo>
                  <a:cubicBezTo>
                    <a:pt x="1210" y="1447"/>
                    <a:pt x="807" y="1566"/>
                    <a:pt x="475" y="1400"/>
                  </a:cubicBezTo>
                  <a:cubicBezTo>
                    <a:pt x="119" y="1234"/>
                    <a:pt x="1" y="807"/>
                    <a:pt x="167" y="475"/>
                  </a:cubicBezTo>
                  <a:cubicBezTo>
                    <a:pt x="333" y="119"/>
                    <a:pt x="760" y="0"/>
                    <a:pt x="1092" y="1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6"/>
            <p:cNvSpPr/>
            <p:nvPr/>
          </p:nvSpPr>
          <p:spPr>
            <a:xfrm flipH="1">
              <a:off x="1483200" y="1905200"/>
              <a:ext cx="33850" cy="40350"/>
            </a:xfrm>
            <a:custGeom>
              <a:avLst/>
              <a:gdLst/>
              <a:ahLst/>
              <a:cxnLst/>
              <a:rect l="l" t="t" r="r" b="b"/>
              <a:pathLst>
                <a:path w="1354" h="1614" extrusionOk="0">
                  <a:moveTo>
                    <a:pt x="1140" y="1187"/>
                  </a:moveTo>
                  <a:cubicBezTo>
                    <a:pt x="997" y="1471"/>
                    <a:pt x="689" y="1614"/>
                    <a:pt x="404" y="1519"/>
                  </a:cubicBezTo>
                  <a:cubicBezTo>
                    <a:pt x="167" y="1448"/>
                    <a:pt x="1" y="1210"/>
                    <a:pt x="1" y="973"/>
                  </a:cubicBezTo>
                  <a:cubicBezTo>
                    <a:pt x="1" y="807"/>
                    <a:pt x="48" y="617"/>
                    <a:pt x="96" y="475"/>
                  </a:cubicBezTo>
                  <a:cubicBezTo>
                    <a:pt x="191" y="167"/>
                    <a:pt x="499" y="1"/>
                    <a:pt x="807" y="72"/>
                  </a:cubicBezTo>
                  <a:cubicBezTo>
                    <a:pt x="1140" y="167"/>
                    <a:pt x="1353" y="475"/>
                    <a:pt x="1282" y="807"/>
                  </a:cubicBezTo>
                  <a:cubicBezTo>
                    <a:pt x="1258" y="949"/>
                    <a:pt x="1211" y="1068"/>
                    <a:pt x="1140" y="118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5872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Its Game Time! — Soaring Rh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93" y="0"/>
            <a:ext cx="952500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01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/>
          <p:nvPr/>
        </p:nvSpPr>
        <p:spPr>
          <a:xfrm flipH="1">
            <a:off x="5234424" y="209294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6"/>
          <p:cNvSpPr/>
          <p:nvPr/>
        </p:nvSpPr>
        <p:spPr>
          <a:xfrm flipH="1">
            <a:off x="5234424" y="368979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6"/>
          <p:cNvSpPr/>
          <p:nvPr/>
        </p:nvSpPr>
        <p:spPr>
          <a:xfrm flipH="1">
            <a:off x="1524149" y="368979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6"/>
          <p:cNvSpPr/>
          <p:nvPr/>
        </p:nvSpPr>
        <p:spPr>
          <a:xfrm flipH="1">
            <a:off x="1524149" y="209294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Table of Contents</a:t>
            </a:r>
            <a:endParaRPr/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1"/>
          </p:nvPr>
        </p:nvSpPr>
        <p:spPr>
          <a:xfrm>
            <a:off x="2506401" y="1460838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Warm-up and review </a:t>
            </a:r>
            <a:endParaRPr dirty="0"/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2"/>
          </p:nvPr>
        </p:nvSpPr>
        <p:spPr>
          <a:xfrm>
            <a:off x="6257322" y="1423339"/>
            <a:ext cx="14607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Read and match.</a:t>
            </a:r>
            <a:endParaRPr dirty="0"/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5"/>
          </p:nvPr>
        </p:nvSpPr>
        <p:spPr>
          <a:xfrm>
            <a:off x="2547047" y="301693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Look, complete and read.</a:t>
            </a:r>
            <a:endParaRPr dirty="0"/>
          </a:p>
        </p:txBody>
      </p:sp>
      <p:sp>
        <p:nvSpPr>
          <p:cNvPr id="332" name="Google Shape;332;p36"/>
          <p:cNvSpPr txBox="1">
            <a:spLocks noGrp="1"/>
          </p:cNvSpPr>
          <p:nvPr>
            <p:ph type="subTitle" idx="6"/>
          </p:nvPr>
        </p:nvSpPr>
        <p:spPr>
          <a:xfrm>
            <a:off x="6257322" y="301693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Ask and anwer. </a:t>
            </a:r>
            <a:endParaRPr dirty="0"/>
          </a:p>
        </p:txBody>
      </p:sp>
      <p:sp>
        <p:nvSpPr>
          <p:cNvPr id="335" name="Google Shape;335;p36"/>
          <p:cNvSpPr txBox="1">
            <a:spLocks noGrp="1"/>
          </p:cNvSpPr>
          <p:nvPr>
            <p:ph type="title" idx="9"/>
          </p:nvPr>
        </p:nvSpPr>
        <p:spPr>
          <a:xfrm>
            <a:off x="1360298" y="1298287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</a:t>
            </a:r>
            <a:endParaRPr dirty="0"/>
          </a:p>
        </p:txBody>
      </p:sp>
      <p:sp>
        <p:nvSpPr>
          <p:cNvPr id="336" name="Google Shape;336;p36"/>
          <p:cNvSpPr txBox="1">
            <a:spLocks noGrp="1"/>
          </p:cNvSpPr>
          <p:nvPr>
            <p:ph type="title" idx="13"/>
          </p:nvPr>
        </p:nvSpPr>
        <p:spPr>
          <a:xfrm>
            <a:off x="5072598" y="1298350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</a:t>
            </a:r>
            <a:endParaRPr dirty="0"/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 idx="14"/>
          </p:nvPr>
        </p:nvSpPr>
        <p:spPr>
          <a:xfrm>
            <a:off x="1360298" y="28699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3</a:t>
            </a:r>
            <a:endParaRPr dirty="0"/>
          </a:p>
        </p:txBody>
      </p:sp>
      <p:sp>
        <p:nvSpPr>
          <p:cNvPr id="338" name="Google Shape;338;p36"/>
          <p:cNvSpPr txBox="1">
            <a:spLocks noGrp="1"/>
          </p:cNvSpPr>
          <p:nvPr>
            <p:ph type="title" idx="15"/>
          </p:nvPr>
        </p:nvSpPr>
        <p:spPr>
          <a:xfrm>
            <a:off x="5072598" y="28699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4</a:t>
            </a:r>
            <a:endParaRPr dirty="0"/>
          </a:p>
        </p:txBody>
      </p:sp>
      <p:grpSp>
        <p:nvGrpSpPr>
          <p:cNvPr id="339" name="Google Shape;339;p36"/>
          <p:cNvGrpSpPr/>
          <p:nvPr/>
        </p:nvGrpSpPr>
        <p:grpSpPr>
          <a:xfrm rot="-5400000">
            <a:off x="1268761" y="1451100"/>
            <a:ext cx="279350" cy="312825"/>
            <a:chOff x="1835200" y="3337050"/>
            <a:chExt cx="279350" cy="312825"/>
          </a:xfrm>
        </p:grpSpPr>
        <p:sp>
          <p:nvSpPr>
            <p:cNvPr id="340" name="Google Shape;340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6"/>
          <p:cNvGrpSpPr/>
          <p:nvPr/>
        </p:nvGrpSpPr>
        <p:grpSpPr>
          <a:xfrm rot="-5400000">
            <a:off x="1268761" y="3041775"/>
            <a:ext cx="279350" cy="312825"/>
            <a:chOff x="1835200" y="3337050"/>
            <a:chExt cx="279350" cy="312825"/>
          </a:xfrm>
        </p:grpSpPr>
        <p:sp>
          <p:nvSpPr>
            <p:cNvPr id="344" name="Google Shape;344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6"/>
          <p:cNvGrpSpPr/>
          <p:nvPr/>
        </p:nvGrpSpPr>
        <p:grpSpPr>
          <a:xfrm rot="-5400000">
            <a:off x="4971536" y="1451100"/>
            <a:ext cx="279350" cy="312825"/>
            <a:chOff x="1835200" y="3337050"/>
            <a:chExt cx="279350" cy="312825"/>
          </a:xfrm>
        </p:grpSpPr>
        <p:sp>
          <p:nvSpPr>
            <p:cNvPr id="348" name="Google Shape;348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36"/>
          <p:cNvGrpSpPr/>
          <p:nvPr/>
        </p:nvGrpSpPr>
        <p:grpSpPr>
          <a:xfrm rot="-5400000">
            <a:off x="4971536" y="3041775"/>
            <a:ext cx="279350" cy="312825"/>
            <a:chOff x="1835200" y="3337050"/>
            <a:chExt cx="279350" cy="312825"/>
          </a:xfrm>
        </p:grpSpPr>
        <p:sp>
          <p:nvSpPr>
            <p:cNvPr id="352" name="Google Shape;352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23;p36"/>
          <p:cNvSpPr/>
          <p:nvPr/>
        </p:nvSpPr>
        <p:spPr>
          <a:xfrm flipH="1">
            <a:off x="3586351" y="4708158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32;p36"/>
          <p:cNvSpPr txBox="1">
            <a:spLocks/>
          </p:cNvSpPr>
          <p:nvPr/>
        </p:nvSpPr>
        <p:spPr>
          <a:xfrm>
            <a:off x="4657396" y="4050312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dirty="0"/>
              <a:t>Fun corner and wrap-up</a:t>
            </a:r>
            <a:endParaRPr lang="en-GB" dirty="0"/>
          </a:p>
        </p:txBody>
      </p:sp>
      <p:sp>
        <p:nvSpPr>
          <p:cNvPr id="38" name="Google Shape;338;p36"/>
          <p:cNvSpPr txBox="1">
            <a:spLocks/>
          </p:cNvSpPr>
          <p:nvPr/>
        </p:nvSpPr>
        <p:spPr>
          <a:xfrm>
            <a:off x="3441197" y="3940158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7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en-GB" dirty="0"/>
              <a:t>5</a:t>
            </a:r>
          </a:p>
        </p:txBody>
      </p:sp>
      <p:grpSp>
        <p:nvGrpSpPr>
          <p:cNvPr id="39" name="Google Shape;351;p36"/>
          <p:cNvGrpSpPr/>
          <p:nvPr/>
        </p:nvGrpSpPr>
        <p:grpSpPr>
          <a:xfrm rot="-5400000">
            <a:off x="3375211" y="4060976"/>
            <a:ext cx="279350" cy="312825"/>
            <a:chOff x="1835200" y="3337050"/>
            <a:chExt cx="279350" cy="312825"/>
          </a:xfrm>
        </p:grpSpPr>
        <p:sp>
          <p:nvSpPr>
            <p:cNvPr id="40" name="Google Shape;352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53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54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ont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96FAE29F-D4A0-4619-AA8B-80AB16DC5E12}"/>
              </a:ext>
            </a:extLst>
          </p:cNvPr>
          <p:cNvSpPr/>
          <p:nvPr/>
        </p:nvSpPr>
        <p:spPr>
          <a:xfrm>
            <a:off x="560738" y="333118"/>
            <a:ext cx="1371600" cy="1371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</a:t>
            </a:r>
          </a:p>
        </p:txBody>
      </p:sp>
      <p:sp>
        <p:nvSpPr>
          <p:cNvPr id="50" name="front 2">
            <a:hlinkClick r:id="rId4" action="ppaction://hlinksldjump"/>
            <a:extLst>
              <a:ext uri="{FF2B5EF4-FFF2-40B4-BE49-F238E27FC236}">
                <a16:creationId xmlns:a16="http://schemas.microsoft.com/office/drawing/2014/main" xmlns="" id="{B08FF2E6-014E-4202-BC27-630486EFD729}"/>
              </a:ext>
            </a:extLst>
          </p:cNvPr>
          <p:cNvSpPr/>
          <p:nvPr/>
        </p:nvSpPr>
        <p:spPr>
          <a:xfrm>
            <a:off x="2120219" y="333118"/>
            <a:ext cx="1371600" cy="1371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2</a:t>
            </a:r>
          </a:p>
        </p:txBody>
      </p:sp>
      <p:sp>
        <p:nvSpPr>
          <p:cNvPr id="51" name="front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7FA839EA-B2FA-43E5-A763-6206F1066DA8}"/>
              </a:ext>
            </a:extLst>
          </p:cNvPr>
          <p:cNvSpPr/>
          <p:nvPr/>
        </p:nvSpPr>
        <p:spPr>
          <a:xfrm>
            <a:off x="3652413" y="324734"/>
            <a:ext cx="1371600" cy="1371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3</a:t>
            </a:r>
          </a:p>
        </p:txBody>
      </p:sp>
      <p:sp>
        <p:nvSpPr>
          <p:cNvPr id="52" name="front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A8D38155-79F3-42CA-A64F-2A01FB698AF8}"/>
              </a:ext>
            </a:extLst>
          </p:cNvPr>
          <p:cNvSpPr/>
          <p:nvPr/>
        </p:nvSpPr>
        <p:spPr>
          <a:xfrm>
            <a:off x="5171738" y="304941"/>
            <a:ext cx="1371600" cy="1371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4</a:t>
            </a:r>
          </a:p>
        </p:txBody>
      </p:sp>
      <p:sp>
        <p:nvSpPr>
          <p:cNvPr id="53" name="front 5">
            <a:hlinkClick r:id="rId7" action="ppaction://hlinksldjump"/>
            <a:extLst>
              <a:ext uri="{FF2B5EF4-FFF2-40B4-BE49-F238E27FC236}">
                <a16:creationId xmlns:a16="http://schemas.microsoft.com/office/drawing/2014/main" xmlns="" id="{B8FFEE26-EF8F-4B53-8DE2-095DC329E0CE}"/>
              </a:ext>
            </a:extLst>
          </p:cNvPr>
          <p:cNvSpPr/>
          <p:nvPr/>
        </p:nvSpPr>
        <p:spPr>
          <a:xfrm>
            <a:off x="522657" y="1891274"/>
            <a:ext cx="1371600" cy="1371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5</a:t>
            </a:r>
          </a:p>
        </p:txBody>
      </p:sp>
      <p:sp>
        <p:nvSpPr>
          <p:cNvPr id="54" name="front 6">
            <a:hlinkClick r:id="rId8" action="ppaction://hlinksldjump"/>
            <a:extLst>
              <a:ext uri="{FF2B5EF4-FFF2-40B4-BE49-F238E27FC236}">
                <a16:creationId xmlns:a16="http://schemas.microsoft.com/office/drawing/2014/main" xmlns="" id="{918214B9-C242-415C-8ED9-15DAD46967FE}"/>
              </a:ext>
            </a:extLst>
          </p:cNvPr>
          <p:cNvSpPr/>
          <p:nvPr/>
        </p:nvSpPr>
        <p:spPr>
          <a:xfrm>
            <a:off x="2120219" y="1891274"/>
            <a:ext cx="1371600" cy="1371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6</a:t>
            </a:r>
          </a:p>
        </p:txBody>
      </p:sp>
      <p:sp>
        <p:nvSpPr>
          <p:cNvPr id="55" name="front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06B7A33B-6924-4FED-A118-23961FE93B30}"/>
              </a:ext>
            </a:extLst>
          </p:cNvPr>
          <p:cNvSpPr/>
          <p:nvPr/>
        </p:nvSpPr>
        <p:spPr>
          <a:xfrm>
            <a:off x="3658042" y="1880596"/>
            <a:ext cx="1371600" cy="1371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7</a:t>
            </a:r>
          </a:p>
        </p:txBody>
      </p:sp>
      <p:sp>
        <p:nvSpPr>
          <p:cNvPr id="56" name="front 8">
            <a:hlinkClick r:id="" action="ppaction://noaction"/>
            <a:extLst>
              <a:ext uri="{FF2B5EF4-FFF2-40B4-BE49-F238E27FC236}">
                <a16:creationId xmlns:a16="http://schemas.microsoft.com/office/drawing/2014/main" xmlns="" id="{41BBFBC3-F478-472A-8ACC-4A14CBD84EBD}"/>
              </a:ext>
            </a:extLst>
          </p:cNvPr>
          <p:cNvSpPr/>
          <p:nvPr/>
        </p:nvSpPr>
        <p:spPr>
          <a:xfrm>
            <a:off x="5195865" y="1880596"/>
            <a:ext cx="1371600" cy="1371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8</a:t>
            </a:r>
          </a:p>
        </p:txBody>
      </p:sp>
      <p:sp>
        <p:nvSpPr>
          <p:cNvPr id="57" name="front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68772F53-1469-4289-B4E8-123684C98C86}"/>
              </a:ext>
            </a:extLst>
          </p:cNvPr>
          <p:cNvSpPr/>
          <p:nvPr/>
        </p:nvSpPr>
        <p:spPr>
          <a:xfrm>
            <a:off x="606458" y="3479741"/>
            <a:ext cx="1371600" cy="1371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9</a:t>
            </a:r>
          </a:p>
        </p:txBody>
      </p:sp>
      <p:sp>
        <p:nvSpPr>
          <p:cNvPr id="58" name="front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BB0BCEB8-24A1-4352-8049-A74E45A39AC2}"/>
              </a:ext>
            </a:extLst>
          </p:cNvPr>
          <p:cNvSpPr/>
          <p:nvPr/>
        </p:nvSpPr>
        <p:spPr>
          <a:xfrm>
            <a:off x="2101032" y="3479741"/>
            <a:ext cx="1371600" cy="1371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10</a:t>
            </a:r>
          </a:p>
        </p:txBody>
      </p:sp>
      <p:sp>
        <p:nvSpPr>
          <p:cNvPr id="59" name="front 1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9126D913-2AB9-4382-BA39-40C52173314A}"/>
              </a:ext>
            </a:extLst>
          </p:cNvPr>
          <p:cNvSpPr/>
          <p:nvPr/>
        </p:nvSpPr>
        <p:spPr>
          <a:xfrm>
            <a:off x="3628182" y="3466958"/>
            <a:ext cx="1371600" cy="1371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11</a:t>
            </a:r>
          </a:p>
        </p:txBody>
      </p:sp>
      <p:sp>
        <p:nvSpPr>
          <p:cNvPr id="60" name="front 12">
            <a:hlinkClick r:id="" action="ppaction://noaction"/>
            <a:extLst>
              <a:ext uri="{FF2B5EF4-FFF2-40B4-BE49-F238E27FC236}">
                <a16:creationId xmlns:a16="http://schemas.microsoft.com/office/drawing/2014/main" xmlns="" id="{4431E561-7F04-416D-8A39-2B68AD1E2C03}"/>
              </a:ext>
            </a:extLst>
          </p:cNvPr>
          <p:cNvSpPr/>
          <p:nvPr/>
        </p:nvSpPr>
        <p:spPr>
          <a:xfrm>
            <a:off x="5155332" y="3479741"/>
            <a:ext cx="1371600" cy="13716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12</a:t>
            </a:r>
          </a:p>
        </p:txBody>
      </p:sp>
      <p:sp>
        <p:nvSpPr>
          <p:cNvPr id="2" name="Rectangle 1"/>
          <p:cNvSpPr/>
          <p:nvPr/>
        </p:nvSpPr>
        <p:spPr>
          <a:xfrm>
            <a:off x="7093228" y="1181498"/>
            <a:ext cx="15023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TEAM 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093228" y="2264543"/>
            <a:ext cx="15023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TEAM 2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093227" y="3463789"/>
            <a:ext cx="15023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TEAM 3</a:t>
            </a:r>
          </a:p>
        </p:txBody>
      </p:sp>
      <p:pic>
        <p:nvPicPr>
          <p:cNvPr id="67" name="Picture 8" descr="star3">
            <a:hlinkClick r:id="" action="ppaction://noaction">
              <a:snd r:embed="rId11" name="APPLAUDI.WAV"/>
            </a:hlinkClick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62" y="99133"/>
            <a:ext cx="10287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35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26892" y="3811763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It’s blue.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90" y="602786"/>
            <a:ext cx="3648273" cy="364827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71332" y="347242"/>
            <a:ext cx="7812911" cy="838752"/>
          </a:xfrm>
          <a:prstGeom prst="wedgeRoundRectCallout">
            <a:avLst>
              <a:gd name="adj1" fmla="val -45694"/>
              <a:gd name="adj2" fmla="val 10613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What </a:t>
            </a:r>
            <a:r>
              <a:rPr lang="en-US" sz="5400" dirty="0" err="1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colour</a:t>
            </a:r>
            <a:r>
              <a:rPr lang="en-US" sz="54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 is it?</a:t>
            </a:r>
          </a:p>
        </p:txBody>
      </p:sp>
      <p:pic>
        <p:nvPicPr>
          <p:cNvPr id="45058" name="Picture 2" descr="Home Button Icon Png Transparent Background - Web Button, Png Download -  600x600(#5576241) - PngFind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" b="100000" l="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643" y="4251059"/>
            <a:ext cx="776580" cy="77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602;p34">
            <a:extLst>
              <a:ext uri="{FF2B5EF4-FFF2-40B4-BE49-F238E27FC236}">
                <a16:creationId xmlns:a16="http://schemas.microsoft.com/office/drawing/2014/main" xmlns="" id="{FDBCF87B-9D5E-3042-A23A-257F1D3A3E4B}"/>
              </a:ext>
            </a:extLst>
          </p:cNvPr>
          <p:cNvSpPr/>
          <p:nvPr/>
        </p:nvSpPr>
        <p:spPr>
          <a:xfrm flipH="1">
            <a:off x="414983" y="2426922"/>
            <a:ext cx="2734056" cy="501664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FFFF"/>
                </a:solidFill>
                <a:latin typeface="ChildrenSans" panose="02000503000000000000" pitchFamily="2" charset="0"/>
              </a:rPr>
              <a:t>+ 2 points</a:t>
            </a:r>
            <a:endParaRPr kumimoji="0" sz="3600" b="0" i="0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hildrenSans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5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61662" y="338427"/>
            <a:ext cx="7812911" cy="838752"/>
          </a:xfrm>
          <a:prstGeom prst="wedgeRoundRectCallout">
            <a:avLst>
              <a:gd name="adj1" fmla="val -45694"/>
              <a:gd name="adj2" fmla="val 10613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What </a:t>
            </a:r>
            <a:r>
              <a:rPr lang="en-US" sz="5400" dirty="0" err="1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colour</a:t>
            </a:r>
            <a:r>
              <a:rPr lang="en-US" sz="54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 are they?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436420" y="3781597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They’re green.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27630" y="1110622"/>
            <a:ext cx="2698975" cy="2554481"/>
            <a:chOff x="7971100" y="904925"/>
            <a:chExt cx="2698975" cy="25544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052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71100" y="1185527"/>
              <a:ext cx="2047875" cy="2009775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7987564" y="904925"/>
              <a:ext cx="2682511" cy="2554481"/>
              <a:chOff x="6525947" y="1068528"/>
              <a:chExt cx="2682511" cy="2554481"/>
            </a:xfrm>
          </p:grpSpPr>
          <p:pic>
            <p:nvPicPr>
              <p:cNvPr id="7" name="Picture 2" descr="CLASSROOM OBJECTS | Baamboozle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330855">
                <a:off x="6525948" y="1068527"/>
                <a:ext cx="2286000" cy="2286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9052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7328519">
                <a:off x="6645010" y="1202232"/>
                <a:ext cx="2047875" cy="2009775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9052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0916902">
                <a:off x="7160583" y="1613234"/>
                <a:ext cx="2047875" cy="2009775"/>
              </a:xfrm>
              <a:prstGeom prst="rect">
                <a:avLst/>
              </a:prstGeom>
            </p:spPr>
          </p:pic>
        </p:grpSp>
      </p:grpSp>
      <p:pic>
        <p:nvPicPr>
          <p:cNvPr id="12" name="Picture 2" descr="Home Button Icon Png Transparent Background - Web Button, Png Download -  600x600(#5576241) - PngFind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" b="100000" l="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643" y="4251059"/>
            <a:ext cx="776580" cy="77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39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671332" y="347241"/>
            <a:ext cx="7812911" cy="1342663"/>
          </a:xfrm>
          <a:prstGeom prst="wedgeRoundRectCallout">
            <a:avLst>
              <a:gd name="adj1" fmla="val -35008"/>
              <a:gd name="adj2" fmla="val 8385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Do you have ......................?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523280" y="3923818"/>
            <a:ext cx="3750198" cy="994022"/>
          </a:xfrm>
          <a:prstGeom prst="wedgeRoundRectCallout">
            <a:avLst>
              <a:gd name="adj1" fmla="val 82683"/>
              <a:gd name="adj2" fmla="val -6738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Yes, I do.</a:t>
            </a:r>
          </a:p>
        </p:txBody>
      </p:sp>
      <p:pic>
        <p:nvPicPr>
          <p:cNvPr id="6" name="Picture 2" descr="CLASSROOM OBJECTS | Baamboozl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58" y="1637817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me Button Icon Png Transparent Background - Web Button, Png Download -  600x600(#5576241) - PngFin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" b="100000" l="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643" y="4251059"/>
            <a:ext cx="776580" cy="77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53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QZ Large Capacity Cartoon Fruit Silicone Pencil Case Stationery Pouch Bag  for School Girls Boys (watermelon red) : Amazon.in: Office Products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8" b="11965"/>
          <a:stretch/>
        </p:blipFill>
        <p:spPr bwMode="auto">
          <a:xfrm>
            <a:off x="2453884" y="1180514"/>
            <a:ext cx="3732156" cy="265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951874" y="311084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What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colour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 is it?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951875" y="3832860"/>
            <a:ext cx="7222862" cy="869429"/>
          </a:xfrm>
          <a:prstGeom prst="wedgeRoundRectCallout">
            <a:avLst>
              <a:gd name="adj1" fmla="val 56209"/>
              <a:gd name="adj2" fmla="val 860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It’s pink.</a:t>
            </a:r>
          </a:p>
        </p:txBody>
      </p:sp>
      <p:pic>
        <p:nvPicPr>
          <p:cNvPr id="10" name="Picture 2" descr="Home Button Icon Png Transparent Background - Web Button, Png Download -  600x600(#5576241) - PngFin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" b="100000" l="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643" y="4251059"/>
            <a:ext cx="776580" cy="77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2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ntage Rulers | Blue Bow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9D8D6"/>
              </a:clrFrom>
              <a:clrTo>
                <a:srgbClr val="D9D8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61" y="1092581"/>
            <a:ext cx="4133491" cy="27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951875" y="3832860"/>
            <a:ext cx="7222862" cy="869429"/>
          </a:xfrm>
          <a:prstGeom prst="wedgeRoundRectCallout">
            <a:avLst>
              <a:gd name="adj1" fmla="val 56209"/>
              <a:gd name="adj2" fmla="val 860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No, I don’t. I have rulers.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951873" y="342025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Do you have erasers?</a:t>
            </a:r>
          </a:p>
        </p:txBody>
      </p:sp>
      <p:pic>
        <p:nvPicPr>
          <p:cNvPr id="8" name="Picture 2" descr="Home Button Icon Png Transparent Background - Web Button, Png Download -  600x600(#5576241) - PngFin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" b="100000" l="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643" y="4251059"/>
            <a:ext cx="776580" cy="77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19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Kids Warmer: Stand up, sit down — TEFL Lemon: Free ESL lesson ideas and  great content for TEFL teachers | Stand up, Esl lessons, Teac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39" y="327493"/>
            <a:ext cx="3484270" cy="348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26892" y="3811763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Stand up, please!</a:t>
            </a:r>
          </a:p>
        </p:txBody>
      </p:sp>
      <p:pic>
        <p:nvPicPr>
          <p:cNvPr id="6" name="Picture 2" descr="Home Button Icon Png Transparent Background - Web Button, Png Download -  600x600(#5576241) - PngFin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" b="100000" l="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643" y="4251059"/>
            <a:ext cx="776580" cy="77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3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26892" y="3811763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May I speak Vietnamese?</a:t>
            </a:r>
          </a:p>
        </p:txBody>
      </p:sp>
      <p:pic>
        <p:nvPicPr>
          <p:cNvPr id="6" name="Picture 2" descr="Home Button Icon Png Transparent Background - Web Button, Png Download -  600x600(#5576241) - PngFi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100000" l="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643" y="4251059"/>
            <a:ext cx="776580" cy="77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44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95575" y="394279"/>
            <a:ext cx="3309077" cy="2634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Flowchart: Sequential Access Storage 7"/>
          <p:cNvSpPr/>
          <p:nvPr/>
        </p:nvSpPr>
        <p:spPr>
          <a:xfrm>
            <a:off x="1398519" y="927801"/>
            <a:ext cx="1530627" cy="546652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32698" y="1047238"/>
            <a:ext cx="1518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Vietnamese?</a:t>
            </a:r>
          </a:p>
        </p:txBody>
      </p:sp>
    </p:spTree>
    <p:extLst>
      <p:ext uri="{BB962C8B-B14F-4D97-AF65-F5344CB8AC3E}">
        <p14:creationId xmlns:p14="http://schemas.microsoft.com/office/powerpoint/2010/main" val="318172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426892" y="3811763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I play football. 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86958" y="304116"/>
            <a:ext cx="8889918" cy="838752"/>
          </a:xfrm>
          <a:prstGeom prst="wedgeRoundRectCallout">
            <a:avLst>
              <a:gd name="adj1" fmla="val -45694"/>
              <a:gd name="adj2" fmla="val 10613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>
                    <a:lumMod val="10000"/>
                  </a:schemeClr>
                </a:solidFill>
                <a:latin typeface="Script MT Bold" panose="03040602040607080904" pitchFamily="66" charset="0"/>
              </a:rPr>
              <a:t>What do you do at break time?</a:t>
            </a:r>
          </a:p>
        </p:txBody>
      </p:sp>
      <p:grpSp>
        <p:nvGrpSpPr>
          <p:cNvPr id="6" name="Google Shape;2253;p74"/>
          <p:cNvGrpSpPr/>
          <p:nvPr/>
        </p:nvGrpSpPr>
        <p:grpSpPr>
          <a:xfrm>
            <a:off x="3445571" y="1142868"/>
            <a:ext cx="2933798" cy="2523093"/>
            <a:chOff x="5904700" y="2250375"/>
            <a:chExt cx="2009225" cy="2083500"/>
          </a:xfrm>
        </p:grpSpPr>
        <p:sp>
          <p:nvSpPr>
            <p:cNvPr id="7" name="Google Shape;2254;p74"/>
            <p:cNvSpPr/>
            <p:nvPr/>
          </p:nvSpPr>
          <p:spPr>
            <a:xfrm>
              <a:off x="7357850" y="3637100"/>
              <a:ext cx="221300" cy="203500"/>
            </a:xfrm>
            <a:custGeom>
              <a:avLst/>
              <a:gdLst/>
              <a:ahLst/>
              <a:cxnLst/>
              <a:rect l="l" t="t" r="r" b="b"/>
              <a:pathLst>
                <a:path w="8852" h="8140" extrusionOk="0">
                  <a:moveTo>
                    <a:pt x="8851" y="2762"/>
                  </a:moveTo>
                  <a:cubicBezTo>
                    <a:pt x="8516" y="3850"/>
                    <a:pt x="8202" y="4875"/>
                    <a:pt x="7889" y="5859"/>
                  </a:cubicBezTo>
                  <a:cubicBezTo>
                    <a:pt x="7805" y="6110"/>
                    <a:pt x="7763" y="6361"/>
                    <a:pt x="7679" y="6591"/>
                  </a:cubicBezTo>
                  <a:cubicBezTo>
                    <a:pt x="7533" y="7072"/>
                    <a:pt x="7177" y="7302"/>
                    <a:pt x="6696" y="7386"/>
                  </a:cubicBezTo>
                  <a:cubicBezTo>
                    <a:pt x="6298" y="7428"/>
                    <a:pt x="5922" y="7574"/>
                    <a:pt x="5566" y="7637"/>
                  </a:cubicBezTo>
                  <a:cubicBezTo>
                    <a:pt x="5252" y="7721"/>
                    <a:pt x="4917" y="7805"/>
                    <a:pt x="4604" y="7846"/>
                  </a:cubicBezTo>
                  <a:cubicBezTo>
                    <a:pt x="4081" y="7951"/>
                    <a:pt x="3557" y="8035"/>
                    <a:pt x="2951" y="8139"/>
                  </a:cubicBezTo>
                  <a:cubicBezTo>
                    <a:pt x="1151" y="7491"/>
                    <a:pt x="524" y="7114"/>
                    <a:pt x="0" y="6382"/>
                  </a:cubicBezTo>
                  <a:cubicBezTo>
                    <a:pt x="147" y="5650"/>
                    <a:pt x="356" y="4917"/>
                    <a:pt x="754" y="4248"/>
                  </a:cubicBezTo>
                  <a:cubicBezTo>
                    <a:pt x="1235" y="3411"/>
                    <a:pt x="1758" y="2574"/>
                    <a:pt x="2323" y="1758"/>
                  </a:cubicBezTo>
                  <a:cubicBezTo>
                    <a:pt x="2741" y="1130"/>
                    <a:pt x="3327" y="649"/>
                    <a:pt x="3934" y="188"/>
                  </a:cubicBezTo>
                  <a:cubicBezTo>
                    <a:pt x="4122" y="21"/>
                    <a:pt x="4332" y="0"/>
                    <a:pt x="4562" y="21"/>
                  </a:cubicBezTo>
                  <a:cubicBezTo>
                    <a:pt x="4959" y="105"/>
                    <a:pt x="5315" y="188"/>
                    <a:pt x="5713" y="272"/>
                  </a:cubicBezTo>
                  <a:cubicBezTo>
                    <a:pt x="6298" y="398"/>
                    <a:pt x="6863" y="502"/>
                    <a:pt x="7470" y="628"/>
                  </a:cubicBezTo>
                  <a:cubicBezTo>
                    <a:pt x="7679" y="963"/>
                    <a:pt x="7889" y="1360"/>
                    <a:pt x="8119" y="1737"/>
                  </a:cubicBezTo>
                  <a:cubicBezTo>
                    <a:pt x="8370" y="2134"/>
                    <a:pt x="8642" y="2469"/>
                    <a:pt x="8851" y="27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255;p74"/>
            <p:cNvSpPr/>
            <p:nvPr/>
          </p:nvSpPr>
          <p:spPr>
            <a:xfrm>
              <a:off x="7379825" y="3841625"/>
              <a:ext cx="238550" cy="202450"/>
            </a:xfrm>
            <a:custGeom>
              <a:avLst/>
              <a:gdLst/>
              <a:ahLst/>
              <a:cxnLst/>
              <a:rect l="l" t="t" r="r" b="b"/>
              <a:pathLst>
                <a:path w="9542" h="8098" extrusionOk="0">
                  <a:moveTo>
                    <a:pt x="9541" y="2051"/>
                  </a:moveTo>
                  <a:cubicBezTo>
                    <a:pt x="9207" y="2658"/>
                    <a:pt x="9018" y="3222"/>
                    <a:pt x="8893" y="3829"/>
                  </a:cubicBezTo>
                  <a:cubicBezTo>
                    <a:pt x="8788" y="4415"/>
                    <a:pt x="8558" y="4959"/>
                    <a:pt x="8349" y="5503"/>
                  </a:cubicBezTo>
                  <a:cubicBezTo>
                    <a:pt x="8286" y="5629"/>
                    <a:pt x="8160" y="5817"/>
                    <a:pt x="8014" y="5838"/>
                  </a:cubicBezTo>
                  <a:cubicBezTo>
                    <a:pt x="7595" y="5984"/>
                    <a:pt x="7240" y="6215"/>
                    <a:pt x="6968" y="6528"/>
                  </a:cubicBezTo>
                  <a:cubicBezTo>
                    <a:pt x="6445" y="7052"/>
                    <a:pt x="5880" y="7491"/>
                    <a:pt x="5168" y="7763"/>
                  </a:cubicBezTo>
                  <a:cubicBezTo>
                    <a:pt x="4938" y="7826"/>
                    <a:pt x="4729" y="7993"/>
                    <a:pt x="4562" y="8098"/>
                  </a:cubicBezTo>
                  <a:cubicBezTo>
                    <a:pt x="3076" y="7407"/>
                    <a:pt x="795" y="5294"/>
                    <a:pt x="0" y="3892"/>
                  </a:cubicBezTo>
                  <a:cubicBezTo>
                    <a:pt x="209" y="3641"/>
                    <a:pt x="398" y="3369"/>
                    <a:pt x="628" y="3160"/>
                  </a:cubicBezTo>
                  <a:cubicBezTo>
                    <a:pt x="1277" y="2553"/>
                    <a:pt x="1800" y="1862"/>
                    <a:pt x="2260" y="1130"/>
                  </a:cubicBezTo>
                  <a:cubicBezTo>
                    <a:pt x="2511" y="754"/>
                    <a:pt x="2846" y="586"/>
                    <a:pt x="3306" y="565"/>
                  </a:cubicBezTo>
                  <a:cubicBezTo>
                    <a:pt x="3976" y="502"/>
                    <a:pt x="4624" y="398"/>
                    <a:pt x="5252" y="168"/>
                  </a:cubicBezTo>
                  <a:cubicBezTo>
                    <a:pt x="5650" y="42"/>
                    <a:pt x="6089" y="42"/>
                    <a:pt x="6487" y="0"/>
                  </a:cubicBezTo>
                  <a:cubicBezTo>
                    <a:pt x="6675" y="0"/>
                    <a:pt x="6884" y="84"/>
                    <a:pt x="7010" y="209"/>
                  </a:cubicBezTo>
                  <a:cubicBezTo>
                    <a:pt x="7512" y="628"/>
                    <a:pt x="8035" y="1005"/>
                    <a:pt x="8663" y="1193"/>
                  </a:cubicBezTo>
                  <a:cubicBezTo>
                    <a:pt x="8767" y="1214"/>
                    <a:pt x="8872" y="1298"/>
                    <a:pt x="8956" y="1360"/>
                  </a:cubicBezTo>
                  <a:cubicBezTo>
                    <a:pt x="9186" y="1549"/>
                    <a:pt x="9332" y="1800"/>
                    <a:pt x="9541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256;p74"/>
            <p:cNvSpPr/>
            <p:nvPr/>
          </p:nvSpPr>
          <p:spPr>
            <a:xfrm>
              <a:off x="7562375" y="3581650"/>
              <a:ext cx="254775" cy="162700"/>
            </a:xfrm>
            <a:custGeom>
              <a:avLst/>
              <a:gdLst/>
              <a:ahLst/>
              <a:cxnLst/>
              <a:rect l="l" t="t" r="r" b="b"/>
              <a:pathLst>
                <a:path w="10191" h="6508" extrusionOk="0">
                  <a:moveTo>
                    <a:pt x="10190" y="3118"/>
                  </a:moveTo>
                  <a:cubicBezTo>
                    <a:pt x="10086" y="3620"/>
                    <a:pt x="9960" y="4059"/>
                    <a:pt x="9918" y="4520"/>
                  </a:cubicBezTo>
                  <a:cubicBezTo>
                    <a:pt x="9856" y="4834"/>
                    <a:pt x="9709" y="5022"/>
                    <a:pt x="9437" y="5189"/>
                  </a:cubicBezTo>
                  <a:cubicBezTo>
                    <a:pt x="8726" y="5629"/>
                    <a:pt x="8035" y="6047"/>
                    <a:pt x="7303" y="6507"/>
                  </a:cubicBezTo>
                  <a:cubicBezTo>
                    <a:pt x="7094" y="6403"/>
                    <a:pt x="6864" y="6361"/>
                    <a:pt x="6696" y="6235"/>
                  </a:cubicBezTo>
                  <a:cubicBezTo>
                    <a:pt x="6319" y="5943"/>
                    <a:pt x="5901" y="5775"/>
                    <a:pt x="5483" y="5650"/>
                  </a:cubicBezTo>
                  <a:cubicBezTo>
                    <a:pt x="4625" y="5357"/>
                    <a:pt x="3725" y="5064"/>
                    <a:pt x="2867" y="4813"/>
                  </a:cubicBezTo>
                  <a:cubicBezTo>
                    <a:pt x="2637" y="4729"/>
                    <a:pt x="2386" y="4729"/>
                    <a:pt x="2135" y="4729"/>
                  </a:cubicBezTo>
                  <a:cubicBezTo>
                    <a:pt x="1926" y="4729"/>
                    <a:pt x="1695" y="4750"/>
                    <a:pt x="1486" y="4750"/>
                  </a:cubicBezTo>
                  <a:cubicBezTo>
                    <a:pt x="1151" y="4290"/>
                    <a:pt x="796" y="3871"/>
                    <a:pt x="461" y="3432"/>
                  </a:cubicBezTo>
                  <a:cubicBezTo>
                    <a:pt x="356" y="3264"/>
                    <a:pt x="252" y="3118"/>
                    <a:pt x="147" y="2930"/>
                  </a:cubicBezTo>
                  <a:cubicBezTo>
                    <a:pt x="1" y="2637"/>
                    <a:pt x="21" y="2323"/>
                    <a:pt x="210" y="2072"/>
                  </a:cubicBezTo>
                  <a:cubicBezTo>
                    <a:pt x="565" y="1549"/>
                    <a:pt x="963" y="1046"/>
                    <a:pt x="1340" y="502"/>
                  </a:cubicBezTo>
                  <a:cubicBezTo>
                    <a:pt x="1486" y="272"/>
                    <a:pt x="1674" y="168"/>
                    <a:pt x="1946" y="126"/>
                  </a:cubicBezTo>
                  <a:cubicBezTo>
                    <a:pt x="2742" y="63"/>
                    <a:pt x="3495" y="0"/>
                    <a:pt x="4248" y="272"/>
                  </a:cubicBezTo>
                  <a:cubicBezTo>
                    <a:pt x="5085" y="544"/>
                    <a:pt x="5964" y="795"/>
                    <a:pt x="6822" y="1025"/>
                  </a:cubicBezTo>
                  <a:cubicBezTo>
                    <a:pt x="7763" y="1277"/>
                    <a:pt x="8663" y="1695"/>
                    <a:pt x="9353" y="2406"/>
                  </a:cubicBezTo>
                  <a:cubicBezTo>
                    <a:pt x="9625" y="2616"/>
                    <a:pt x="9877" y="2825"/>
                    <a:pt x="10190" y="3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57;p74"/>
            <p:cNvSpPr/>
            <p:nvPr/>
          </p:nvSpPr>
          <p:spPr>
            <a:xfrm>
              <a:off x="7611550" y="3869350"/>
              <a:ext cx="170025" cy="198275"/>
            </a:xfrm>
            <a:custGeom>
              <a:avLst/>
              <a:gdLst/>
              <a:ahLst/>
              <a:cxnLst/>
              <a:rect l="l" t="t" r="r" b="b"/>
              <a:pathLst>
                <a:path w="6801" h="7931" extrusionOk="0">
                  <a:moveTo>
                    <a:pt x="6633" y="1988"/>
                  </a:moveTo>
                  <a:cubicBezTo>
                    <a:pt x="6466" y="3306"/>
                    <a:pt x="6759" y="4562"/>
                    <a:pt x="6801" y="5775"/>
                  </a:cubicBezTo>
                  <a:cubicBezTo>
                    <a:pt x="6026" y="6570"/>
                    <a:pt x="3976" y="7595"/>
                    <a:pt x="2407" y="7930"/>
                  </a:cubicBezTo>
                  <a:cubicBezTo>
                    <a:pt x="2093" y="7826"/>
                    <a:pt x="1904" y="7595"/>
                    <a:pt x="1779" y="7303"/>
                  </a:cubicBezTo>
                  <a:cubicBezTo>
                    <a:pt x="1674" y="7093"/>
                    <a:pt x="1570" y="6905"/>
                    <a:pt x="1465" y="6717"/>
                  </a:cubicBezTo>
                  <a:cubicBezTo>
                    <a:pt x="1193" y="6256"/>
                    <a:pt x="900" y="5838"/>
                    <a:pt x="544" y="5440"/>
                  </a:cubicBezTo>
                  <a:cubicBezTo>
                    <a:pt x="314" y="5210"/>
                    <a:pt x="168" y="4896"/>
                    <a:pt x="0" y="4582"/>
                  </a:cubicBezTo>
                  <a:cubicBezTo>
                    <a:pt x="63" y="4310"/>
                    <a:pt x="147" y="4080"/>
                    <a:pt x="210" y="3850"/>
                  </a:cubicBezTo>
                  <a:cubicBezTo>
                    <a:pt x="335" y="3411"/>
                    <a:pt x="440" y="2930"/>
                    <a:pt x="565" y="2490"/>
                  </a:cubicBezTo>
                  <a:cubicBezTo>
                    <a:pt x="733" y="2051"/>
                    <a:pt x="900" y="1590"/>
                    <a:pt x="1067" y="1151"/>
                  </a:cubicBezTo>
                  <a:cubicBezTo>
                    <a:pt x="1632" y="900"/>
                    <a:pt x="2218" y="691"/>
                    <a:pt x="2720" y="314"/>
                  </a:cubicBezTo>
                  <a:cubicBezTo>
                    <a:pt x="2867" y="189"/>
                    <a:pt x="3139" y="189"/>
                    <a:pt x="3327" y="168"/>
                  </a:cubicBezTo>
                  <a:cubicBezTo>
                    <a:pt x="3725" y="105"/>
                    <a:pt x="4101" y="63"/>
                    <a:pt x="4541" y="0"/>
                  </a:cubicBezTo>
                  <a:cubicBezTo>
                    <a:pt x="5378" y="419"/>
                    <a:pt x="5985" y="1214"/>
                    <a:pt x="6633" y="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58;p74"/>
            <p:cNvSpPr/>
            <p:nvPr/>
          </p:nvSpPr>
          <p:spPr>
            <a:xfrm>
              <a:off x="7728725" y="3726550"/>
              <a:ext cx="166875" cy="197225"/>
            </a:xfrm>
            <a:custGeom>
              <a:avLst/>
              <a:gdLst/>
              <a:ahLst/>
              <a:cxnLst/>
              <a:rect l="l" t="t" r="r" b="b"/>
              <a:pathLst>
                <a:path w="6675" h="7889" extrusionOk="0">
                  <a:moveTo>
                    <a:pt x="5796" y="649"/>
                  </a:moveTo>
                  <a:cubicBezTo>
                    <a:pt x="6675" y="2908"/>
                    <a:pt x="6256" y="5105"/>
                    <a:pt x="5273" y="7302"/>
                  </a:cubicBezTo>
                  <a:cubicBezTo>
                    <a:pt x="4583" y="7386"/>
                    <a:pt x="3997" y="7888"/>
                    <a:pt x="3223" y="7784"/>
                  </a:cubicBezTo>
                  <a:cubicBezTo>
                    <a:pt x="2804" y="7344"/>
                    <a:pt x="2427" y="6926"/>
                    <a:pt x="2030" y="6507"/>
                  </a:cubicBezTo>
                  <a:cubicBezTo>
                    <a:pt x="1590" y="6005"/>
                    <a:pt x="1172" y="5482"/>
                    <a:pt x="565" y="5168"/>
                  </a:cubicBezTo>
                  <a:cubicBezTo>
                    <a:pt x="398" y="5085"/>
                    <a:pt x="293" y="4980"/>
                    <a:pt x="168" y="4875"/>
                  </a:cubicBezTo>
                  <a:cubicBezTo>
                    <a:pt x="0" y="4143"/>
                    <a:pt x="251" y="3494"/>
                    <a:pt x="461" y="2846"/>
                  </a:cubicBezTo>
                  <a:cubicBezTo>
                    <a:pt x="586" y="2448"/>
                    <a:pt x="754" y="2051"/>
                    <a:pt x="900" y="1653"/>
                  </a:cubicBezTo>
                  <a:cubicBezTo>
                    <a:pt x="984" y="1486"/>
                    <a:pt x="1109" y="1339"/>
                    <a:pt x="1298" y="1235"/>
                  </a:cubicBezTo>
                  <a:cubicBezTo>
                    <a:pt x="1904" y="900"/>
                    <a:pt x="2532" y="586"/>
                    <a:pt x="3097" y="188"/>
                  </a:cubicBezTo>
                  <a:cubicBezTo>
                    <a:pt x="3348" y="0"/>
                    <a:pt x="3599" y="0"/>
                    <a:pt x="3871" y="126"/>
                  </a:cubicBezTo>
                  <a:cubicBezTo>
                    <a:pt x="4478" y="293"/>
                    <a:pt x="5147" y="460"/>
                    <a:pt x="5796" y="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59;p74"/>
            <p:cNvSpPr/>
            <p:nvPr/>
          </p:nvSpPr>
          <p:spPr>
            <a:xfrm>
              <a:off x="7565525" y="3719225"/>
              <a:ext cx="162700" cy="154325"/>
            </a:xfrm>
            <a:custGeom>
              <a:avLst/>
              <a:gdLst/>
              <a:ahLst/>
              <a:cxnLst/>
              <a:rect l="l" t="t" r="r" b="b"/>
              <a:pathLst>
                <a:path w="6508" h="6173" extrusionOk="0">
                  <a:moveTo>
                    <a:pt x="5629" y="5147"/>
                  </a:moveTo>
                  <a:cubicBezTo>
                    <a:pt x="5440" y="5168"/>
                    <a:pt x="5231" y="5210"/>
                    <a:pt x="5022" y="5252"/>
                  </a:cubicBezTo>
                  <a:cubicBezTo>
                    <a:pt x="4603" y="5273"/>
                    <a:pt x="4185" y="5398"/>
                    <a:pt x="3850" y="5670"/>
                  </a:cubicBezTo>
                  <a:cubicBezTo>
                    <a:pt x="3536" y="5901"/>
                    <a:pt x="3160" y="6026"/>
                    <a:pt x="2783" y="6173"/>
                  </a:cubicBezTo>
                  <a:cubicBezTo>
                    <a:pt x="2490" y="5901"/>
                    <a:pt x="2218" y="5587"/>
                    <a:pt x="1904" y="5378"/>
                  </a:cubicBezTo>
                  <a:cubicBezTo>
                    <a:pt x="1590" y="5168"/>
                    <a:pt x="1172" y="5085"/>
                    <a:pt x="837" y="4875"/>
                  </a:cubicBezTo>
                  <a:cubicBezTo>
                    <a:pt x="523" y="4687"/>
                    <a:pt x="251" y="4436"/>
                    <a:pt x="0" y="4206"/>
                  </a:cubicBezTo>
                  <a:cubicBezTo>
                    <a:pt x="356" y="2950"/>
                    <a:pt x="712" y="1737"/>
                    <a:pt x="1046" y="544"/>
                  </a:cubicBezTo>
                  <a:cubicBezTo>
                    <a:pt x="1360" y="481"/>
                    <a:pt x="1653" y="502"/>
                    <a:pt x="1800" y="209"/>
                  </a:cubicBezTo>
                  <a:cubicBezTo>
                    <a:pt x="1904" y="0"/>
                    <a:pt x="2134" y="0"/>
                    <a:pt x="2323" y="63"/>
                  </a:cubicBezTo>
                  <a:cubicBezTo>
                    <a:pt x="3369" y="356"/>
                    <a:pt x="4415" y="649"/>
                    <a:pt x="5419" y="1088"/>
                  </a:cubicBezTo>
                  <a:cubicBezTo>
                    <a:pt x="5775" y="1256"/>
                    <a:pt x="6110" y="1507"/>
                    <a:pt x="6507" y="1779"/>
                  </a:cubicBezTo>
                  <a:cubicBezTo>
                    <a:pt x="6298" y="2344"/>
                    <a:pt x="6089" y="2867"/>
                    <a:pt x="5942" y="3432"/>
                  </a:cubicBezTo>
                  <a:cubicBezTo>
                    <a:pt x="5838" y="3997"/>
                    <a:pt x="5754" y="4541"/>
                    <a:pt x="5629" y="51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60;p74"/>
            <p:cNvSpPr/>
            <p:nvPr/>
          </p:nvSpPr>
          <p:spPr>
            <a:xfrm>
              <a:off x="7522625" y="4008475"/>
              <a:ext cx="115100" cy="77975"/>
            </a:xfrm>
            <a:custGeom>
              <a:avLst/>
              <a:gdLst/>
              <a:ahLst/>
              <a:cxnLst/>
              <a:rect l="l" t="t" r="r" b="b"/>
              <a:pathLst>
                <a:path w="4604" h="3119" extrusionOk="0">
                  <a:moveTo>
                    <a:pt x="2972" y="85"/>
                  </a:moveTo>
                  <a:cubicBezTo>
                    <a:pt x="3725" y="691"/>
                    <a:pt x="4290" y="1445"/>
                    <a:pt x="4604" y="2365"/>
                  </a:cubicBezTo>
                  <a:cubicBezTo>
                    <a:pt x="4122" y="2867"/>
                    <a:pt x="3557" y="3119"/>
                    <a:pt x="2930" y="2972"/>
                  </a:cubicBezTo>
                  <a:cubicBezTo>
                    <a:pt x="1946" y="2721"/>
                    <a:pt x="1005" y="2365"/>
                    <a:pt x="42" y="2051"/>
                  </a:cubicBezTo>
                  <a:cubicBezTo>
                    <a:pt x="21" y="2051"/>
                    <a:pt x="21" y="1989"/>
                    <a:pt x="0" y="1947"/>
                  </a:cubicBezTo>
                  <a:cubicBezTo>
                    <a:pt x="21" y="1884"/>
                    <a:pt x="63" y="1821"/>
                    <a:pt x="126" y="1779"/>
                  </a:cubicBezTo>
                  <a:cubicBezTo>
                    <a:pt x="670" y="1570"/>
                    <a:pt x="1151" y="1214"/>
                    <a:pt x="1570" y="796"/>
                  </a:cubicBezTo>
                  <a:cubicBezTo>
                    <a:pt x="1632" y="712"/>
                    <a:pt x="1737" y="629"/>
                    <a:pt x="1800" y="566"/>
                  </a:cubicBezTo>
                  <a:cubicBezTo>
                    <a:pt x="2114" y="189"/>
                    <a:pt x="2511" y="1"/>
                    <a:pt x="2972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61;p74"/>
            <p:cNvSpPr/>
            <p:nvPr/>
          </p:nvSpPr>
          <p:spPr>
            <a:xfrm>
              <a:off x="7347375" y="3827500"/>
              <a:ext cx="66475" cy="89475"/>
            </a:xfrm>
            <a:custGeom>
              <a:avLst/>
              <a:gdLst/>
              <a:ahLst/>
              <a:cxnLst/>
              <a:rect l="l" t="t" r="r" b="b"/>
              <a:pathLst>
                <a:path w="2659" h="3579" extrusionOk="0">
                  <a:moveTo>
                    <a:pt x="2658" y="1256"/>
                  </a:moveTo>
                  <a:cubicBezTo>
                    <a:pt x="2219" y="2281"/>
                    <a:pt x="1466" y="2825"/>
                    <a:pt x="775" y="3578"/>
                  </a:cubicBezTo>
                  <a:cubicBezTo>
                    <a:pt x="378" y="2804"/>
                    <a:pt x="252" y="2051"/>
                    <a:pt x="106" y="1277"/>
                  </a:cubicBezTo>
                  <a:cubicBezTo>
                    <a:pt x="22" y="858"/>
                    <a:pt x="1" y="440"/>
                    <a:pt x="168" y="0"/>
                  </a:cubicBezTo>
                  <a:cubicBezTo>
                    <a:pt x="587" y="210"/>
                    <a:pt x="1005" y="440"/>
                    <a:pt x="1424" y="649"/>
                  </a:cubicBezTo>
                  <a:cubicBezTo>
                    <a:pt x="1821" y="858"/>
                    <a:pt x="2219" y="1047"/>
                    <a:pt x="2658" y="1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62;p74"/>
            <p:cNvSpPr/>
            <p:nvPr/>
          </p:nvSpPr>
          <p:spPr>
            <a:xfrm>
              <a:off x="7484950" y="3589500"/>
              <a:ext cx="85825" cy="44475"/>
            </a:xfrm>
            <a:custGeom>
              <a:avLst/>
              <a:gdLst/>
              <a:ahLst/>
              <a:cxnLst/>
              <a:rect l="l" t="t" r="r" b="b"/>
              <a:pathLst>
                <a:path w="3433" h="1779" extrusionOk="0">
                  <a:moveTo>
                    <a:pt x="1" y="1255"/>
                  </a:moveTo>
                  <a:cubicBezTo>
                    <a:pt x="189" y="1130"/>
                    <a:pt x="273" y="1025"/>
                    <a:pt x="294" y="1025"/>
                  </a:cubicBezTo>
                  <a:cubicBezTo>
                    <a:pt x="838" y="1172"/>
                    <a:pt x="1319" y="900"/>
                    <a:pt x="1758" y="649"/>
                  </a:cubicBezTo>
                  <a:cubicBezTo>
                    <a:pt x="2135" y="481"/>
                    <a:pt x="2491" y="272"/>
                    <a:pt x="2888" y="105"/>
                  </a:cubicBezTo>
                  <a:cubicBezTo>
                    <a:pt x="3035" y="21"/>
                    <a:pt x="3244" y="21"/>
                    <a:pt x="3432" y="0"/>
                  </a:cubicBezTo>
                  <a:cubicBezTo>
                    <a:pt x="3432" y="335"/>
                    <a:pt x="3223" y="544"/>
                    <a:pt x="3077" y="795"/>
                  </a:cubicBezTo>
                  <a:cubicBezTo>
                    <a:pt x="2972" y="921"/>
                    <a:pt x="2805" y="1025"/>
                    <a:pt x="2763" y="1172"/>
                  </a:cubicBezTo>
                  <a:cubicBezTo>
                    <a:pt x="2491" y="1695"/>
                    <a:pt x="2072" y="1779"/>
                    <a:pt x="1570" y="1653"/>
                  </a:cubicBezTo>
                  <a:cubicBezTo>
                    <a:pt x="1089" y="1528"/>
                    <a:pt x="608" y="1423"/>
                    <a:pt x="1" y="12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63;p74"/>
            <p:cNvSpPr/>
            <p:nvPr/>
          </p:nvSpPr>
          <p:spPr>
            <a:xfrm>
              <a:off x="7797775" y="3937875"/>
              <a:ext cx="47625" cy="51800"/>
            </a:xfrm>
            <a:custGeom>
              <a:avLst/>
              <a:gdLst/>
              <a:ahLst/>
              <a:cxnLst/>
              <a:rect l="l" t="t" r="r" b="b"/>
              <a:pathLst>
                <a:path w="1905" h="2072" extrusionOk="0">
                  <a:moveTo>
                    <a:pt x="0" y="189"/>
                  </a:moveTo>
                  <a:cubicBezTo>
                    <a:pt x="649" y="126"/>
                    <a:pt x="1256" y="84"/>
                    <a:pt x="1904" y="0"/>
                  </a:cubicBezTo>
                  <a:cubicBezTo>
                    <a:pt x="1590" y="858"/>
                    <a:pt x="963" y="1444"/>
                    <a:pt x="398" y="2072"/>
                  </a:cubicBezTo>
                  <a:cubicBezTo>
                    <a:pt x="188" y="2072"/>
                    <a:pt x="188" y="1946"/>
                    <a:pt x="147" y="1841"/>
                  </a:cubicBezTo>
                  <a:cubicBezTo>
                    <a:pt x="105" y="1318"/>
                    <a:pt x="42" y="795"/>
                    <a:pt x="0" y="1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64;p74"/>
            <p:cNvSpPr/>
            <p:nvPr/>
          </p:nvSpPr>
          <p:spPr>
            <a:xfrm>
              <a:off x="7831775" y="3681025"/>
              <a:ext cx="31400" cy="33500"/>
            </a:xfrm>
            <a:custGeom>
              <a:avLst/>
              <a:gdLst/>
              <a:ahLst/>
              <a:cxnLst/>
              <a:rect l="l" t="t" r="r" b="b"/>
              <a:pathLst>
                <a:path w="1256" h="1340" extrusionOk="0">
                  <a:moveTo>
                    <a:pt x="335" y="1"/>
                  </a:moveTo>
                  <a:cubicBezTo>
                    <a:pt x="628" y="398"/>
                    <a:pt x="921" y="817"/>
                    <a:pt x="1256" y="1277"/>
                  </a:cubicBezTo>
                  <a:cubicBezTo>
                    <a:pt x="1046" y="1298"/>
                    <a:pt x="942" y="1340"/>
                    <a:pt x="837" y="1298"/>
                  </a:cubicBezTo>
                  <a:cubicBezTo>
                    <a:pt x="649" y="1277"/>
                    <a:pt x="461" y="1235"/>
                    <a:pt x="272" y="1172"/>
                  </a:cubicBezTo>
                  <a:cubicBezTo>
                    <a:pt x="0" y="335"/>
                    <a:pt x="0" y="335"/>
                    <a:pt x="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65;p74"/>
            <p:cNvSpPr/>
            <p:nvPr/>
          </p:nvSpPr>
          <p:spPr>
            <a:xfrm>
              <a:off x="7319650" y="3553925"/>
              <a:ext cx="594275" cy="553450"/>
            </a:xfrm>
            <a:custGeom>
              <a:avLst/>
              <a:gdLst/>
              <a:ahLst/>
              <a:cxnLst/>
              <a:rect l="l" t="t" r="r" b="b"/>
              <a:pathLst>
                <a:path w="23771" h="22138" extrusionOk="0">
                  <a:moveTo>
                    <a:pt x="23645" y="9249"/>
                  </a:moveTo>
                  <a:cubicBezTo>
                    <a:pt x="23770" y="10483"/>
                    <a:pt x="23666" y="11425"/>
                    <a:pt x="23435" y="12366"/>
                  </a:cubicBezTo>
                  <a:cubicBezTo>
                    <a:pt x="23226" y="13161"/>
                    <a:pt x="23017" y="13998"/>
                    <a:pt x="22682" y="14730"/>
                  </a:cubicBezTo>
                  <a:cubicBezTo>
                    <a:pt x="22285" y="15567"/>
                    <a:pt x="21782" y="16363"/>
                    <a:pt x="21238" y="17095"/>
                  </a:cubicBezTo>
                  <a:cubicBezTo>
                    <a:pt x="20632" y="17869"/>
                    <a:pt x="19941" y="18539"/>
                    <a:pt x="19251" y="19271"/>
                  </a:cubicBezTo>
                  <a:cubicBezTo>
                    <a:pt x="19167" y="19334"/>
                    <a:pt x="19104" y="19417"/>
                    <a:pt x="19000" y="19480"/>
                  </a:cubicBezTo>
                  <a:cubicBezTo>
                    <a:pt x="17556" y="20380"/>
                    <a:pt x="16091" y="21280"/>
                    <a:pt x="14355" y="21593"/>
                  </a:cubicBezTo>
                  <a:cubicBezTo>
                    <a:pt x="14041" y="21635"/>
                    <a:pt x="13706" y="21677"/>
                    <a:pt x="13371" y="21698"/>
                  </a:cubicBezTo>
                  <a:cubicBezTo>
                    <a:pt x="12890" y="21740"/>
                    <a:pt x="12430" y="21803"/>
                    <a:pt x="11948" y="21907"/>
                  </a:cubicBezTo>
                  <a:cubicBezTo>
                    <a:pt x="11174" y="22096"/>
                    <a:pt x="10379" y="22137"/>
                    <a:pt x="9542" y="21907"/>
                  </a:cubicBezTo>
                  <a:cubicBezTo>
                    <a:pt x="7408" y="21321"/>
                    <a:pt x="5546" y="20254"/>
                    <a:pt x="3872" y="18790"/>
                  </a:cubicBezTo>
                  <a:cubicBezTo>
                    <a:pt x="2784" y="17827"/>
                    <a:pt x="1863" y="16697"/>
                    <a:pt x="1026" y="15484"/>
                  </a:cubicBezTo>
                  <a:cubicBezTo>
                    <a:pt x="922" y="15358"/>
                    <a:pt x="838" y="15212"/>
                    <a:pt x="796" y="15044"/>
                  </a:cubicBezTo>
                  <a:cubicBezTo>
                    <a:pt x="440" y="14082"/>
                    <a:pt x="127" y="13078"/>
                    <a:pt x="22" y="12031"/>
                  </a:cubicBezTo>
                  <a:cubicBezTo>
                    <a:pt x="1" y="11592"/>
                    <a:pt x="22" y="11153"/>
                    <a:pt x="85" y="10713"/>
                  </a:cubicBezTo>
                  <a:cubicBezTo>
                    <a:pt x="378" y="8663"/>
                    <a:pt x="1215" y="6863"/>
                    <a:pt x="2365" y="5168"/>
                  </a:cubicBezTo>
                  <a:cubicBezTo>
                    <a:pt x="3349" y="3662"/>
                    <a:pt x="4688" y="2595"/>
                    <a:pt x="6132" y="1632"/>
                  </a:cubicBezTo>
                  <a:cubicBezTo>
                    <a:pt x="6655" y="1298"/>
                    <a:pt x="7220" y="1046"/>
                    <a:pt x="7847" y="1046"/>
                  </a:cubicBezTo>
                  <a:cubicBezTo>
                    <a:pt x="8161" y="1046"/>
                    <a:pt x="8454" y="942"/>
                    <a:pt x="8747" y="816"/>
                  </a:cubicBezTo>
                  <a:cubicBezTo>
                    <a:pt x="9270" y="523"/>
                    <a:pt x="9835" y="398"/>
                    <a:pt x="10421" y="314"/>
                  </a:cubicBezTo>
                  <a:cubicBezTo>
                    <a:pt x="12890" y="42"/>
                    <a:pt x="12890" y="0"/>
                    <a:pt x="15359" y="712"/>
                  </a:cubicBezTo>
                  <a:cubicBezTo>
                    <a:pt x="16175" y="942"/>
                    <a:pt x="16949" y="1214"/>
                    <a:pt x="17744" y="1507"/>
                  </a:cubicBezTo>
                  <a:cubicBezTo>
                    <a:pt x="18309" y="1716"/>
                    <a:pt x="18832" y="2030"/>
                    <a:pt x="19313" y="2448"/>
                  </a:cubicBezTo>
                  <a:cubicBezTo>
                    <a:pt x="19460" y="2595"/>
                    <a:pt x="19648" y="2762"/>
                    <a:pt x="19837" y="2867"/>
                  </a:cubicBezTo>
                  <a:cubicBezTo>
                    <a:pt x="20925" y="3599"/>
                    <a:pt x="21720" y="4603"/>
                    <a:pt x="22452" y="5650"/>
                  </a:cubicBezTo>
                  <a:cubicBezTo>
                    <a:pt x="22578" y="5859"/>
                    <a:pt x="22703" y="6068"/>
                    <a:pt x="22808" y="6319"/>
                  </a:cubicBezTo>
                  <a:cubicBezTo>
                    <a:pt x="23289" y="7365"/>
                    <a:pt x="23561" y="8412"/>
                    <a:pt x="23645" y="9249"/>
                  </a:cubicBezTo>
                  <a:close/>
                  <a:moveTo>
                    <a:pt x="10379" y="6089"/>
                  </a:moveTo>
                  <a:cubicBezTo>
                    <a:pt x="10170" y="5796"/>
                    <a:pt x="9898" y="5419"/>
                    <a:pt x="9647" y="5064"/>
                  </a:cubicBezTo>
                  <a:cubicBezTo>
                    <a:pt x="9417" y="4687"/>
                    <a:pt x="9207" y="4311"/>
                    <a:pt x="8998" y="3955"/>
                  </a:cubicBezTo>
                  <a:cubicBezTo>
                    <a:pt x="8391" y="3829"/>
                    <a:pt x="7826" y="3704"/>
                    <a:pt x="7241" y="3599"/>
                  </a:cubicBezTo>
                  <a:cubicBezTo>
                    <a:pt x="6864" y="3515"/>
                    <a:pt x="6487" y="3432"/>
                    <a:pt x="6090" y="3369"/>
                  </a:cubicBezTo>
                  <a:cubicBezTo>
                    <a:pt x="5860" y="3306"/>
                    <a:pt x="5650" y="3369"/>
                    <a:pt x="5462" y="3515"/>
                  </a:cubicBezTo>
                  <a:cubicBezTo>
                    <a:pt x="4876" y="3997"/>
                    <a:pt x="4269" y="4457"/>
                    <a:pt x="3851" y="5085"/>
                  </a:cubicBezTo>
                  <a:cubicBezTo>
                    <a:pt x="3307" y="5901"/>
                    <a:pt x="2784" y="6738"/>
                    <a:pt x="2282" y="7575"/>
                  </a:cubicBezTo>
                  <a:cubicBezTo>
                    <a:pt x="1884" y="8244"/>
                    <a:pt x="1675" y="9018"/>
                    <a:pt x="1528" y="9709"/>
                  </a:cubicBezTo>
                  <a:cubicBezTo>
                    <a:pt x="2052" y="10420"/>
                    <a:pt x="2679" y="10797"/>
                    <a:pt x="4479" y="11466"/>
                  </a:cubicBezTo>
                  <a:cubicBezTo>
                    <a:pt x="5085" y="11362"/>
                    <a:pt x="5609" y="11278"/>
                    <a:pt x="6132" y="11173"/>
                  </a:cubicBezTo>
                  <a:cubicBezTo>
                    <a:pt x="6466" y="11132"/>
                    <a:pt x="6780" y="11048"/>
                    <a:pt x="7094" y="10964"/>
                  </a:cubicBezTo>
                  <a:cubicBezTo>
                    <a:pt x="7492" y="10901"/>
                    <a:pt x="7847" y="10755"/>
                    <a:pt x="8224" y="10713"/>
                  </a:cubicBezTo>
                  <a:cubicBezTo>
                    <a:pt x="8705" y="10629"/>
                    <a:pt x="9019" y="10399"/>
                    <a:pt x="9207" y="9918"/>
                  </a:cubicBezTo>
                  <a:cubicBezTo>
                    <a:pt x="9291" y="9688"/>
                    <a:pt x="9333" y="9437"/>
                    <a:pt x="9417" y="9186"/>
                  </a:cubicBezTo>
                  <a:cubicBezTo>
                    <a:pt x="9730" y="8202"/>
                    <a:pt x="10044" y="7177"/>
                    <a:pt x="10379" y="6089"/>
                  </a:cubicBezTo>
                  <a:close/>
                  <a:moveTo>
                    <a:pt x="11948" y="13559"/>
                  </a:moveTo>
                  <a:cubicBezTo>
                    <a:pt x="11739" y="13308"/>
                    <a:pt x="11593" y="13057"/>
                    <a:pt x="11404" y="12847"/>
                  </a:cubicBezTo>
                  <a:cubicBezTo>
                    <a:pt x="11321" y="12785"/>
                    <a:pt x="11216" y="12722"/>
                    <a:pt x="11111" y="12680"/>
                  </a:cubicBezTo>
                  <a:cubicBezTo>
                    <a:pt x="10484" y="12492"/>
                    <a:pt x="9961" y="12115"/>
                    <a:pt x="9479" y="11697"/>
                  </a:cubicBezTo>
                  <a:cubicBezTo>
                    <a:pt x="9333" y="11592"/>
                    <a:pt x="9103" y="11487"/>
                    <a:pt x="8956" y="11487"/>
                  </a:cubicBezTo>
                  <a:cubicBezTo>
                    <a:pt x="8517" y="11487"/>
                    <a:pt x="8078" y="11487"/>
                    <a:pt x="7722" y="11655"/>
                  </a:cubicBezTo>
                  <a:cubicBezTo>
                    <a:pt x="7094" y="11885"/>
                    <a:pt x="6445" y="12010"/>
                    <a:pt x="5755" y="12052"/>
                  </a:cubicBezTo>
                  <a:cubicBezTo>
                    <a:pt x="5316" y="12073"/>
                    <a:pt x="4960" y="12220"/>
                    <a:pt x="4709" y="12617"/>
                  </a:cubicBezTo>
                  <a:cubicBezTo>
                    <a:pt x="4228" y="13350"/>
                    <a:pt x="3704" y="14040"/>
                    <a:pt x="3098" y="14626"/>
                  </a:cubicBezTo>
                  <a:cubicBezTo>
                    <a:pt x="2847" y="14835"/>
                    <a:pt x="2658" y="15128"/>
                    <a:pt x="2470" y="15358"/>
                  </a:cubicBezTo>
                  <a:cubicBezTo>
                    <a:pt x="3244" y="16781"/>
                    <a:pt x="5525" y="18915"/>
                    <a:pt x="7010" y="19585"/>
                  </a:cubicBezTo>
                  <a:cubicBezTo>
                    <a:pt x="7199" y="19480"/>
                    <a:pt x="7408" y="19313"/>
                    <a:pt x="7638" y="19229"/>
                  </a:cubicBezTo>
                  <a:cubicBezTo>
                    <a:pt x="8350" y="18978"/>
                    <a:pt x="8894" y="18497"/>
                    <a:pt x="9417" y="18016"/>
                  </a:cubicBezTo>
                  <a:cubicBezTo>
                    <a:pt x="9710" y="17723"/>
                    <a:pt x="10044" y="17451"/>
                    <a:pt x="10463" y="17325"/>
                  </a:cubicBezTo>
                  <a:cubicBezTo>
                    <a:pt x="10588" y="17304"/>
                    <a:pt x="10756" y="17116"/>
                    <a:pt x="10798" y="16990"/>
                  </a:cubicBezTo>
                  <a:cubicBezTo>
                    <a:pt x="11007" y="16446"/>
                    <a:pt x="11216" y="15881"/>
                    <a:pt x="11363" y="15316"/>
                  </a:cubicBezTo>
                  <a:cubicBezTo>
                    <a:pt x="11404" y="14730"/>
                    <a:pt x="11593" y="14166"/>
                    <a:pt x="11948" y="13559"/>
                  </a:cubicBezTo>
                  <a:close/>
                  <a:moveTo>
                    <a:pt x="19899" y="4227"/>
                  </a:moveTo>
                  <a:cubicBezTo>
                    <a:pt x="19586" y="3955"/>
                    <a:pt x="19334" y="3746"/>
                    <a:pt x="19104" y="3515"/>
                  </a:cubicBezTo>
                  <a:cubicBezTo>
                    <a:pt x="18372" y="2804"/>
                    <a:pt x="17493" y="2386"/>
                    <a:pt x="16552" y="2134"/>
                  </a:cubicBezTo>
                  <a:cubicBezTo>
                    <a:pt x="15694" y="1904"/>
                    <a:pt x="14836" y="1653"/>
                    <a:pt x="13999" y="1381"/>
                  </a:cubicBezTo>
                  <a:cubicBezTo>
                    <a:pt x="13246" y="1088"/>
                    <a:pt x="12451" y="1172"/>
                    <a:pt x="11697" y="1235"/>
                  </a:cubicBezTo>
                  <a:cubicBezTo>
                    <a:pt x="11425" y="1277"/>
                    <a:pt x="11216" y="1381"/>
                    <a:pt x="11070" y="1611"/>
                  </a:cubicBezTo>
                  <a:cubicBezTo>
                    <a:pt x="10693" y="2134"/>
                    <a:pt x="10337" y="2658"/>
                    <a:pt x="9940" y="3181"/>
                  </a:cubicBezTo>
                  <a:cubicBezTo>
                    <a:pt x="9730" y="3474"/>
                    <a:pt x="9730" y="3746"/>
                    <a:pt x="9898" y="4039"/>
                  </a:cubicBezTo>
                  <a:cubicBezTo>
                    <a:pt x="9961" y="4227"/>
                    <a:pt x="10065" y="4373"/>
                    <a:pt x="10212" y="4541"/>
                  </a:cubicBezTo>
                  <a:lnTo>
                    <a:pt x="11216" y="5859"/>
                  </a:lnTo>
                  <a:cubicBezTo>
                    <a:pt x="11425" y="5859"/>
                    <a:pt x="11655" y="5838"/>
                    <a:pt x="11865" y="5838"/>
                  </a:cubicBezTo>
                  <a:cubicBezTo>
                    <a:pt x="12116" y="5838"/>
                    <a:pt x="12367" y="5859"/>
                    <a:pt x="12618" y="5922"/>
                  </a:cubicBezTo>
                  <a:cubicBezTo>
                    <a:pt x="13497" y="6173"/>
                    <a:pt x="14355" y="6466"/>
                    <a:pt x="15233" y="6759"/>
                  </a:cubicBezTo>
                  <a:cubicBezTo>
                    <a:pt x="15652" y="6884"/>
                    <a:pt x="16049" y="7052"/>
                    <a:pt x="16426" y="7344"/>
                  </a:cubicBezTo>
                  <a:cubicBezTo>
                    <a:pt x="16593" y="7470"/>
                    <a:pt x="16824" y="7533"/>
                    <a:pt x="17033" y="7616"/>
                  </a:cubicBezTo>
                  <a:cubicBezTo>
                    <a:pt x="17765" y="7177"/>
                    <a:pt x="18477" y="6738"/>
                    <a:pt x="19167" y="6298"/>
                  </a:cubicBezTo>
                  <a:cubicBezTo>
                    <a:pt x="19439" y="6131"/>
                    <a:pt x="19586" y="5943"/>
                    <a:pt x="19648" y="5629"/>
                  </a:cubicBezTo>
                  <a:cubicBezTo>
                    <a:pt x="19690" y="5168"/>
                    <a:pt x="19795" y="4687"/>
                    <a:pt x="19899" y="4227"/>
                  </a:cubicBezTo>
                  <a:close/>
                  <a:moveTo>
                    <a:pt x="18309" y="14605"/>
                  </a:moveTo>
                  <a:cubicBezTo>
                    <a:pt x="17661" y="13831"/>
                    <a:pt x="17075" y="13036"/>
                    <a:pt x="16280" y="12596"/>
                  </a:cubicBezTo>
                  <a:cubicBezTo>
                    <a:pt x="15819" y="12638"/>
                    <a:pt x="15443" y="12701"/>
                    <a:pt x="15066" y="12743"/>
                  </a:cubicBezTo>
                  <a:cubicBezTo>
                    <a:pt x="14857" y="12785"/>
                    <a:pt x="14585" y="12806"/>
                    <a:pt x="14438" y="12910"/>
                  </a:cubicBezTo>
                  <a:cubicBezTo>
                    <a:pt x="13936" y="13266"/>
                    <a:pt x="13371" y="13475"/>
                    <a:pt x="12785" y="13747"/>
                  </a:cubicBezTo>
                  <a:cubicBezTo>
                    <a:pt x="12639" y="14186"/>
                    <a:pt x="12430" y="14605"/>
                    <a:pt x="12304" y="15086"/>
                  </a:cubicBezTo>
                  <a:cubicBezTo>
                    <a:pt x="12137" y="15526"/>
                    <a:pt x="12032" y="15986"/>
                    <a:pt x="11927" y="16446"/>
                  </a:cubicBezTo>
                  <a:cubicBezTo>
                    <a:pt x="11844" y="16676"/>
                    <a:pt x="11802" y="16907"/>
                    <a:pt x="11718" y="17179"/>
                  </a:cubicBezTo>
                  <a:cubicBezTo>
                    <a:pt x="11907" y="17451"/>
                    <a:pt x="12032" y="17764"/>
                    <a:pt x="12262" y="18036"/>
                  </a:cubicBezTo>
                  <a:cubicBezTo>
                    <a:pt x="12639" y="18434"/>
                    <a:pt x="12932" y="18873"/>
                    <a:pt x="13183" y="19313"/>
                  </a:cubicBezTo>
                  <a:cubicBezTo>
                    <a:pt x="13287" y="19501"/>
                    <a:pt x="13413" y="19710"/>
                    <a:pt x="13497" y="19899"/>
                  </a:cubicBezTo>
                  <a:cubicBezTo>
                    <a:pt x="13622" y="20171"/>
                    <a:pt x="13811" y="20422"/>
                    <a:pt x="14124" y="20526"/>
                  </a:cubicBezTo>
                  <a:cubicBezTo>
                    <a:pt x="15694" y="20171"/>
                    <a:pt x="17786" y="19166"/>
                    <a:pt x="18518" y="18371"/>
                  </a:cubicBezTo>
                  <a:cubicBezTo>
                    <a:pt x="18414" y="17179"/>
                    <a:pt x="18163" y="15923"/>
                    <a:pt x="18309" y="14605"/>
                  </a:cubicBezTo>
                  <a:close/>
                  <a:moveTo>
                    <a:pt x="22159" y="7554"/>
                  </a:moveTo>
                  <a:cubicBezTo>
                    <a:pt x="21510" y="7365"/>
                    <a:pt x="20841" y="7198"/>
                    <a:pt x="20213" y="7031"/>
                  </a:cubicBezTo>
                  <a:cubicBezTo>
                    <a:pt x="19941" y="6947"/>
                    <a:pt x="19690" y="6947"/>
                    <a:pt x="19439" y="7093"/>
                  </a:cubicBezTo>
                  <a:cubicBezTo>
                    <a:pt x="18853" y="7470"/>
                    <a:pt x="18225" y="7805"/>
                    <a:pt x="17640" y="8140"/>
                  </a:cubicBezTo>
                  <a:cubicBezTo>
                    <a:pt x="17451" y="8244"/>
                    <a:pt x="17326" y="8391"/>
                    <a:pt x="17242" y="8558"/>
                  </a:cubicBezTo>
                  <a:cubicBezTo>
                    <a:pt x="17075" y="8956"/>
                    <a:pt x="16928" y="9353"/>
                    <a:pt x="16803" y="9751"/>
                  </a:cubicBezTo>
                  <a:cubicBezTo>
                    <a:pt x="16593" y="10399"/>
                    <a:pt x="16342" y="11048"/>
                    <a:pt x="16510" y="11780"/>
                  </a:cubicBezTo>
                  <a:cubicBezTo>
                    <a:pt x="16635" y="11885"/>
                    <a:pt x="16761" y="12010"/>
                    <a:pt x="16907" y="12073"/>
                  </a:cubicBezTo>
                  <a:cubicBezTo>
                    <a:pt x="17535" y="12387"/>
                    <a:pt x="17953" y="12889"/>
                    <a:pt x="18372" y="13412"/>
                  </a:cubicBezTo>
                  <a:cubicBezTo>
                    <a:pt x="18749" y="13852"/>
                    <a:pt x="19146" y="14249"/>
                    <a:pt x="19565" y="14689"/>
                  </a:cubicBezTo>
                  <a:cubicBezTo>
                    <a:pt x="20297" y="14772"/>
                    <a:pt x="20904" y="14270"/>
                    <a:pt x="21615" y="14207"/>
                  </a:cubicBezTo>
                  <a:cubicBezTo>
                    <a:pt x="22619" y="12010"/>
                    <a:pt x="23038" y="9813"/>
                    <a:pt x="22159" y="7554"/>
                  </a:cubicBezTo>
                  <a:close/>
                  <a:moveTo>
                    <a:pt x="15464" y="11759"/>
                  </a:moveTo>
                  <a:cubicBezTo>
                    <a:pt x="15568" y="11153"/>
                    <a:pt x="15652" y="10609"/>
                    <a:pt x="15798" y="10085"/>
                  </a:cubicBezTo>
                  <a:cubicBezTo>
                    <a:pt x="15966" y="9521"/>
                    <a:pt x="16196" y="8977"/>
                    <a:pt x="16384" y="8412"/>
                  </a:cubicBezTo>
                  <a:cubicBezTo>
                    <a:pt x="15987" y="8181"/>
                    <a:pt x="15652" y="7909"/>
                    <a:pt x="15275" y="7721"/>
                  </a:cubicBezTo>
                  <a:cubicBezTo>
                    <a:pt x="14292" y="7282"/>
                    <a:pt x="13246" y="6989"/>
                    <a:pt x="12199" y="6717"/>
                  </a:cubicBezTo>
                  <a:cubicBezTo>
                    <a:pt x="12011" y="6654"/>
                    <a:pt x="11781" y="6633"/>
                    <a:pt x="11676" y="6842"/>
                  </a:cubicBezTo>
                  <a:cubicBezTo>
                    <a:pt x="11509" y="7156"/>
                    <a:pt x="11216" y="7135"/>
                    <a:pt x="10902" y="7177"/>
                  </a:cubicBezTo>
                  <a:cubicBezTo>
                    <a:pt x="10567" y="8391"/>
                    <a:pt x="10212" y="9583"/>
                    <a:pt x="9856" y="10839"/>
                  </a:cubicBezTo>
                  <a:cubicBezTo>
                    <a:pt x="10128" y="11069"/>
                    <a:pt x="10379" y="11341"/>
                    <a:pt x="10693" y="11529"/>
                  </a:cubicBezTo>
                  <a:cubicBezTo>
                    <a:pt x="11049" y="11738"/>
                    <a:pt x="11425" y="11801"/>
                    <a:pt x="11781" y="12010"/>
                  </a:cubicBezTo>
                  <a:cubicBezTo>
                    <a:pt x="12095" y="12220"/>
                    <a:pt x="12346" y="12534"/>
                    <a:pt x="12639" y="12806"/>
                  </a:cubicBezTo>
                  <a:cubicBezTo>
                    <a:pt x="13036" y="12680"/>
                    <a:pt x="13392" y="12534"/>
                    <a:pt x="13706" y="12303"/>
                  </a:cubicBezTo>
                  <a:cubicBezTo>
                    <a:pt x="14041" y="12052"/>
                    <a:pt x="14438" y="11906"/>
                    <a:pt x="14878" y="11885"/>
                  </a:cubicBezTo>
                  <a:cubicBezTo>
                    <a:pt x="15087" y="11843"/>
                    <a:pt x="15296" y="11780"/>
                    <a:pt x="15464" y="11759"/>
                  </a:cubicBezTo>
                  <a:close/>
                  <a:moveTo>
                    <a:pt x="11091" y="18267"/>
                  </a:moveTo>
                  <a:cubicBezTo>
                    <a:pt x="10630" y="18225"/>
                    <a:pt x="10233" y="18371"/>
                    <a:pt x="9940" y="18748"/>
                  </a:cubicBezTo>
                  <a:lnTo>
                    <a:pt x="9710" y="18978"/>
                  </a:lnTo>
                  <a:cubicBezTo>
                    <a:pt x="9312" y="19417"/>
                    <a:pt x="8852" y="19752"/>
                    <a:pt x="8266" y="19961"/>
                  </a:cubicBezTo>
                  <a:cubicBezTo>
                    <a:pt x="8224" y="20003"/>
                    <a:pt x="8161" y="20066"/>
                    <a:pt x="8140" y="20129"/>
                  </a:cubicBezTo>
                  <a:cubicBezTo>
                    <a:pt x="8161" y="20171"/>
                    <a:pt x="8161" y="20233"/>
                    <a:pt x="8182" y="20233"/>
                  </a:cubicBezTo>
                  <a:cubicBezTo>
                    <a:pt x="9124" y="20547"/>
                    <a:pt x="10065" y="20903"/>
                    <a:pt x="11070" y="21154"/>
                  </a:cubicBezTo>
                  <a:cubicBezTo>
                    <a:pt x="11697" y="21301"/>
                    <a:pt x="12262" y="21049"/>
                    <a:pt x="12743" y="20547"/>
                  </a:cubicBezTo>
                  <a:cubicBezTo>
                    <a:pt x="12367" y="19606"/>
                    <a:pt x="11823" y="18873"/>
                    <a:pt x="11091" y="18267"/>
                  </a:cubicBezTo>
                  <a:close/>
                  <a:moveTo>
                    <a:pt x="3767" y="12199"/>
                  </a:moveTo>
                  <a:cubicBezTo>
                    <a:pt x="3328" y="11990"/>
                    <a:pt x="2909" y="11801"/>
                    <a:pt x="2512" y="11592"/>
                  </a:cubicBezTo>
                  <a:cubicBezTo>
                    <a:pt x="2093" y="11383"/>
                    <a:pt x="1675" y="11153"/>
                    <a:pt x="1256" y="10943"/>
                  </a:cubicBezTo>
                  <a:cubicBezTo>
                    <a:pt x="1068" y="11383"/>
                    <a:pt x="1068" y="11801"/>
                    <a:pt x="1173" y="12220"/>
                  </a:cubicBezTo>
                  <a:cubicBezTo>
                    <a:pt x="1340" y="12994"/>
                    <a:pt x="1466" y="13747"/>
                    <a:pt x="1863" y="14521"/>
                  </a:cubicBezTo>
                  <a:cubicBezTo>
                    <a:pt x="2575" y="13789"/>
                    <a:pt x="3328" y="13224"/>
                    <a:pt x="3767" y="12199"/>
                  </a:cubicBezTo>
                  <a:close/>
                  <a:moveTo>
                    <a:pt x="6613" y="2678"/>
                  </a:moveTo>
                  <a:cubicBezTo>
                    <a:pt x="7220" y="2846"/>
                    <a:pt x="7722" y="2951"/>
                    <a:pt x="8182" y="3076"/>
                  </a:cubicBezTo>
                  <a:cubicBezTo>
                    <a:pt x="8705" y="3202"/>
                    <a:pt x="9103" y="3118"/>
                    <a:pt x="9375" y="2595"/>
                  </a:cubicBezTo>
                  <a:cubicBezTo>
                    <a:pt x="9438" y="2448"/>
                    <a:pt x="9605" y="2365"/>
                    <a:pt x="9689" y="2218"/>
                  </a:cubicBezTo>
                  <a:cubicBezTo>
                    <a:pt x="9835" y="1967"/>
                    <a:pt x="10044" y="1800"/>
                    <a:pt x="10044" y="1423"/>
                  </a:cubicBezTo>
                  <a:cubicBezTo>
                    <a:pt x="9835" y="1444"/>
                    <a:pt x="9647" y="1444"/>
                    <a:pt x="9500" y="1528"/>
                  </a:cubicBezTo>
                  <a:cubicBezTo>
                    <a:pt x="9124" y="1695"/>
                    <a:pt x="8768" y="1904"/>
                    <a:pt x="8370" y="2072"/>
                  </a:cubicBezTo>
                  <a:cubicBezTo>
                    <a:pt x="7889" y="2323"/>
                    <a:pt x="7450" y="2595"/>
                    <a:pt x="6906" y="2448"/>
                  </a:cubicBezTo>
                  <a:cubicBezTo>
                    <a:pt x="6864" y="2448"/>
                    <a:pt x="6801" y="2553"/>
                    <a:pt x="6613" y="2678"/>
                  </a:cubicBezTo>
                  <a:close/>
                  <a:moveTo>
                    <a:pt x="19125" y="15547"/>
                  </a:moveTo>
                  <a:cubicBezTo>
                    <a:pt x="19167" y="16153"/>
                    <a:pt x="19230" y="16676"/>
                    <a:pt x="19272" y="17199"/>
                  </a:cubicBezTo>
                  <a:cubicBezTo>
                    <a:pt x="19272" y="17304"/>
                    <a:pt x="19313" y="17430"/>
                    <a:pt x="19523" y="17430"/>
                  </a:cubicBezTo>
                  <a:cubicBezTo>
                    <a:pt x="20088" y="16823"/>
                    <a:pt x="20715" y="16216"/>
                    <a:pt x="21029" y="15358"/>
                  </a:cubicBezTo>
                  <a:cubicBezTo>
                    <a:pt x="20360" y="15442"/>
                    <a:pt x="19774" y="15505"/>
                    <a:pt x="19125" y="15547"/>
                  </a:cubicBezTo>
                  <a:close/>
                  <a:moveTo>
                    <a:pt x="20820" y="5085"/>
                  </a:moveTo>
                  <a:cubicBezTo>
                    <a:pt x="20485" y="5419"/>
                    <a:pt x="20485" y="5419"/>
                    <a:pt x="20778" y="6256"/>
                  </a:cubicBezTo>
                  <a:cubicBezTo>
                    <a:pt x="20946" y="6319"/>
                    <a:pt x="21134" y="6361"/>
                    <a:pt x="21322" y="6382"/>
                  </a:cubicBezTo>
                  <a:cubicBezTo>
                    <a:pt x="21427" y="6424"/>
                    <a:pt x="21552" y="6361"/>
                    <a:pt x="21741" y="6361"/>
                  </a:cubicBezTo>
                  <a:cubicBezTo>
                    <a:pt x="21406" y="5859"/>
                    <a:pt x="21113" y="5482"/>
                    <a:pt x="20820" y="50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66;p74"/>
            <p:cNvSpPr/>
            <p:nvPr/>
          </p:nvSpPr>
          <p:spPr>
            <a:xfrm>
              <a:off x="7113575" y="3826975"/>
              <a:ext cx="117175" cy="153800"/>
            </a:xfrm>
            <a:custGeom>
              <a:avLst/>
              <a:gdLst/>
              <a:ahLst/>
              <a:cxnLst/>
              <a:rect l="l" t="t" r="r" b="b"/>
              <a:pathLst>
                <a:path w="4687" h="6152" extrusionOk="0">
                  <a:moveTo>
                    <a:pt x="4687" y="251"/>
                  </a:moveTo>
                  <a:cubicBezTo>
                    <a:pt x="4185" y="712"/>
                    <a:pt x="3662" y="1088"/>
                    <a:pt x="3201" y="1570"/>
                  </a:cubicBezTo>
                  <a:cubicBezTo>
                    <a:pt x="2239" y="2511"/>
                    <a:pt x="1569" y="3683"/>
                    <a:pt x="1088" y="4938"/>
                  </a:cubicBezTo>
                  <a:cubicBezTo>
                    <a:pt x="1004" y="5148"/>
                    <a:pt x="1004" y="5357"/>
                    <a:pt x="984" y="5587"/>
                  </a:cubicBezTo>
                  <a:cubicBezTo>
                    <a:pt x="942" y="5880"/>
                    <a:pt x="837" y="6068"/>
                    <a:pt x="628" y="6089"/>
                  </a:cubicBezTo>
                  <a:cubicBezTo>
                    <a:pt x="398" y="6152"/>
                    <a:pt x="105" y="5964"/>
                    <a:pt x="63" y="5733"/>
                  </a:cubicBezTo>
                  <a:cubicBezTo>
                    <a:pt x="0" y="5545"/>
                    <a:pt x="0" y="5336"/>
                    <a:pt x="42" y="5148"/>
                  </a:cubicBezTo>
                  <a:cubicBezTo>
                    <a:pt x="42" y="5022"/>
                    <a:pt x="84" y="4897"/>
                    <a:pt x="126" y="4750"/>
                  </a:cubicBezTo>
                  <a:cubicBezTo>
                    <a:pt x="711" y="3327"/>
                    <a:pt x="1465" y="1988"/>
                    <a:pt x="2574" y="879"/>
                  </a:cubicBezTo>
                  <a:cubicBezTo>
                    <a:pt x="2678" y="775"/>
                    <a:pt x="2783" y="670"/>
                    <a:pt x="2888" y="607"/>
                  </a:cubicBezTo>
                  <a:cubicBezTo>
                    <a:pt x="3411" y="105"/>
                    <a:pt x="4017" y="0"/>
                    <a:pt x="4687" y="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67;p74"/>
            <p:cNvSpPr/>
            <p:nvPr/>
          </p:nvSpPr>
          <p:spPr>
            <a:xfrm>
              <a:off x="7190975" y="3868825"/>
              <a:ext cx="65950" cy="67500"/>
            </a:xfrm>
            <a:custGeom>
              <a:avLst/>
              <a:gdLst/>
              <a:ahLst/>
              <a:cxnLst/>
              <a:rect l="l" t="t" r="r" b="b"/>
              <a:pathLst>
                <a:path w="2638" h="2700" extrusionOk="0">
                  <a:moveTo>
                    <a:pt x="2637" y="0"/>
                  </a:moveTo>
                  <a:cubicBezTo>
                    <a:pt x="2344" y="565"/>
                    <a:pt x="2114" y="1026"/>
                    <a:pt x="1696" y="1381"/>
                  </a:cubicBezTo>
                  <a:cubicBezTo>
                    <a:pt x="1382" y="1653"/>
                    <a:pt x="1068" y="1904"/>
                    <a:pt x="942" y="2344"/>
                  </a:cubicBezTo>
                  <a:cubicBezTo>
                    <a:pt x="880" y="2595"/>
                    <a:pt x="608" y="2699"/>
                    <a:pt x="398" y="2637"/>
                  </a:cubicBezTo>
                  <a:cubicBezTo>
                    <a:pt x="147" y="2595"/>
                    <a:pt x="1" y="2323"/>
                    <a:pt x="43" y="2030"/>
                  </a:cubicBezTo>
                  <a:cubicBezTo>
                    <a:pt x="84" y="1862"/>
                    <a:pt x="147" y="1653"/>
                    <a:pt x="252" y="1507"/>
                  </a:cubicBezTo>
                  <a:cubicBezTo>
                    <a:pt x="649" y="984"/>
                    <a:pt x="1131" y="544"/>
                    <a:pt x="1717" y="314"/>
                  </a:cubicBezTo>
                  <a:cubicBezTo>
                    <a:pt x="2030" y="210"/>
                    <a:pt x="2261" y="126"/>
                    <a:pt x="2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68;p74"/>
            <p:cNvSpPr/>
            <p:nvPr/>
          </p:nvSpPr>
          <p:spPr>
            <a:xfrm>
              <a:off x="6168875" y="2279675"/>
              <a:ext cx="771575" cy="576475"/>
            </a:xfrm>
            <a:custGeom>
              <a:avLst/>
              <a:gdLst/>
              <a:ahLst/>
              <a:cxnLst/>
              <a:rect l="l" t="t" r="r" b="b"/>
              <a:pathLst>
                <a:path w="30863" h="23059" extrusionOk="0">
                  <a:moveTo>
                    <a:pt x="13349" y="210"/>
                  </a:moveTo>
                  <a:cubicBezTo>
                    <a:pt x="15149" y="0"/>
                    <a:pt x="16927" y="210"/>
                    <a:pt x="18685" y="565"/>
                  </a:cubicBezTo>
                  <a:cubicBezTo>
                    <a:pt x="19438" y="712"/>
                    <a:pt x="20191" y="921"/>
                    <a:pt x="20945" y="1130"/>
                  </a:cubicBezTo>
                  <a:cubicBezTo>
                    <a:pt x="21928" y="1402"/>
                    <a:pt x="22870" y="1779"/>
                    <a:pt x="23727" y="2302"/>
                  </a:cubicBezTo>
                  <a:cubicBezTo>
                    <a:pt x="24481" y="2762"/>
                    <a:pt x="25213" y="3181"/>
                    <a:pt x="26008" y="3599"/>
                  </a:cubicBezTo>
                  <a:cubicBezTo>
                    <a:pt x="27180" y="4227"/>
                    <a:pt x="28163" y="5085"/>
                    <a:pt x="29147" y="5964"/>
                  </a:cubicBezTo>
                  <a:cubicBezTo>
                    <a:pt x="29607" y="6382"/>
                    <a:pt x="29900" y="6947"/>
                    <a:pt x="30151" y="7491"/>
                  </a:cubicBezTo>
                  <a:cubicBezTo>
                    <a:pt x="30256" y="7700"/>
                    <a:pt x="30339" y="7909"/>
                    <a:pt x="30444" y="8098"/>
                  </a:cubicBezTo>
                  <a:cubicBezTo>
                    <a:pt x="30862" y="8830"/>
                    <a:pt x="30841" y="9604"/>
                    <a:pt x="30590" y="10358"/>
                  </a:cubicBezTo>
                  <a:cubicBezTo>
                    <a:pt x="30318" y="11299"/>
                    <a:pt x="29858" y="12178"/>
                    <a:pt x="29314" y="12973"/>
                  </a:cubicBezTo>
                  <a:cubicBezTo>
                    <a:pt x="28854" y="13663"/>
                    <a:pt x="28372" y="14375"/>
                    <a:pt x="27766" y="14961"/>
                  </a:cubicBezTo>
                  <a:cubicBezTo>
                    <a:pt x="27201" y="15547"/>
                    <a:pt x="26615" y="16112"/>
                    <a:pt x="26050" y="16676"/>
                  </a:cubicBezTo>
                  <a:cubicBezTo>
                    <a:pt x="25883" y="16823"/>
                    <a:pt x="25673" y="16928"/>
                    <a:pt x="25485" y="17011"/>
                  </a:cubicBezTo>
                  <a:cubicBezTo>
                    <a:pt x="24188" y="17660"/>
                    <a:pt x="22890" y="18350"/>
                    <a:pt x="21572" y="18978"/>
                  </a:cubicBezTo>
                  <a:cubicBezTo>
                    <a:pt x="20798" y="19334"/>
                    <a:pt x="19982" y="19627"/>
                    <a:pt x="19166" y="19920"/>
                  </a:cubicBezTo>
                  <a:cubicBezTo>
                    <a:pt x="17660" y="20464"/>
                    <a:pt x="16111" y="21008"/>
                    <a:pt x="14563" y="21510"/>
                  </a:cubicBezTo>
                  <a:cubicBezTo>
                    <a:pt x="13035" y="22012"/>
                    <a:pt x="11424" y="22326"/>
                    <a:pt x="9834" y="22556"/>
                  </a:cubicBezTo>
                  <a:cubicBezTo>
                    <a:pt x="9709" y="22577"/>
                    <a:pt x="9541" y="22577"/>
                    <a:pt x="9416" y="22598"/>
                  </a:cubicBezTo>
                  <a:cubicBezTo>
                    <a:pt x="7658" y="23058"/>
                    <a:pt x="5859" y="22912"/>
                    <a:pt x="4080" y="22912"/>
                  </a:cubicBezTo>
                  <a:cubicBezTo>
                    <a:pt x="3787" y="22912"/>
                    <a:pt x="3452" y="22870"/>
                    <a:pt x="3201" y="22765"/>
                  </a:cubicBezTo>
                  <a:cubicBezTo>
                    <a:pt x="2971" y="22682"/>
                    <a:pt x="2720" y="22535"/>
                    <a:pt x="2615" y="22326"/>
                  </a:cubicBezTo>
                  <a:cubicBezTo>
                    <a:pt x="2113" y="21405"/>
                    <a:pt x="1486" y="20589"/>
                    <a:pt x="1130" y="19606"/>
                  </a:cubicBezTo>
                  <a:cubicBezTo>
                    <a:pt x="439" y="17744"/>
                    <a:pt x="0" y="15860"/>
                    <a:pt x="126" y="13873"/>
                  </a:cubicBezTo>
                  <a:cubicBezTo>
                    <a:pt x="188" y="12827"/>
                    <a:pt x="439" y="11822"/>
                    <a:pt x="837" y="10860"/>
                  </a:cubicBezTo>
                  <a:cubicBezTo>
                    <a:pt x="1758" y="8663"/>
                    <a:pt x="2888" y="6570"/>
                    <a:pt x="4457" y="4750"/>
                  </a:cubicBezTo>
                  <a:cubicBezTo>
                    <a:pt x="6465" y="2365"/>
                    <a:pt x="8976" y="879"/>
                    <a:pt x="12052" y="398"/>
                  </a:cubicBezTo>
                  <a:cubicBezTo>
                    <a:pt x="12450" y="377"/>
                    <a:pt x="12889" y="293"/>
                    <a:pt x="13349" y="210"/>
                  </a:cubicBezTo>
                  <a:close/>
                  <a:moveTo>
                    <a:pt x="25506" y="13475"/>
                  </a:moveTo>
                  <a:cubicBezTo>
                    <a:pt x="25527" y="13371"/>
                    <a:pt x="25548" y="13329"/>
                    <a:pt x="25548" y="13266"/>
                  </a:cubicBezTo>
                  <a:cubicBezTo>
                    <a:pt x="25401" y="11822"/>
                    <a:pt x="24690" y="10630"/>
                    <a:pt x="23853" y="9500"/>
                  </a:cubicBezTo>
                  <a:cubicBezTo>
                    <a:pt x="23644" y="9207"/>
                    <a:pt x="23330" y="9207"/>
                    <a:pt x="23037" y="9416"/>
                  </a:cubicBezTo>
                  <a:cubicBezTo>
                    <a:pt x="22702" y="9688"/>
                    <a:pt x="22388" y="9939"/>
                    <a:pt x="22074" y="10232"/>
                  </a:cubicBezTo>
                  <a:cubicBezTo>
                    <a:pt x="21238" y="10943"/>
                    <a:pt x="20401" y="11613"/>
                    <a:pt x="19438" y="12136"/>
                  </a:cubicBezTo>
                  <a:cubicBezTo>
                    <a:pt x="19041" y="12345"/>
                    <a:pt x="18643" y="12596"/>
                    <a:pt x="18204" y="12659"/>
                  </a:cubicBezTo>
                  <a:cubicBezTo>
                    <a:pt x="17764" y="12764"/>
                    <a:pt x="17388" y="13015"/>
                    <a:pt x="17011" y="13182"/>
                  </a:cubicBezTo>
                  <a:cubicBezTo>
                    <a:pt x="16551" y="13433"/>
                    <a:pt x="16488" y="13747"/>
                    <a:pt x="16551" y="14166"/>
                  </a:cubicBezTo>
                  <a:cubicBezTo>
                    <a:pt x="16655" y="14814"/>
                    <a:pt x="16739" y="15484"/>
                    <a:pt x="16844" y="16153"/>
                  </a:cubicBezTo>
                  <a:cubicBezTo>
                    <a:pt x="16864" y="16279"/>
                    <a:pt x="16864" y="16425"/>
                    <a:pt x="16906" y="16572"/>
                  </a:cubicBezTo>
                  <a:cubicBezTo>
                    <a:pt x="17032" y="17137"/>
                    <a:pt x="17450" y="17472"/>
                    <a:pt x="18057" y="17430"/>
                  </a:cubicBezTo>
                  <a:cubicBezTo>
                    <a:pt x="18643" y="17367"/>
                    <a:pt x="19271" y="17304"/>
                    <a:pt x="19857" y="17116"/>
                  </a:cubicBezTo>
                  <a:cubicBezTo>
                    <a:pt x="21530" y="16635"/>
                    <a:pt x="22890" y="15588"/>
                    <a:pt x="24167" y="14479"/>
                  </a:cubicBezTo>
                  <a:cubicBezTo>
                    <a:pt x="24585" y="14124"/>
                    <a:pt x="25025" y="13747"/>
                    <a:pt x="25506" y="134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69;p74"/>
            <p:cNvSpPr/>
            <p:nvPr/>
          </p:nvSpPr>
          <p:spPr>
            <a:xfrm>
              <a:off x="6172000" y="2555875"/>
              <a:ext cx="865225" cy="598550"/>
            </a:xfrm>
            <a:custGeom>
              <a:avLst/>
              <a:gdLst/>
              <a:ahLst/>
              <a:cxnLst/>
              <a:rect l="l" t="t" r="r" b="b"/>
              <a:pathLst>
                <a:path w="34609" h="23942" extrusionOk="0">
                  <a:moveTo>
                    <a:pt x="31323" y="0"/>
                  </a:moveTo>
                  <a:cubicBezTo>
                    <a:pt x="31219" y="209"/>
                    <a:pt x="31135" y="335"/>
                    <a:pt x="31072" y="502"/>
                  </a:cubicBezTo>
                  <a:cubicBezTo>
                    <a:pt x="30947" y="858"/>
                    <a:pt x="30905" y="1255"/>
                    <a:pt x="30716" y="1590"/>
                  </a:cubicBezTo>
                  <a:cubicBezTo>
                    <a:pt x="30235" y="2469"/>
                    <a:pt x="29712" y="3348"/>
                    <a:pt x="29189" y="4206"/>
                  </a:cubicBezTo>
                  <a:cubicBezTo>
                    <a:pt x="29043" y="4436"/>
                    <a:pt x="28833" y="4624"/>
                    <a:pt x="28645" y="4833"/>
                  </a:cubicBezTo>
                  <a:cubicBezTo>
                    <a:pt x="27829" y="5712"/>
                    <a:pt x="26867" y="6340"/>
                    <a:pt x="25799" y="6842"/>
                  </a:cubicBezTo>
                  <a:cubicBezTo>
                    <a:pt x="25381" y="7051"/>
                    <a:pt x="25067" y="7323"/>
                    <a:pt x="24921" y="7784"/>
                  </a:cubicBezTo>
                  <a:cubicBezTo>
                    <a:pt x="24795" y="8349"/>
                    <a:pt x="24502" y="8809"/>
                    <a:pt x="24126" y="9248"/>
                  </a:cubicBezTo>
                  <a:cubicBezTo>
                    <a:pt x="23979" y="9395"/>
                    <a:pt x="23854" y="9562"/>
                    <a:pt x="23812" y="9750"/>
                  </a:cubicBezTo>
                  <a:cubicBezTo>
                    <a:pt x="23665" y="10462"/>
                    <a:pt x="23205" y="10964"/>
                    <a:pt x="22745" y="11424"/>
                  </a:cubicBezTo>
                  <a:cubicBezTo>
                    <a:pt x="22385" y="11768"/>
                    <a:pt x="21986" y="12035"/>
                    <a:pt x="21510" y="12035"/>
                  </a:cubicBezTo>
                  <a:cubicBezTo>
                    <a:pt x="21377" y="12035"/>
                    <a:pt x="21238" y="12014"/>
                    <a:pt x="21092" y="11968"/>
                  </a:cubicBezTo>
                  <a:cubicBezTo>
                    <a:pt x="20820" y="11885"/>
                    <a:pt x="20527" y="11926"/>
                    <a:pt x="20255" y="11885"/>
                  </a:cubicBezTo>
                  <a:cubicBezTo>
                    <a:pt x="19857" y="12366"/>
                    <a:pt x="19480" y="12826"/>
                    <a:pt x="19125" y="13307"/>
                  </a:cubicBezTo>
                  <a:cubicBezTo>
                    <a:pt x="18619" y="13969"/>
                    <a:pt x="17950" y="14232"/>
                    <a:pt x="17169" y="14232"/>
                  </a:cubicBezTo>
                  <a:cubicBezTo>
                    <a:pt x="17110" y="14232"/>
                    <a:pt x="17051" y="14231"/>
                    <a:pt x="16991" y="14228"/>
                  </a:cubicBezTo>
                  <a:cubicBezTo>
                    <a:pt x="16719" y="14186"/>
                    <a:pt x="16426" y="14082"/>
                    <a:pt x="16195" y="13977"/>
                  </a:cubicBezTo>
                  <a:cubicBezTo>
                    <a:pt x="15944" y="13872"/>
                    <a:pt x="15965" y="13559"/>
                    <a:pt x="15861" y="13328"/>
                  </a:cubicBezTo>
                  <a:cubicBezTo>
                    <a:pt x="15861" y="13307"/>
                    <a:pt x="15819" y="13307"/>
                    <a:pt x="15756" y="13245"/>
                  </a:cubicBezTo>
                  <a:cubicBezTo>
                    <a:pt x="15651" y="13307"/>
                    <a:pt x="15505" y="13349"/>
                    <a:pt x="15442" y="13454"/>
                  </a:cubicBezTo>
                  <a:cubicBezTo>
                    <a:pt x="14835" y="14061"/>
                    <a:pt x="14124" y="14479"/>
                    <a:pt x="13371" y="14877"/>
                  </a:cubicBezTo>
                  <a:cubicBezTo>
                    <a:pt x="13162" y="14981"/>
                    <a:pt x="12952" y="15128"/>
                    <a:pt x="12806" y="15316"/>
                  </a:cubicBezTo>
                  <a:cubicBezTo>
                    <a:pt x="12576" y="15588"/>
                    <a:pt x="12325" y="15693"/>
                    <a:pt x="11990" y="15714"/>
                  </a:cubicBezTo>
                  <a:cubicBezTo>
                    <a:pt x="11760" y="15714"/>
                    <a:pt x="11550" y="15735"/>
                    <a:pt x="11299" y="15776"/>
                  </a:cubicBezTo>
                  <a:cubicBezTo>
                    <a:pt x="11048" y="15776"/>
                    <a:pt x="10881" y="15630"/>
                    <a:pt x="10797" y="15400"/>
                  </a:cubicBezTo>
                  <a:cubicBezTo>
                    <a:pt x="10755" y="15211"/>
                    <a:pt x="10734" y="15002"/>
                    <a:pt x="10693" y="14835"/>
                  </a:cubicBezTo>
                  <a:cubicBezTo>
                    <a:pt x="10672" y="14563"/>
                    <a:pt x="10630" y="14270"/>
                    <a:pt x="10567" y="13935"/>
                  </a:cubicBezTo>
                  <a:cubicBezTo>
                    <a:pt x="10337" y="14061"/>
                    <a:pt x="10149" y="14144"/>
                    <a:pt x="10023" y="14249"/>
                  </a:cubicBezTo>
                  <a:cubicBezTo>
                    <a:pt x="9625" y="14584"/>
                    <a:pt x="9228" y="14981"/>
                    <a:pt x="8851" y="15316"/>
                  </a:cubicBezTo>
                  <a:cubicBezTo>
                    <a:pt x="8579" y="15567"/>
                    <a:pt x="8328" y="15839"/>
                    <a:pt x="7972" y="15986"/>
                  </a:cubicBezTo>
                  <a:cubicBezTo>
                    <a:pt x="7614" y="16149"/>
                    <a:pt x="7233" y="16261"/>
                    <a:pt x="6856" y="16261"/>
                  </a:cubicBezTo>
                  <a:cubicBezTo>
                    <a:pt x="6507" y="16261"/>
                    <a:pt x="6160" y="16164"/>
                    <a:pt x="5838" y="15923"/>
                  </a:cubicBezTo>
                  <a:cubicBezTo>
                    <a:pt x="4876" y="15211"/>
                    <a:pt x="3871" y="14542"/>
                    <a:pt x="3202" y="13579"/>
                  </a:cubicBezTo>
                  <a:cubicBezTo>
                    <a:pt x="2738" y="13502"/>
                    <a:pt x="2281" y="13448"/>
                    <a:pt x="1835" y="13448"/>
                  </a:cubicBezTo>
                  <a:cubicBezTo>
                    <a:pt x="1436" y="13448"/>
                    <a:pt x="1046" y="13492"/>
                    <a:pt x="670" y="13600"/>
                  </a:cubicBezTo>
                  <a:cubicBezTo>
                    <a:pt x="63" y="14416"/>
                    <a:pt x="1" y="15274"/>
                    <a:pt x="210" y="16195"/>
                  </a:cubicBezTo>
                  <a:cubicBezTo>
                    <a:pt x="273" y="16425"/>
                    <a:pt x="377" y="16655"/>
                    <a:pt x="398" y="16927"/>
                  </a:cubicBezTo>
                  <a:cubicBezTo>
                    <a:pt x="503" y="17785"/>
                    <a:pt x="942" y="18434"/>
                    <a:pt x="1591" y="18957"/>
                  </a:cubicBezTo>
                  <a:cubicBezTo>
                    <a:pt x="2281" y="19543"/>
                    <a:pt x="2951" y="20129"/>
                    <a:pt x="3851" y="20359"/>
                  </a:cubicBezTo>
                  <a:cubicBezTo>
                    <a:pt x="3892" y="20359"/>
                    <a:pt x="3955" y="20421"/>
                    <a:pt x="3997" y="20442"/>
                  </a:cubicBezTo>
                  <a:cubicBezTo>
                    <a:pt x="4330" y="20730"/>
                    <a:pt x="4696" y="20799"/>
                    <a:pt x="5080" y="20799"/>
                  </a:cubicBezTo>
                  <a:cubicBezTo>
                    <a:pt x="5226" y="20799"/>
                    <a:pt x="5374" y="20789"/>
                    <a:pt x="5524" y="20777"/>
                  </a:cubicBezTo>
                  <a:cubicBezTo>
                    <a:pt x="5681" y="20767"/>
                    <a:pt x="5838" y="20751"/>
                    <a:pt x="5993" y="20751"/>
                  </a:cubicBezTo>
                  <a:cubicBezTo>
                    <a:pt x="6147" y="20751"/>
                    <a:pt x="6299" y="20767"/>
                    <a:pt x="6445" y="20819"/>
                  </a:cubicBezTo>
                  <a:cubicBezTo>
                    <a:pt x="6751" y="20921"/>
                    <a:pt x="7050" y="20953"/>
                    <a:pt x="7350" y="20953"/>
                  </a:cubicBezTo>
                  <a:cubicBezTo>
                    <a:pt x="7542" y="20953"/>
                    <a:pt x="7735" y="20940"/>
                    <a:pt x="7931" y="20924"/>
                  </a:cubicBezTo>
                  <a:cubicBezTo>
                    <a:pt x="8224" y="21342"/>
                    <a:pt x="8663" y="21593"/>
                    <a:pt x="9102" y="21823"/>
                  </a:cubicBezTo>
                  <a:cubicBezTo>
                    <a:pt x="10400" y="22514"/>
                    <a:pt x="11760" y="23016"/>
                    <a:pt x="13141" y="23476"/>
                  </a:cubicBezTo>
                  <a:cubicBezTo>
                    <a:pt x="14041" y="23792"/>
                    <a:pt x="14965" y="23941"/>
                    <a:pt x="15914" y="23941"/>
                  </a:cubicBezTo>
                  <a:cubicBezTo>
                    <a:pt x="16221" y="23941"/>
                    <a:pt x="16531" y="23926"/>
                    <a:pt x="16844" y="23895"/>
                  </a:cubicBezTo>
                  <a:cubicBezTo>
                    <a:pt x="18685" y="23706"/>
                    <a:pt x="20527" y="23560"/>
                    <a:pt x="22368" y="23372"/>
                  </a:cubicBezTo>
                  <a:cubicBezTo>
                    <a:pt x="23184" y="23288"/>
                    <a:pt x="23958" y="23121"/>
                    <a:pt x="24670" y="22660"/>
                  </a:cubicBezTo>
                  <a:cubicBezTo>
                    <a:pt x="25737" y="22012"/>
                    <a:pt x="26846" y="21405"/>
                    <a:pt x="27850" y="20673"/>
                  </a:cubicBezTo>
                  <a:cubicBezTo>
                    <a:pt x="28938" y="19919"/>
                    <a:pt x="29880" y="18999"/>
                    <a:pt x="30884" y="18162"/>
                  </a:cubicBezTo>
                  <a:lnTo>
                    <a:pt x="31135" y="17932"/>
                  </a:lnTo>
                  <a:cubicBezTo>
                    <a:pt x="33165" y="15965"/>
                    <a:pt x="34253" y="13559"/>
                    <a:pt x="34420" y="10797"/>
                  </a:cubicBezTo>
                  <a:cubicBezTo>
                    <a:pt x="34608" y="8662"/>
                    <a:pt x="34378" y="6507"/>
                    <a:pt x="33792" y="4415"/>
                  </a:cubicBezTo>
                  <a:cubicBezTo>
                    <a:pt x="33416" y="2929"/>
                    <a:pt x="32725" y="1548"/>
                    <a:pt x="31700" y="335"/>
                  </a:cubicBezTo>
                  <a:cubicBezTo>
                    <a:pt x="31595" y="209"/>
                    <a:pt x="31470" y="126"/>
                    <a:pt x="31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70;p74"/>
            <p:cNvSpPr/>
            <p:nvPr/>
          </p:nvSpPr>
          <p:spPr>
            <a:xfrm>
              <a:off x="6430925" y="3112950"/>
              <a:ext cx="560775" cy="545100"/>
            </a:xfrm>
            <a:custGeom>
              <a:avLst/>
              <a:gdLst/>
              <a:ahLst/>
              <a:cxnLst/>
              <a:rect l="l" t="t" r="r" b="b"/>
              <a:pathLst>
                <a:path w="22431" h="21804" extrusionOk="0">
                  <a:moveTo>
                    <a:pt x="8266" y="18183"/>
                  </a:moveTo>
                  <a:cubicBezTo>
                    <a:pt x="8642" y="18121"/>
                    <a:pt x="8935" y="18100"/>
                    <a:pt x="9207" y="18037"/>
                  </a:cubicBezTo>
                  <a:cubicBezTo>
                    <a:pt x="9521" y="18016"/>
                    <a:pt x="9814" y="17995"/>
                    <a:pt x="10128" y="17932"/>
                  </a:cubicBezTo>
                  <a:cubicBezTo>
                    <a:pt x="10337" y="17911"/>
                    <a:pt x="10567" y="17890"/>
                    <a:pt x="10776" y="17828"/>
                  </a:cubicBezTo>
                  <a:cubicBezTo>
                    <a:pt x="10986" y="17786"/>
                    <a:pt x="11132" y="17576"/>
                    <a:pt x="11090" y="17388"/>
                  </a:cubicBezTo>
                  <a:cubicBezTo>
                    <a:pt x="11069" y="17200"/>
                    <a:pt x="10944" y="17053"/>
                    <a:pt x="10693" y="17032"/>
                  </a:cubicBezTo>
                  <a:cubicBezTo>
                    <a:pt x="10567" y="16991"/>
                    <a:pt x="10421" y="16991"/>
                    <a:pt x="10295" y="17032"/>
                  </a:cubicBezTo>
                  <a:cubicBezTo>
                    <a:pt x="9479" y="17074"/>
                    <a:pt x="8663" y="17137"/>
                    <a:pt x="7847" y="17200"/>
                  </a:cubicBezTo>
                  <a:cubicBezTo>
                    <a:pt x="7450" y="17242"/>
                    <a:pt x="7073" y="17346"/>
                    <a:pt x="6801" y="17660"/>
                  </a:cubicBezTo>
                  <a:cubicBezTo>
                    <a:pt x="6654" y="17869"/>
                    <a:pt x="6445" y="17869"/>
                    <a:pt x="6194" y="17828"/>
                  </a:cubicBezTo>
                  <a:cubicBezTo>
                    <a:pt x="4771" y="17576"/>
                    <a:pt x="3349" y="17304"/>
                    <a:pt x="1905" y="17032"/>
                  </a:cubicBezTo>
                  <a:cubicBezTo>
                    <a:pt x="1570" y="16949"/>
                    <a:pt x="1235" y="16823"/>
                    <a:pt x="900" y="16719"/>
                  </a:cubicBezTo>
                  <a:cubicBezTo>
                    <a:pt x="859" y="15840"/>
                    <a:pt x="1884" y="12701"/>
                    <a:pt x="2595" y="11404"/>
                  </a:cubicBezTo>
                  <a:lnTo>
                    <a:pt x="2993" y="11488"/>
                  </a:lnTo>
                  <a:cubicBezTo>
                    <a:pt x="3411" y="11592"/>
                    <a:pt x="3830" y="11550"/>
                    <a:pt x="4248" y="11509"/>
                  </a:cubicBezTo>
                  <a:cubicBezTo>
                    <a:pt x="4667" y="11446"/>
                    <a:pt x="4897" y="11195"/>
                    <a:pt x="5002" y="10818"/>
                  </a:cubicBezTo>
                  <a:cubicBezTo>
                    <a:pt x="5043" y="10672"/>
                    <a:pt x="5085" y="10483"/>
                    <a:pt x="5106" y="10337"/>
                  </a:cubicBezTo>
                  <a:cubicBezTo>
                    <a:pt x="5190" y="9563"/>
                    <a:pt x="5294" y="8830"/>
                    <a:pt x="5357" y="8077"/>
                  </a:cubicBezTo>
                  <a:cubicBezTo>
                    <a:pt x="5399" y="7763"/>
                    <a:pt x="5441" y="7470"/>
                    <a:pt x="5462" y="7157"/>
                  </a:cubicBezTo>
                  <a:cubicBezTo>
                    <a:pt x="5525" y="6592"/>
                    <a:pt x="5546" y="5985"/>
                    <a:pt x="5629" y="5420"/>
                  </a:cubicBezTo>
                  <a:cubicBezTo>
                    <a:pt x="5713" y="4541"/>
                    <a:pt x="5859" y="3683"/>
                    <a:pt x="5985" y="2909"/>
                  </a:cubicBezTo>
                  <a:cubicBezTo>
                    <a:pt x="6257" y="2658"/>
                    <a:pt x="6508" y="2700"/>
                    <a:pt x="6759" y="2658"/>
                  </a:cubicBezTo>
                  <a:cubicBezTo>
                    <a:pt x="8203" y="2532"/>
                    <a:pt x="9647" y="2407"/>
                    <a:pt x="11090" y="2281"/>
                  </a:cubicBezTo>
                  <a:cubicBezTo>
                    <a:pt x="11739" y="2219"/>
                    <a:pt x="12429" y="2177"/>
                    <a:pt x="13057" y="1884"/>
                  </a:cubicBezTo>
                  <a:cubicBezTo>
                    <a:pt x="13580" y="1612"/>
                    <a:pt x="14187" y="1549"/>
                    <a:pt x="14731" y="1340"/>
                  </a:cubicBezTo>
                  <a:cubicBezTo>
                    <a:pt x="15170" y="1172"/>
                    <a:pt x="15631" y="984"/>
                    <a:pt x="16049" y="754"/>
                  </a:cubicBezTo>
                  <a:cubicBezTo>
                    <a:pt x="16426" y="545"/>
                    <a:pt x="16782" y="252"/>
                    <a:pt x="17137" y="1"/>
                  </a:cubicBezTo>
                  <a:cubicBezTo>
                    <a:pt x="17702" y="587"/>
                    <a:pt x="18288" y="1612"/>
                    <a:pt x="18497" y="2344"/>
                  </a:cubicBezTo>
                  <a:cubicBezTo>
                    <a:pt x="18539" y="2553"/>
                    <a:pt x="18623" y="2804"/>
                    <a:pt x="18727" y="2972"/>
                  </a:cubicBezTo>
                  <a:cubicBezTo>
                    <a:pt x="19146" y="3767"/>
                    <a:pt x="19355" y="4604"/>
                    <a:pt x="19627" y="5399"/>
                  </a:cubicBezTo>
                  <a:cubicBezTo>
                    <a:pt x="19941" y="6403"/>
                    <a:pt x="20234" y="7387"/>
                    <a:pt x="20527" y="8370"/>
                  </a:cubicBezTo>
                  <a:cubicBezTo>
                    <a:pt x="20569" y="8475"/>
                    <a:pt x="20590" y="8579"/>
                    <a:pt x="20631" y="8684"/>
                  </a:cubicBezTo>
                  <a:cubicBezTo>
                    <a:pt x="21322" y="10086"/>
                    <a:pt x="21531" y="11613"/>
                    <a:pt x="21971" y="13099"/>
                  </a:cubicBezTo>
                  <a:cubicBezTo>
                    <a:pt x="22054" y="13350"/>
                    <a:pt x="22075" y="13643"/>
                    <a:pt x="22096" y="13936"/>
                  </a:cubicBezTo>
                  <a:cubicBezTo>
                    <a:pt x="22180" y="14647"/>
                    <a:pt x="22201" y="15317"/>
                    <a:pt x="22326" y="16028"/>
                  </a:cubicBezTo>
                  <a:cubicBezTo>
                    <a:pt x="22431" y="16865"/>
                    <a:pt x="22347" y="17702"/>
                    <a:pt x="22264" y="18539"/>
                  </a:cubicBezTo>
                  <a:cubicBezTo>
                    <a:pt x="22243" y="18874"/>
                    <a:pt x="22117" y="19188"/>
                    <a:pt x="22012" y="19501"/>
                  </a:cubicBezTo>
                  <a:cubicBezTo>
                    <a:pt x="21908" y="19794"/>
                    <a:pt x="21719" y="19983"/>
                    <a:pt x="21447" y="20108"/>
                  </a:cubicBezTo>
                  <a:cubicBezTo>
                    <a:pt x="20652" y="20548"/>
                    <a:pt x="19815" y="20924"/>
                    <a:pt x="18874" y="20987"/>
                  </a:cubicBezTo>
                  <a:cubicBezTo>
                    <a:pt x="16698" y="21175"/>
                    <a:pt x="14522" y="21406"/>
                    <a:pt x="12346" y="21573"/>
                  </a:cubicBezTo>
                  <a:cubicBezTo>
                    <a:pt x="11341" y="21657"/>
                    <a:pt x="10295" y="21636"/>
                    <a:pt x="9249" y="21657"/>
                  </a:cubicBezTo>
                  <a:cubicBezTo>
                    <a:pt x="8831" y="21657"/>
                    <a:pt x="8412" y="21678"/>
                    <a:pt x="7973" y="21719"/>
                  </a:cubicBezTo>
                  <a:cubicBezTo>
                    <a:pt x="7282" y="21803"/>
                    <a:pt x="6592" y="21761"/>
                    <a:pt x="5880" y="21594"/>
                  </a:cubicBezTo>
                  <a:cubicBezTo>
                    <a:pt x="4248" y="21238"/>
                    <a:pt x="2616" y="20882"/>
                    <a:pt x="1026" y="20338"/>
                  </a:cubicBezTo>
                  <a:cubicBezTo>
                    <a:pt x="649" y="20213"/>
                    <a:pt x="294" y="20087"/>
                    <a:pt x="1" y="19690"/>
                  </a:cubicBezTo>
                  <a:cubicBezTo>
                    <a:pt x="126" y="19062"/>
                    <a:pt x="273" y="18372"/>
                    <a:pt x="628" y="17702"/>
                  </a:cubicBezTo>
                  <a:cubicBezTo>
                    <a:pt x="1633" y="18058"/>
                    <a:pt x="2637" y="18225"/>
                    <a:pt x="3641" y="18372"/>
                  </a:cubicBezTo>
                  <a:cubicBezTo>
                    <a:pt x="4646" y="18539"/>
                    <a:pt x="5629" y="18665"/>
                    <a:pt x="6654" y="18832"/>
                  </a:cubicBezTo>
                  <a:cubicBezTo>
                    <a:pt x="6738" y="19020"/>
                    <a:pt x="6822" y="19229"/>
                    <a:pt x="6906" y="19397"/>
                  </a:cubicBezTo>
                  <a:cubicBezTo>
                    <a:pt x="7198" y="19983"/>
                    <a:pt x="7722" y="20317"/>
                    <a:pt x="8307" y="20548"/>
                  </a:cubicBezTo>
                  <a:cubicBezTo>
                    <a:pt x="8412" y="20610"/>
                    <a:pt x="8517" y="20610"/>
                    <a:pt x="8642" y="20610"/>
                  </a:cubicBezTo>
                  <a:cubicBezTo>
                    <a:pt x="9061" y="20590"/>
                    <a:pt x="9479" y="20527"/>
                    <a:pt x="9898" y="20485"/>
                  </a:cubicBezTo>
                  <a:cubicBezTo>
                    <a:pt x="10023" y="20443"/>
                    <a:pt x="10191" y="20401"/>
                    <a:pt x="10295" y="20317"/>
                  </a:cubicBezTo>
                  <a:cubicBezTo>
                    <a:pt x="10400" y="20234"/>
                    <a:pt x="10504" y="20087"/>
                    <a:pt x="10463" y="19983"/>
                  </a:cubicBezTo>
                  <a:cubicBezTo>
                    <a:pt x="10442" y="19878"/>
                    <a:pt x="10316" y="19711"/>
                    <a:pt x="10211" y="19690"/>
                  </a:cubicBezTo>
                  <a:cubicBezTo>
                    <a:pt x="10002" y="19648"/>
                    <a:pt x="9772" y="19648"/>
                    <a:pt x="9563" y="19648"/>
                  </a:cubicBezTo>
                  <a:cubicBezTo>
                    <a:pt x="9312" y="19648"/>
                    <a:pt x="9103" y="19690"/>
                    <a:pt x="8872" y="19669"/>
                  </a:cubicBezTo>
                  <a:cubicBezTo>
                    <a:pt x="8768" y="19648"/>
                    <a:pt x="8663" y="19501"/>
                    <a:pt x="8475" y="19376"/>
                  </a:cubicBezTo>
                  <a:cubicBezTo>
                    <a:pt x="8684" y="19355"/>
                    <a:pt x="8789" y="19292"/>
                    <a:pt x="8893" y="19313"/>
                  </a:cubicBezTo>
                  <a:cubicBezTo>
                    <a:pt x="9416" y="19397"/>
                    <a:pt x="9939" y="19501"/>
                    <a:pt x="10463" y="19564"/>
                  </a:cubicBezTo>
                  <a:cubicBezTo>
                    <a:pt x="10672" y="19585"/>
                    <a:pt x="10923" y="19522"/>
                    <a:pt x="11132" y="19481"/>
                  </a:cubicBezTo>
                  <a:cubicBezTo>
                    <a:pt x="11300" y="19418"/>
                    <a:pt x="11341" y="19083"/>
                    <a:pt x="11174" y="18978"/>
                  </a:cubicBezTo>
                  <a:cubicBezTo>
                    <a:pt x="10944" y="18853"/>
                    <a:pt x="10672" y="18727"/>
                    <a:pt x="10421" y="18665"/>
                  </a:cubicBezTo>
                  <a:cubicBezTo>
                    <a:pt x="9877" y="18560"/>
                    <a:pt x="9312" y="18518"/>
                    <a:pt x="8768" y="18434"/>
                  </a:cubicBezTo>
                  <a:cubicBezTo>
                    <a:pt x="8517" y="18393"/>
                    <a:pt x="8412" y="18351"/>
                    <a:pt x="8266" y="181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71;p74"/>
            <p:cNvSpPr/>
            <p:nvPr/>
          </p:nvSpPr>
          <p:spPr>
            <a:xfrm>
              <a:off x="6399550" y="3650175"/>
              <a:ext cx="625125" cy="289275"/>
            </a:xfrm>
            <a:custGeom>
              <a:avLst/>
              <a:gdLst/>
              <a:ahLst/>
              <a:cxnLst/>
              <a:rect l="l" t="t" r="r" b="b"/>
              <a:pathLst>
                <a:path w="25005" h="11571" extrusionOk="0">
                  <a:moveTo>
                    <a:pt x="3139" y="293"/>
                  </a:moveTo>
                  <a:cubicBezTo>
                    <a:pt x="3913" y="356"/>
                    <a:pt x="4562" y="356"/>
                    <a:pt x="5106" y="733"/>
                  </a:cubicBezTo>
                  <a:cubicBezTo>
                    <a:pt x="6382" y="1088"/>
                    <a:pt x="7637" y="1423"/>
                    <a:pt x="8977" y="1339"/>
                  </a:cubicBezTo>
                  <a:cubicBezTo>
                    <a:pt x="9834" y="1297"/>
                    <a:pt x="10713" y="1318"/>
                    <a:pt x="11571" y="1297"/>
                  </a:cubicBezTo>
                  <a:cubicBezTo>
                    <a:pt x="12136" y="1256"/>
                    <a:pt x="12743" y="1235"/>
                    <a:pt x="13329" y="1193"/>
                  </a:cubicBezTo>
                  <a:cubicBezTo>
                    <a:pt x="15588" y="984"/>
                    <a:pt x="17890" y="774"/>
                    <a:pt x="20171" y="565"/>
                  </a:cubicBezTo>
                  <a:cubicBezTo>
                    <a:pt x="20840" y="502"/>
                    <a:pt x="21510" y="398"/>
                    <a:pt x="22117" y="84"/>
                  </a:cubicBezTo>
                  <a:cubicBezTo>
                    <a:pt x="22221" y="42"/>
                    <a:pt x="22326" y="42"/>
                    <a:pt x="22451" y="0"/>
                  </a:cubicBezTo>
                  <a:cubicBezTo>
                    <a:pt x="22682" y="356"/>
                    <a:pt x="22744" y="733"/>
                    <a:pt x="22870" y="1109"/>
                  </a:cubicBezTo>
                  <a:cubicBezTo>
                    <a:pt x="23100" y="1779"/>
                    <a:pt x="23309" y="2490"/>
                    <a:pt x="23581" y="3181"/>
                  </a:cubicBezTo>
                  <a:cubicBezTo>
                    <a:pt x="24042" y="4373"/>
                    <a:pt x="24439" y="5608"/>
                    <a:pt x="24690" y="6863"/>
                  </a:cubicBezTo>
                  <a:cubicBezTo>
                    <a:pt x="24774" y="7261"/>
                    <a:pt x="24899" y="7679"/>
                    <a:pt x="25004" y="8014"/>
                  </a:cubicBezTo>
                  <a:cubicBezTo>
                    <a:pt x="24795" y="8265"/>
                    <a:pt x="24586" y="8370"/>
                    <a:pt x="24355" y="8453"/>
                  </a:cubicBezTo>
                  <a:cubicBezTo>
                    <a:pt x="23728" y="8684"/>
                    <a:pt x="23100" y="8935"/>
                    <a:pt x="22472" y="9144"/>
                  </a:cubicBezTo>
                  <a:cubicBezTo>
                    <a:pt x="22012" y="9290"/>
                    <a:pt x="21510" y="9458"/>
                    <a:pt x="21008" y="9500"/>
                  </a:cubicBezTo>
                  <a:cubicBezTo>
                    <a:pt x="20087" y="9625"/>
                    <a:pt x="19187" y="9688"/>
                    <a:pt x="18267" y="9772"/>
                  </a:cubicBezTo>
                  <a:cubicBezTo>
                    <a:pt x="18099" y="9792"/>
                    <a:pt x="17932" y="9792"/>
                    <a:pt x="17765" y="9772"/>
                  </a:cubicBezTo>
                  <a:cubicBezTo>
                    <a:pt x="17513" y="9730"/>
                    <a:pt x="17262" y="9604"/>
                    <a:pt x="17158" y="9374"/>
                  </a:cubicBezTo>
                  <a:cubicBezTo>
                    <a:pt x="16928" y="8935"/>
                    <a:pt x="16635" y="8516"/>
                    <a:pt x="16509" y="8014"/>
                  </a:cubicBezTo>
                  <a:cubicBezTo>
                    <a:pt x="16384" y="7595"/>
                    <a:pt x="16174" y="7198"/>
                    <a:pt x="15986" y="6779"/>
                  </a:cubicBezTo>
                  <a:cubicBezTo>
                    <a:pt x="15693" y="6152"/>
                    <a:pt x="15421" y="5503"/>
                    <a:pt x="15128" y="4854"/>
                  </a:cubicBezTo>
                  <a:cubicBezTo>
                    <a:pt x="15254" y="4666"/>
                    <a:pt x="15379" y="4541"/>
                    <a:pt x="15484" y="4373"/>
                  </a:cubicBezTo>
                  <a:cubicBezTo>
                    <a:pt x="15588" y="4227"/>
                    <a:pt x="15505" y="4018"/>
                    <a:pt x="15337" y="3976"/>
                  </a:cubicBezTo>
                  <a:cubicBezTo>
                    <a:pt x="15086" y="3955"/>
                    <a:pt x="14835" y="3934"/>
                    <a:pt x="14563" y="3934"/>
                  </a:cubicBezTo>
                  <a:cubicBezTo>
                    <a:pt x="14312" y="3934"/>
                    <a:pt x="14082" y="3976"/>
                    <a:pt x="13810" y="3955"/>
                  </a:cubicBezTo>
                  <a:cubicBezTo>
                    <a:pt x="13496" y="3913"/>
                    <a:pt x="13203" y="3913"/>
                    <a:pt x="12952" y="4122"/>
                  </a:cubicBezTo>
                  <a:cubicBezTo>
                    <a:pt x="12638" y="4352"/>
                    <a:pt x="12324" y="4582"/>
                    <a:pt x="12199" y="4980"/>
                  </a:cubicBezTo>
                  <a:cubicBezTo>
                    <a:pt x="12136" y="5168"/>
                    <a:pt x="12052" y="5336"/>
                    <a:pt x="12031" y="5545"/>
                  </a:cubicBezTo>
                  <a:cubicBezTo>
                    <a:pt x="11906" y="6654"/>
                    <a:pt x="11592" y="7679"/>
                    <a:pt x="11006" y="8642"/>
                  </a:cubicBezTo>
                  <a:cubicBezTo>
                    <a:pt x="10734" y="9102"/>
                    <a:pt x="10483" y="9625"/>
                    <a:pt x="10211" y="10106"/>
                  </a:cubicBezTo>
                  <a:cubicBezTo>
                    <a:pt x="10127" y="10253"/>
                    <a:pt x="10044" y="10399"/>
                    <a:pt x="9939" y="10546"/>
                  </a:cubicBezTo>
                  <a:cubicBezTo>
                    <a:pt x="9625" y="11027"/>
                    <a:pt x="9228" y="11404"/>
                    <a:pt x="8579" y="11383"/>
                  </a:cubicBezTo>
                  <a:cubicBezTo>
                    <a:pt x="8433" y="11383"/>
                    <a:pt x="8244" y="11404"/>
                    <a:pt x="8077" y="11445"/>
                  </a:cubicBezTo>
                  <a:cubicBezTo>
                    <a:pt x="7345" y="11550"/>
                    <a:pt x="6654" y="11571"/>
                    <a:pt x="5922" y="11362"/>
                  </a:cubicBezTo>
                  <a:cubicBezTo>
                    <a:pt x="5629" y="11278"/>
                    <a:pt x="5315" y="11278"/>
                    <a:pt x="5001" y="11236"/>
                  </a:cubicBezTo>
                  <a:cubicBezTo>
                    <a:pt x="4792" y="11194"/>
                    <a:pt x="4562" y="11173"/>
                    <a:pt x="4352" y="11090"/>
                  </a:cubicBezTo>
                  <a:lnTo>
                    <a:pt x="419" y="9604"/>
                  </a:lnTo>
                  <a:cubicBezTo>
                    <a:pt x="335" y="9583"/>
                    <a:pt x="293" y="9520"/>
                    <a:pt x="210" y="9479"/>
                  </a:cubicBezTo>
                  <a:cubicBezTo>
                    <a:pt x="0" y="8997"/>
                    <a:pt x="84" y="8537"/>
                    <a:pt x="189" y="8098"/>
                  </a:cubicBezTo>
                  <a:cubicBezTo>
                    <a:pt x="293" y="7637"/>
                    <a:pt x="419" y="7219"/>
                    <a:pt x="586" y="6800"/>
                  </a:cubicBezTo>
                  <a:cubicBezTo>
                    <a:pt x="942" y="5817"/>
                    <a:pt x="1360" y="4813"/>
                    <a:pt x="1758" y="3850"/>
                  </a:cubicBezTo>
                  <a:lnTo>
                    <a:pt x="2700" y="1339"/>
                  </a:lnTo>
                  <a:cubicBezTo>
                    <a:pt x="2825" y="963"/>
                    <a:pt x="2992" y="670"/>
                    <a:pt x="3139" y="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72;p74"/>
            <p:cNvSpPr/>
            <p:nvPr/>
          </p:nvSpPr>
          <p:spPr>
            <a:xfrm>
              <a:off x="5934000" y="2620725"/>
              <a:ext cx="286675" cy="246400"/>
            </a:xfrm>
            <a:custGeom>
              <a:avLst/>
              <a:gdLst/>
              <a:ahLst/>
              <a:cxnLst/>
              <a:rect l="l" t="t" r="r" b="b"/>
              <a:pathLst>
                <a:path w="11467" h="9856" extrusionOk="0">
                  <a:moveTo>
                    <a:pt x="8474" y="42"/>
                  </a:moveTo>
                  <a:cubicBezTo>
                    <a:pt x="8433" y="1779"/>
                    <a:pt x="8558" y="3453"/>
                    <a:pt x="9144" y="5043"/>
                  </a:cubicBezTo>
                  <a:cubicBezTo>
                    <a:pt x="9688" y="6591"/>
                    <a:pt x="10358" y="8077"/>
                    <a:pt x="11466" y="9437"/>
                  </a:cubicBezTo>
                  <a:cubicBezTo>
                    <a:pt x="11090" y="9521"/>
                    <a:pt x="10776" y="9542"/>
                    <a:pt x="10504" y="9625"/>
                  </a:cubicBezTo>
                  <a:cubicBezTo>
                    <a:pt x="10190" y="9688"/>
                    <a:pt x="9897" y="9667"/>
                    <a:pt x="9604" y="9584"/>
                  </a:cubicBezTo>
                  <a:cubicBezTo>
                    <a:pt x="9395" y="9542"/>
                    <a:pt x="9165" y="9563"/>
                    <a:pt x="8956" y="9584"/>
                  </a:cubicBezTo>
                  <a:cubicBezTo>
                    <a:pt x="8265" y="9646"/>
                    <a:pt x="7617" y="9730"/>
                    <a:pt x="6947" y="9772"/>
                  </a:cubicBezTo>
                  <a:cubicBezTo>
                    <a:pt x="6759" y="9793"/>
                    <a:pt x="6487" y="9856"/>
                    <a:pt x="6361" y="9751"/>
                  </a:cubicBezTo>
                  <a:cubicBezTo>
                    <a:pt x="6026" y="9521"/>
                    <a:pt x="5692" y="9584"/>
                    <a:pt x="5315" y="9542"/>
                  </a:cubicBezTo>
                  <a:cubicBezTo>
                    <a:pt x="4352" y="9416"/>
                    <a:pt x="3390" y="9312"/>
                    <a:pt x="2407" y="9123"/>
                  </a:cubicBezTo>
                  <a:cubicBezTo>
                    <a:pt x="1842" y="9019"/>
                    <a:pt x="1298" y="8747"/>
                    <a:pt x="816" y="8391"/>
                  </a:cubicBezTo>
                  <a:cubicBezTo>
                    <a:pt x="356" y="8014"/>
                    <a:pt x="63" y="7575"/>
                    <a:pt x="42" y="6968"/>
                  </a:cubicBezTo>
                  <a:cubicBezTo>
                    <a:pt x="42" y="6675"/>
                    <a:pt x="0" y="6424"/>
                    <a:pt x="0" y="6131"/>
                  </a:cubicBezTo>
                  <a:cubicBezTo>
                    <a:pt x="0" y="5587"/>
                    <a:pt x="210" y="5127"/>
                    <a:pt x="607" y="4708"/>
                  </a:cubicBezTo>
                  <a:cubicBezTo>
                    <a:pt x="1319" y="3955"/>
                    <a:pt x="2072" y="3306"/>
                    <a:pt x="2909" y="2762"/>
                  </a:cubicBezTo>
                  <a:cubicBezTo>
                    <a:pt x="4373" y="1821"/>
                    <a:pt x="5901" y="1005"/>
                    <a:pt x="7470" y="273"/>
                  </a:cubicBezTo>
                  <a:cubicBezTo>
                    <a:pt x="7784" y="168"/>
                    <a:pt x="8035" y="1"/>
                    <a:pt x="8474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73;p74"/>
            <p:cNvSpPr/>
            <p:nvPr/>
          </p:nvSpPr>
          <p:spPr>
            <a:xfrm>
              <a:off x="6380725" y="3188275"/>
              <a:ext cx="168975" cy="186250"/>
            </a:xfrm>
            <a:custGeom>
              <a:avLst/>
              <a:gdLst/>
              <a:ahLst/>
              <a:cxnLst/>
              <a:rect l="l" t="t" r="r" b="b"/>
              <a:pathLst>
                <a:path w="6759" h="7450" extrusionOk="0">
                  <a:moveTo>
                    <a:pt x="0" y="5838"/>
                  </a:moveTo>
                  <a:cubicBezTo>
                    <a:pt x="188" y="5001"/>
                    <a:pt x="481" y="4311"/>
                    <a:pt x="921" y="3662"/>
                  </a:cubicBezTo>
                  <a:cubicBezTo>
                    <a:pt x="1067" y="3411"/>
                    <a:pt x="1235" y="3181"/>
                    <a:pt x="1381" y="2972"/>
                  </a:cubicBezTo>
                  <a:cubicBezTo>
                    <a:pt x="1590" y="2700"/>
                    <a:pt x="1800" y="2449"/>
                    <a:pt x="2051" y="2219"/>
                  </a:cubicBezTo>
                  <a:cubicBezTo>
                    <a:pt x="2155" y="2093"/>
                    <a:pt x="2302" y="2009"/>
                    <a:pt x="2406" y="1884"/>
                  </a:cubicBezTo>
                  <a:cubicBezTo>
                    <a:pt x="2950" y="1068"/>
                    <a:pt x="3850" y="796"/>
                    <a:pt x="4666" y="377"/>
                  </a:cubicBezTo>
                  <a:cubicBezTo>
                    <a:pt x="5294" y="63"/>
                    <a:pt x="5921" y="1"/>
                    <a:pt x="6612" y="22"/>
                  </a:cubicBezTo>
                  <a:cubicBezTo>
                    <a:pt x="6675" y="168"/>
                    <a:pt x="6758" y="315"/>
                    <a:pt x="6717" y="419"/>
                  </a:cubicBezTo>
                  <a:cubicBezTo>
                    <a:pt x="6612" y="942"/>
                    <a:pt x="6696" y="1465"/>
                    <a:pt x="6675" y="2009"/>
                  </a:cubicBezTo>
                  <a:cubicBezTo>
                    <a:pt x="6654" y="2679"/>
                    <a:pt x="6570" y="3348"/>
                    <a:pt x="6486" y="3997"/>
                  </a:cubicBezTo>
                  <a:cubicBezTo>
                    <a:pt x="6382" y="4939"/>
                    <a:pt x="6277" y="5880"/>
                    <a:pt x="6152" y="6822"/>
                  </a:cubicBezTo>
                  <a:cubicBezTo>
                    <a:pt x="6131" y="6968"/>
                    <a:pt x="6068" y="7136"/>
                    <a:pt x="6047" y="7345"/>
                  </a:cubicBezTo>
                  <a:cubicBezTo>
                    <a:pt x="5942" y="7366"/>
                    <a:pt x="5838" y="7449"/>
                    <a:pt x="5733" y="7449"/>
                  </a:cubicBezTo>
                  <a:cubicBezTo>
                    <a:pt x="5105" y="7408"/>
                    <a:pt x="4457" y="7387"/>
                    <a:pt x="3829" y="7345"/>
                  </a:cubicBezTo>
                  <a:cubicBezTo>
                    <a:pt x="3515" y="7324"/>
                    <a:pt x="3222" y="7240"/>
                    <a:pt x="2992" y="7031"/>
                  </a:cubicBezTo>
                  <a:cubicBezTo>
                    <a:pt x="2699" y="6759"/>
                    <a:pt x="2364" y="6654"/>
                    <a:pt x="1988" y="6613"/>
                  </a:cubicBezTo>
                  <a:cubicBezTo>
                    <a:pt x="1318" y="6487"/>
                    <a:pt x="649" y="6215"/>
                    <a:pt x="0" y="58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74;p74"/>
            <p:cNvSpPr/>
            <p:nvPr/>
          </p:nvSpPr>
          <p:spPr>
            <a:xfrm>
              <a:off x="6884975" y="3088375"/>
              <a:ext cx="188850" cy="190425"/>
            </a:xfrm>
            <a:custGeom>
              <a:avLst/>
              <a:gdLst/>
              <a:ahLst/>
              <a:cxnLst/>
              <a:rect l="l" t="t" r="r" b="b"/>
              <a:pathLst>
                <a:path w="7554" h="7617" extrusionOk="0">
                  <a:moveTo>
                    <a:pt x="3013" y="7616"/>
                  </a:moveTo>
                  <a:cubicBezTo>
                    <a:pt x="2867" y="7282"/>
                    <a:pt x="2762" y="6989"/>
                    <a:pt x="2700" y="6696"/>
                  </a:cubicBezTo>
                  <a:cubicBezTo>
                    <a:pt x="2449" y="5922"/>
                    <a:pt x="2218" y="5168"/>
                    <a:pt x="1988" y="4373"/>
                  </a:cubicBezTo>
                  <a:cubicBezTo>
                    <a:pt x="1925" y="4185"/>
                    <a:pt x="1821" y="4018"/>
                    <a:pt x="1758" y="3850"/>
                  </a:cubicBezTo>
                  <a:cubicBezTo>
                    <a:pt x="1653" y="3620"/>
                    <a:pt x="1507" y="3411"/>
                    <a:pt x="1465" y="3181"/>
                  </a:cubicBezTo>
                  <a:cubicBezTo>
                    <a:pt x="1172" y="2093"/>
                    <a:pt x="670" y="1109"/>
                    <a:pt x="0" y="168"/>
                  </a:cubicBezTo>
                  <a:cubicBezTo>
                    <a:pt x="126" y="105"/>
                    <a:pt x="231" y="0"/>
                    <a:pt x="314" y="42"/>
                  </a:cubicBezTo>
                  <a:cubicBezTo>
                    <a:pt x="503" y="63"/>
                    <a:pt x="670" y="147"/>
                    <a:pt x="858" y="189"/>
                  </a:cubicBezTo>
                  <a:cubicBezTo>
                    <a:pt x="2344" y="774"/>
                    <a:pt x="3767" y="1465"/>
                    <a:pt x="5106" y="2365"/>
                  </a:cubicBezTo>
                  <a:cubicBezTo>
                    <a:pt x="5210" y="2448"/>
                    <a:pt x="5336" y="2511"/>
                    <a:pt x="5441" y="2616"/>
                  </a:cubicBezTo>
                  <a:cubicBezTo>
                    <a:pt x="6110" y="3327"/>
                    <a:pt x="6801" y="4018"/>
                    <a:pt x="7470" y="4708"/>
                  </a:cubicBezTo>
                  <a:cubicBezTo>
                    <a:pt x="7512" y="4750"/>
                    <a:pt x="7533" y="4813"/>
                    <a:pt x="7554" y="4917"/>
                  </a:cubicBezTo>
                  <a:cubicBezTo>
                    <a:pt x="7156" y="5336"/>
                    <a:pt x="6612" y="5587"/>
                    <a:pt x="6173" y="5922"/>
                  </a:cubicBezTo>
                  <a:cubicBezTo>
                    <a:pt x="5692" y="6256"/>
                    <a:pt x="5210" y="6570"/>
                    <a:pt x="4687" y="6863"/>
                  </a:cubicBezTo>
                  <a:cubicBezTo>
                    <a:pt x="4164" y="7135"/>
                    <a:pt x="3704" y="7575"/>
                    <a:pt x="3013" y="76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75;p74"/>
            <p:cNvSpPr/>
            <p:nvPr/>
          </p:nvSpPr>
          <p:spPr>
            <a:xfrm>
              <a:off x="7081650" y="4049275"/>
              <a:ext cx="167425" cy="138650"/>
            </a:xfrm>
            <a:custGeom>
              <a:avLst/>
              <a:gdLst/>
              <a:ahLst/>
              <a:cxnLst/>
              <a:rect l="l" t="t" r="r" b="b"/>
              <a:pathLst>
                <a:path w="6697" h="5546" extrusionOk="0">
                  <a:moveTo>
                    <a:pt x="126" y="5525"/>
                  </a:moveTo>
                  <a:cubicBezTo>
                    <a:pt x="22" y="5148"/>
                    <a:pt x="1" y="4897"/>
                    <a:pt x="126" y="4604"/>
                  </a:cubicBezTo>
                  <a:cubicBezTo>
                    <a:pt x="587" y="3809"/>
                    <a:pt x="921" y="3014"/>
                    <a:pt x="1465" y="2282"/>
                  </a:cubicBezTo>
                  <a:cubicBezTo>
                    <a:pt x="2470" y="942"/>
                    <a:pt x="3767" y="210"/>
                    <a:pt x="5420" y="22"/>
                  </a:cubicBezTo>
                  <a:cubicBezTo>
                    <a:pt x="5546" y="1"/>
                    <a:pt x="5713" y="1"/>
                    <a:pt x="5838" y="22"/>
                  </a:cubicBezTo>
                  <a:cubicBezTo>
                    <a:pt x="6403" y="85"/>
                    <a:pt x="6613" y="315"/>
                    <a:pt x="6654" y="859"/>
                  </a:cubicBezTo>
                  <a:cubicBezTo>
                    <a:pt x="6696" y="1968"/>
                    <a:pt x="6236" y="2805"/>
                    <a:pt x="5357" y="3453"/>
                  </a:cubicBezTo>
                  <a:cubicBezTo>
                    <a:pt x="4395" y="4186"/>
                    <a:pt x="3349" y="4730"/>
                    <a:pt x="2177" y="5106"/>
                  </a:cubicBezTo>
                  <a:cubicBezTo>
                    <a:pt x="1696" y="5253"/>
                    <a:pt x="1214" y="5357"/>
                    <a:pt x="712" y="5462"/>
                  </a:cubicBezTo>
                  <a:cubicBezTo>
                    <a:pt x="587" y="5546"/>
                    <a:pt x="356" y="5525"/>
                    <a:pt x="126" y="5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76;p74"/>
            <p:cNvSpPr/>
            <p:nvPr/>
          </p:nvSpPr>
          <p:spPr>
            <a:xfrm>
              <a:off x="6336250" y="4122525"/>
              <a:ext cx="76400" cy="188325"/>
            </a:xfrm>
            <a:custGeom>
              <a:avLst/>
              <a:gdLst/>
              <a:ahLst/>
              <a:cxnLst/>
              <a:rect l="l" t="t" r="r" b="b"/>
              <a:pathLst>
                <a:path w="3056" h="7533" extrusionOk="0">
                  <a:moveTo>
                    <a:pt x="1382" y="0"/>
                  </a:moveTo>
                  <a:cubicBezTo>
                    <a:pt x="1884" y="251"/>
                    <a:pt x="1884" y="251"/>
                    <a:pt x="2616" y="314"/>
                  </a:cubicBezTo>
                  <a:cubicBezTo>
                    <a:pt x="2637" y="858"/>
                    <a:pt x="2658" y="1444"/>
                    <a:pt x="2700" y="1988"/>
                  </a:cubicBezTo>
                  <a:lnTo>
                    <a:pt x="3014" y="5671"/>
                  </a:lnTo>
                  <a:cubicBezTo>
                    <a:pt x="3055" y="6152"/>
                    <a:pt x="3014" y="6612"/>
                    <a:pt x="2804" y="7051"/>
                  </a:cubicBezTo>
                  <a:cubicBezTo>
                    <a:pt x="2637" y="7428"/>
                    <a:pt x="2449" y="7533"/>
                    <a:pt x="2072" y="7470"/>
                  </a:cubicBezTo>
                  <a:cubicBezTo>
                    <a:pt x="1695" y="7449"/>
                    <a:pt x="1382" y="7324"/>
                    <a:pt x="1130" y="7010"/>
                  </a:cubicBezTo>
                  <a:cubicBezTo>
                    <a:pt x="628" y="6466"/>
                    <a:pt x="294" y="5838"/>
                    <a:pt x="210" y="5064"/>
                  </a:cubicBezTo>
                  <a:cubicBezTo>
                    <a:pt x="105" y="3976"/>
                    <a:pt x="1" y="2909"/>
                    <a:pt x="105" y="1800"/>
                  </a:cubicBezTo>
                  <a:cubicBezTo>
                    <a:pt x="231" y="984"/>
                    <a:pt x="607" y="335"/>
                    <a:pt x="1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77;p74"/>
            <p:cNvSpPr/>
            <p:nvPr/>
          </p:nvSpPr>
          <p:spPr>
            <a:xfrm>
              <a:off x="6452375" y="2757775"/>
              <a:ext cx="314400" cy="170025"/>
            </a:xfrm>
            <a:custGeom>
              <a:avLst/>
              <a:gdLst/>
              <a:ahLst/>
              <a:cxnLst/>
              <a:rect l="l" t="t" r="r" b="b"/>
              <a:pathLst>
                <a:path w="12576" h="6801" extrusionOk="0">
                  <a:moveTo>
                    <a:pt x="5692" y="5190"/>
                  </a:moveTo>
                  <a:cubicBezTo>
                    <a:pt x="5629" y="4918"/>
                    <a:pt x="5608" y="4708"/>
                    <a:pt x="5587" y="4478"/>
                  </a:cubicBezTo>
                  <a:cubicBezTo>
                    <a:pt x="5483" y="3871"/>
                    <a:pt x="5064" y="3662"/>
                    <a:pt x="4562" y="3997"/>
                  </a:cubicBezTo>
                  <a:cubicBezTo>
                    <a:pt x="4248" y="4206"/>
                    <a:pt x="3934" y="4457"/>
                    <a:pt x="3641" y="4729"/>
                  </a:cubicBezTo>
                  <a:cubicBezTo>
                    <a:pt x="3118" y="5252"/>
                    <a:pt x="2511" y="5650"/>
                    <a:pt x="1842" y="5964"/>
                  </a:cubicBezTo>
                  <a:cubicBezTo>
                    <a:pt x="1507" y="6131"/>
                    <a:pt x="1214" y="6299"/>
                    <a:pt x="942" y="6591"/>
                  </a:cubicBezTo>
                  <a:cubicBezTo>
                    <a:pt x="879" y="6675"/>
                    <a:pt x="733" y="6717"/>
                    <a:pt x="587" y="6801"/>
                  </a:cubicBezTo>
                  <a:cubicBezTo>
                    <a:pt x="210" y="6068"/>
                    <a:pt x="587" y="5231"/>
                    <a:pt x="1" y="4583"/>
                  </a:cubicBezTo>
                  <a:cubicBezTo>
                    <a:pt x="147" y="4520"/>
                    <a:pt x="252" y="4415"/>
                    <a:pt x="377" y="4394"/>
                  </a:cubicBezTo>
                  <a:cubicBezTo>
                    <a:pt x="1444" y="4185"/>
                    <a:pt x="2449" y="3746"/>
                    <a:pt x="3537" y="3662"/>
                  </a:cubicBezTo>
                  <a:cubicBezTo>
                    <a:pt x="3788" y="3641"/>
                    <a:pt x="3976" y="3558"/>
                    <a:pt x="4206" y="3369"/>
                  </a:cubicBezTo>
                  <a:cubicBezTo>
                    <a:pt x="4457" y="3118"/>
                    <a:pt x="4876" y="3014"/>
                    <a:pt x="5252" y="2867"/>
                  </a:cubicBezTo>
                  <a:cubicBezTo>
                    <a:pt x="6215" y="2511"/>
                    <a:pt x="7177" y="2135"/>
                    <a:pt x="8140" y="1821"/>
                  </a:cubicBezTo>
                  <a:cubicBezTo>
                    <a:pt x="9458" y="1381"/>
                    <a:pt x="10714" y="858"/>
                    <a:pt x="11906" y="210"/>
                  </a:cubicBezTo>
                  <a:cubicBezTo>
                    <a:pt x="12074" y="126"/>
                    <a:pt x="12262" y="42"/>
                    <a:pt x="12408" y="1"/>
                  </a:cubicBezTo>
                  <a:cubicBezTo>
                    <a:pt x="12576" y="210"/>
                    <a:pt x="12429" y="314"/>
                    <a:pt x="12366" y="398"/>
                  </a:cubicBezTo>
                  <a:cubicBezTo>
                    <a:pt x="12011" y="817"/>
                    <a:pt x="11697" y="1193"/>
                    <a:pt x="11571" y="1758"/>
                  </a:cubicBezTo>
                  <a:cubicBezTo>
                    <a:pt x="11446" y="2218"/>
                    <a:pt x="11048" y="2616"/>
                    <a:pt x="10651" y="2909"/>
                  </a:cubicBezTo>
                  <a:cubicBezTo>
                    <a:pt x="10525" y="2972"/>
                    <a:pt x="10337" y="3014"/>
                    <a:pt x="10190" y="3014"/>
                  </a:cubicBezTo>
                  <a:cubicBezTo>
                    <a:pt x="9960" y="3014"/>
                    <a:pt x="9667" y="2972"/>
                    <a:pt x="9458" y="2867"/>
                  </a:cubicBezTo>
                  <a:cubicBezTo>
                    <a:pt x="8956" y="2637"/>
                    <a:pt x="8663" y="2867"/>
                    <a:pt x="8391" y="3244"/>
                  </a:cubicBezTo>
                  <a:cubicBezTo>
                    <a:pt x="7973" y="3767"/>
                    <a:pt x="7554" y="4290"/>
                    <a:pt x="7094" y="4792"/>
                  </a:cubicBezTo>
                  <a:cubicBezTo>
                    <a:pt x="6759" y="5127"/>
                    <a:pt x="6320" y="5357"/>
                    <a:pt x="5692" y="51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78;p74"/>
            <p:cNvSpPr/>
            <p:nvPr/>
          </p:nvSpPr>
          <p:spPr>
            <a:xfrm>
              <a:off x="6289175" y="2873375"/>
              <a:ext cx="138125" cy="67500"/>
            </a:xfrm>
            <a:custGeom>
              <a:avLst/>
              <a:gdLst/>
              <a:ahLst/>
              <a:cxnLst/>
              <a:rect l="l" t="t" r="r" b="b"/>
              <a:pathLst>
                <a:path w="5525" h="2700" extrusionOk="0">
                  <a:moveTo>
                    <a:pt x="0" y="984"/>
                  </a:moveTo>
                  <a:cubicBezTo>
                    <a:pt x="0" y="838"/>
                    <a:pt x="21" y="712"/>
                    <a:pt x="21" y="607"/>
                  </a:cubicBezTo>
                  <a:lnTo>
                    <a:pt x="168" y="482"/>
                  </a:lnTo>
                  <a:cubicBezTo>
                    <a:pt x="524" y="273"/>
                    <a:pt x="942" y="210"/>
                    <a:pt x="1361" y="252"/>
                  </a:cubicBezTo>
                  <a:cubicBezTo>
                    <a:pt x="2218" y="294"/>
                    <a:pt x="3097" y="210"/>
                    <a:pt x="3955" y="84"/>
                  </a:cubicBezTo>
                  <a:cubicBezTo>
                    <a:pt x="4457" y="1"/>
                    <a:pt x="4938" y="63"/>
                    <a:pt x="5420" y="63"/>
                  </a:cubicBezTo>
                  <a:cubicBezTo>
                    <a:pt x="5524" y="252"/>
                    <a:pt x="5399" y="294"/>
                    <a:pt x="5315" y="356"/>
                  </a:cubicBezTo>
                  <a:cubicBezTo>
                    <a:pt x="4771" y="607"/>
                    <a:pt x="4353" y="1005"/>
                    <a:pt x="3955" y="1444"/>
                  </a:cubicBezTo>
                  <a:cubicBezTo>
                    <a:pt x="3662" y="1779"/>
                    <a:pt x="3327" y="2072"/>
                    <a:pt x="2993" y="2365"/>
                  </a:cubicBezTo>
                  <a:cubicBezTo>
                    <a:pt x="2574" y="2700"/>
                    <a:pt x="2114" y="2700"/>
                    <a:pt x="1674" y="2386"/>
                  </a:cubicBezTo>
                  <a:cubicBezTo>
                    <a:pt x="1109" y="1947"/>
                    <a:pt x="524" y="1528"/>
                    <a:pt x="0" y="9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79;p74"/>
            <p:cNvSpPr/>
            <p:nvPr/>
          </p:nvSpPr>
          <p:spPr>
            <a:xfrm>
              <a:off x="6606175" y="2540175"/>
              <a:ext cx="175250" cy="151200"/>
            </a:xfrm>
            <a:custGeom>
              <a:avLst/>
              <a:gdLst/>
              <a:ahLst/>
              <a:cxnLst/>
              <a:rect l="l" t="t" r="r" b="b"/>
              <a:pathLst>
                <a:path w="7010" h="6048" extrusionOk="0">
                  <a:moveTo>
                    <a:pt x="7010" y="2637"/>
                  </a:moveTo>
                  <a:cubicBezTo>
                    <a:pt x="6047" y="3432"/>
                    <a:pt x="5189" y="4227"/>
                    <a:pt x="4143" y="4855"/>
                  </a:cubicBezTo>
                  <a:cubicBezTo>
                    <a:pt x="3808" y="5064"/>
                    <a:pt x="3453" y="5231"/>
                    <a:pt x="3076" y="5315"/>
                  </a:cubicBezTo>
                  <a:cubicBezTo>
                    <a:pt x="2616" y="5378"/>
                    <a:pt x="2197" y="5545"/>
                    <a:pt x="1821" y="5733"/>
                  </a:cubicBezTo>
                  <a:cubicBezTo>
                    <a:pt x="1402" y="5901"/>
                    <a:pt x="984" y="6047"/>
                    <a:pt x="502" y="5984"/>
                  </a:cubicBezTo>
                  <a:cubicBezTo>
                    <a:pt x="168" y="5629"/>
                    <a:pt x="272" y="5148"/>
                    <a:pt x="209" y="4729"/>
                  </a:cubicBezTo>
                  <a:cubicBezTo>
                    <a:pt x="168" y="4290"/>
                    <a:pt x="0" y="3850"/>
                    <a:pt x="188" y="3390"/>
                  </a:cubicBezTo>
                  <a:cubicBezTo>
                    <a:pt x="272" y="3348"/>
                    <a:pt x="356" y="3285"/>
                    <a:pt x="419" y="3285"/>
                  </a:cubicBezTo>
                  <a:cubicBezTo>
                    <a:pt x="1611" y="3055"/>
                    <a:pt x="2616" y="2469"/>
                    <a:pt x="3557" y="1779"/>
                  </a:cubicBezTo>
                  <a:cubicBezTo>
                    <a:pt x="4122" y="1381"/>
                    <a:pt x="4603" y="942"/>
                    <a:pt x="5126" y="523"/>
                  </a:cubicBezTo>
                  <a:cubicBezTo>
                    <a:pt x="5336" y="335"/>
                    <a:pt x="5545" y="147"/>
                    <a:pt x="5754" y="0"/>
                  </a:cubicBezTo>
                  <a:cubicBezTo>
                    <a:pt x="6361" y="565"/>
                    <a:pt x="6863" y="1590"/>
                    <a:pt x="7010" y="2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80;p74"/>
            <p:cNvSpPr/>
            <p:nvPr/>
          </p:nvSpPr>
          <p:spPr>
            <a:xfrm>
              <a:off x="6485325" y="2949750"/>
              <a:ext cx="186250" cy="159050"/>
            </a:xfrm>
            <a:custGeom>
              <a:avLst/>
              <a:gdLst/>
              <a:ahLst/>
              <a:cxnLst/>
              <a:rect l="l" t="t" r="r" b="b"/>
              <a:pathLst>
                <a:path w="7450" h="6362" extrusionOk="0">
                  <a:moveTo>
                    <a:pt x="6257" y="1444"/>
                  </a:moveTo>
                  <a:cubicBezTo>
                    <a:pt x="6152" y="1298"/>
                    <a:pt x="6027" y="1172"/>
                    <a:pt x="5859" y="1026"/>
                  </a:cubicBezTo>
                  <a:cubicBezTo>
                    <a:pt x="5567" y="649"/>
                    <a:pt x="5127" y="314"/>
                    <a:pt x="4520" y="189"/>
                  </a:cubicBezTo>
                  <a:cubicBezTo>
                    <a:pt x="3683" y="0"/>
                    <a:pt x="2679" y="273"/>
                    <a:pt x="1863" y="775"/>
                  </a:cubicBezTo>
                  <a:cubicBezTo>
                    <a:pt x="1340" y="1005"/>
                    <a:pt x="901" y="1361"/>
                    <a:pt x="629" y="1884"/>
                  </a:cubicBezTo>
                  <a:cubicBezTo>
                    <a:pt x="377" y="2260"/>
                    <a:pt x="189" y="2658"/>
                    <a:pt x="126" y="3097"/>
                  </a:cubicBezTo>
                  <a:cubicBezTo>
                    <a:pt x="1" y="3976"/>
                    <a:pt x="608" y="5315"/>
                    <a:pt x="1382" y="5775"/>
                  </a:cubicBezTo>
                  <a:cubicBezTo>
                    <a:pt x="1696" y="5943"/>
                    <a:pt x="2009" y="6026"/>
                    <a:pt x="2365" y="6026"/>
                  </a:cubicBezTo>
                  <a:cubicBezTo>
                    <a:pt x="2888" y="6299"/>
                    <a:pt x="3474" y="6361"/>
                    <a:pt x="4060" y="6215"/>
                  </a:cubicBezTo>
                  <a:cubicBezTo>
                    <a:pt x="5818" y="5713"/>
                    <a:pt x="7450" y="3181"/>
                    <a:pt x="6257" y="14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81;p74"/>
            <p:cNvSpPr/>
            <p:nvPr/>
          </p:nvSpPr>
          <p:spPr>
            <a:xfrm>
              <a:off x="6935200" y="2742600"/>
              <a:ext cx="109875" cy="130275"/>
            </a:xfrm>
            <a:custGeom>
              <a:avLst/>
              <a:gdLst/>
              <a:ahLst/>
              <a:cxnLst/>
              <a:rect l="l" t="t" r="r" b="b"/>
              <a:pathLst>
                <a:path w="4395" h="5211" extrusionOk="0">
                  <a:moveTo>
                    <a:pt x="4185" y="1654"/>
                  </a:moveTo>
                  <a:cubicBezTo>
                    <a:pt x="3829" y="608"/>
                    <a:pt x="2825" y="1"/>
                    <a:pt x="1758" y="294"/>
                  </a:cubicBezTo>
                  <a:cubicBezTo>
                    <a:pt x="712" y="587"/>
                    <a:pt x="105" y="1528"/>
                    <a:pt x="63" y="2574"/>
                  </a:cubicBezTo>
                  <a:cubicBezTo>
                    <a:pt x="0" y="3537"/>
                    <a:pt x="272" y="5001"/>
                    <a:pt x="1444" y="5190"/>
                  </a:cubicBezTo>
                  <a:cubicBezTo>
                    <a:pt x="1590" y="5211"/>
                    <a:pt x="1737" y="5211"/>
                    <a:pt x="1862" y="5190"/>
                  </a:cubicBezTo>
                  <a:cubicBezTo>
                    <a:pt x="2030" y="5211"/>
                    <a:pt x="2260" y="5190"/>
                    <a:pt x="2490" y="5085"/>
                  </a:cubicBezTo>
                  <a:cubicBezTo>
                    <a:pt x="3097" y="4855"/>
                    <a:pt x="3620" y="4395"/>
                    <a:pt x="3892" y="3851"/>
                  </a:cubicBezTo>
                  <a:cubicBezTo>
                    <a:pt x="4185" y="3244"/>
                    <a:pt x="4394" y="2302"/>
                    <a:pt x="4185" y="165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82;p74"/>
            <p:cNvSpPr/>
            <p:nvPr/>
          </p:nvSpPr>
          <p:spPr>
            <a:xfrm>
              <a:off x="5904700" y="2250375"/>
              <a:ext cx="1467825" cy="2083500"/>
            </a:xfrm>
            <a:custGeom>
              <a:avLst/>
              <a:gdLst/>
              <a:ahLst/>
              <a:cxnLst/>
              <a:rect l="l" t="t" r="r" b="b"/>
              <a:pathLst>
                <a:path w="58713" h="83340" extrusionOk="0">
                  <a:moveTo>
                    <a:pt x="40467" y="32830"/>
                  </a:moveTo>
                  <a:cubicBezTo>
                    <a:pt x="40781" y="32976"/>
                    <a:pt x="41011" y="33123"/>
                    <a:pt x="41241" y="33227"/>
                  </a:cubicBezTo>
                  <a:cubicBezTo>
                    <a:pt x="42371" y="33667"/>
                    <a:pt x="43417" y="34232"/>
                    <a:pt x="44442" y="34901"/>
                  </a:cubicBezTo>
                  <a:cubicBezTo>
                    <a:pt x="44986" y="35236"/>
                    <a:pt x="45489" y="35654"/>
                    <a:pt x="45907" y="36115"/>
                  </a:cubicBezTo>
                  <a:cubicBezTo>
                    <a:pt x="46179" y="36470"/>
                    <a:pt x="46535" y="36742"/>
                    <a:pt x="46849" y="37098"/>
                  </a:cubicBezTo>
                  <a:cubicBezTo>
                    <a:pt x="47079" y="37349"/>
                    <a:pt x="47372" y="37621"/>
                    <a:pt x="47539" y="37935"/>
                  </a:cubicBezTo>
                  <a:cubicBezTo>
                    <a:pt x="47895" y="38479"/>
                    <a:pt x="47790" y="38919"/>
                    <a:pt x="47288" y="39337"/>
                  </a:cubicBezTo>
                  <a:cubicBezTo>
                    <a:pt x="46995" y="39546"/>
                    <a:pt x="46681" y="39755"/>
                    <a:pt x="46367" y="39965"/>
                  </a:cubicBezTo>
                  <a:cubicBezTo>
                    <a:pt x="46598" y="40279"/>
                    <a:pt x="46890" y="40446"/>
                    <a:pt x="47162" y="40613"/>
                  </a:cubicBezTo>
                  <a:cubicBezTo>
                    <a:pt x="48313" y="41429"/>
                    <a:pt x="49464" y="42224"/>
                    <a:pt x="50615" y="42999"/>
                  </a:cubicBezTo>
                  <a:cubicBezTo>
                    <a:pt x="51201" y="43417"/>
                    <a:pt x="51766" y="43898"/>
                    <a:pt x="52226" y="44442"/>
                  </a:cubicBezTo>
                  <a:cubicBezTo>
                    <a:pt x="53021" y="45300"/>
                    <a:pt x="53816" y="46158"/>
                    <a:pt x="54590" y="47058"/>
                  </a:cubicBezTo>
                  <a:cubicBezTo>
                    <a:pt x="55113" y="47686"/>
                    <a:pt x="55553" y="48355"/>
                    <a:pt x="55992" y="49025"/>
                  </a:cubicBezTo>
                  <a:cubicBezTo>
                    <a:pt x="56181" y="49276"/>
                    <a:pt x="56327" y="49485"/>
                    <a:pt x="56641" y="49611"/>
                  </a:cubicBezTo>
                  <a:cubicBezTo>
                    <a:pt x="57038" y="49799"/>
                    <a:pt x="57415" y="50071"/>
                    <a:pt x="57792" y="50301"/>
                  </a:cubicBezTo>
                  <a:cubicBezTo>
                    <a:pt x="58210" y="50531"/>
                    <a:pt x="58419" y="50929"/>
                    <a:pt x="58629" y="51326"/>
                  </a:cubicBezTo>
                  <a:cubicBezTo>
                    <a:pt x="58712" y="51473"/>
                    <a:pt x="58691" y="51703"/>
                    <a:pt x="58629" y="51891"/>
                  </a:cubicBezTo>
                  <a:cubicBezTo>
                    <a:pt x="58608" y="51996"/>
                    <a:pt x="58482" y="52163"/>
                    <a:pt x="58378" y="52184"/>
                  </a:cubicBezTo>
                  <a:cubicBezTo>
                    <a:pt x="58273" y="52205"/>
                    <a:pt x="58105" y="52121"/>
                    <a:pt x="58043" y="52017"/>
                  </a:cubicBezTo>
                  <a:cubicBezTo>
                    <a:pt x="57833" y="51787"/>
                    <a:pt x="57666" y="51535"/>
                    <a:pt x="57478" y="51284"/>
                  </a:cubicBezTo>
                  <a:cubicBezTo>
                    <a:pt x="57373" y="51180"/>
                    <a:pt x="57227" y="51117"/>
                    <a:pt x="56955" y="50950"/>
                  </a:cubicBezTo>
                  <a:cubicBezTo>
                    <a:pt x="57059" y="51263"/>
                    <a:pt x="57122" y="51452"/>
                    <a:pt x="57164" y="51598"/>
                  </a:cubicBezTo>
                  <a:cubicBezTo>
                    <a:pt x="57206" y="51807"/>
                    <a:pt x="57227" y="52059"/>
                    <a:pt x="57227" y="52268"/>
                  </a:cubicBezTo>
                  <a:cubicBezTo>
                    <a:pt x="57227" y="52477"/>
                    <a:pt x="57017" y="52644"/>
                    <a:pt x="56850" y="52644"/>
                  </a:cubicBezTo>
                  <a:cubicBezTo>
                    <a:pt x="56683" y="52644"/>
                    <a:pt x="56515" y="52540"/>
                    <a:pt x="56473" y="52393"/>
                  </a:cubicBezTo>
                  <a:cubicBezTo>
                    <a:pt x="56306" y="51996"/>
                    <a:pt x="56181" y="51598"/>
                    <a:pt x="56013" y="51222"/>
                  </a:cubicBezTo>
                  <a:cubicBezTo>
                    <a:pt x="55909" y="50929"/>
                    <a:pt x="55783" y="50636"/>
                    <a:pt x="55657" y="50280"/>
                  </a:cubicBezTo>
                  <a:cubicBezTo>
                    <a:pt x="55532" y="50427"/>
                    <a:pt x="55427" y="50510"/>
                    <a:pt x="55365" y="50615"/>
                  </a:cubicBezTo>
                  <a:cubicBezTo>
                    <a:pt x="55281" y="50866"/>
                    <a:pt x="55239" y="51159"/>
                    <a:pt x="55176" y="51431"/>
                  </a:cubicBezTo>
                  <a:cubicBezTo>
                    <a:pt x="55155" y="51535"/>
                    <a:pt x="55176" y="51661"/>
                    <a:pt x="55176" y="51766"/>
                  </a:cubicBezTo>
                  <a:cubicBezTo>
                    <a:pt x="55155" y="52017"/>
                    <a:pt x="54967" y="52205"/>
                    <a:pt x="54758" y="52205"/>
                  </a:cubicBezTo>
                  <a:cubicBezTo>
                    <a:pt x="54548" y="52205"/>
                    <a:pt x="54381" y="52017"/>
                    <a:pt x="54318" y="51787"/>
                  </a:cubicBezTo>
                  <a:cubicBezTo>
                    <a:pt x="54214" y="51347"/>
                    <a:pt x="54214" y="50908"/>
                    <a:pt x="54402" y="50489"/>
                  </a:cubicBezTo>
                  <a:cubicBezTo>
                    <a:pt x="54548" y="50092"/>
                    <a:pt x="54737" y="49715"/>
                    <a:pt x="54946" y="49297"/>
                  </a:cubicBezTo>
                  <a:cubicBezTo>
                    <a:pt x="54841" y="48983"/>
                    <a:pt x="54653" y="48732"/>
                    <a:pt x="54444" y="48502"/>
                  </a:cubicBezTo>
                  <a:cubicBezTo>
                    <a:pt x="53272" y="47162"/>
                    <a:pt x="52079" y="45823"/>
                    <a:pt x="50866" y="44484"/>
                  </a:cubicBezTo>
                  <a:cubicBezTo>
                    <a:pt x="50678" y="44275"/>
                    <a:pt x="50447" y="44129"/>
                    <a:pt x="50217" y="43961"/>
                  </a:cubicBezTo>
                  <a:cubicBezTo>
                    <a:pt x="49046" y="43124"/>
                    <a:pt x="47832" y="42287"/>
                    <a:pt x="46639" y="41450"/>
                  </a:cubicBezTo>
                  <a:cubicBezTo>
                    <a:pt x="46221" y="41178"/>
                    <a:pt x="45823" y="40885"/>
                    <a:pt x="45405" y="40572"/>
                  </a:cubicBezTo>
                  <a:cubicBezTo>
                    <a:pt x="44442" y="41095"/>
                    <a:pt x="43522" y="41722"/>
                    <a:pt x="42517" y="41973"/>
                  </a:cubicBezTo>
                  <a:cubicBezTo>
                    <a:pt x="42413" y="42329"/>
                    <a:pt x="42496" y="42559"/>
                    <a:pt x="42601" y="42789"/>
                  </a:cubicBezTo>
                  <a:cubicBezTo>
                    <a:pt x="43124" y="43898"/>
                    <a:pt x="43333" y="45070"/>
                    <a:pt x="43668" y="46221"/>
                  </a:cubicBezTo>
                  <a:cubicBezTo>
                    <a:pt x="44191" y="47937"/>
                    <a:pt x="44191" y="49757"/>
                    <a:pt x="44359" y="51535"/>
                  </a:cubicBezTo>
                  <a:cubicBezTo>
                    <a:pt x="44401" y="52079"/>
                    <a:pt x="44338" y="52644"/>
                    <a:pt x="44254" y="53209"/>
                  </a:cubicBezTo>
                  <a:cubicBezTo>
                    <a:pt x="44129" y="54004"/>
                    <a:pt x="43836" y="54779"/>
                    <a:pt x="43187" y="55365"/>
                  </a:cubicBezTo>
                  <a:cubicBezTo>
                    <a:pt x="43208" y="55574"/>
                    <a:pt x="43208" y="55825"/>
                    <a:pt x="43292" y="56034"/>
                  </a:cubicBezTo>
                  <a:cubicBezTo>
                    <a:pt x="43605" y="56934"/>
                    <a:pt x="43898" y="57875"/>
                    <a:pt x="44254" y="58796"/>
                  </a:cubicBezTo>
                  <a:cubicBezTo>
                    <a:pt x="44714" y="60010"/>
                    <a:pt x="45112" y="61223"/>
                    <a:pt x="45384" y="62479"/>
                  </a:cubicBezTo>
                  <a:cubicBezTo>
                    <a:pt x="45468" y="62855"/>
                    <a:pt x="45593" y="63190"/>
                    <a:pt x="45698" y="63525"/>
                  </a:cubicBezTo>
                  <a:cubicBezTo>
                    <a:pt x="45761" y="63587"/>
                    <a:pt x="45844" y="63629"/>
                    <a:pt x="45928" y="63671"/>
                  </a:cubicBezTo>
                  <a:cubicBezTo>
                    <a:pt x="46137" y="63692"/>
                    <a:pt x="46284" y="63776"/>
                    <a:pt x="46346" y="64006"/>
                  </a:cubicBezTo>
                  <a:cubicBezTo>
                    <a:pt x="46367" y="64215"/>
                    <a:pt x="46305" y="64404"/>
                    <a:pt x="46137" y="64529"/>
                  </a:cubicBezTo>
                  <a:cubicBezTo>
                    <a:pt x="45949" y="64655"/>
                    <a:pt x="45761" y="64780"/>
                    <a:pt x="45572" y="64864"/>
                  </a:cubicBezTo>
                  <a:cubicBezTo>
                    <a:pt x="45007" y="65094"/>
                    <a:pt x="44463" y="65282"/>
                    <a:pt x="43940" y="65492"/>
                  </a:cubicBezTo>
                  <a:lnTo>
                    <a:pt x="43626" y="65659"/>
                  </a:lnTo>
                  <a:cubicBezTo>
                    <a:pt x="44233" y="67145"/>
                    <a:pt x="45070" y="68505"/>
                    <a:pt x="45614" y="70011"/>
                  </a:cubicBezTo>
                  <a:cubicBezTo>
                    <a:pt x="46158" y="71538"/>
                    <a:pt x="46451" y="73108"/>
                    <a:pt x="46849" y="74614"/>
                  </a:cubicBezTo>
                  <a:cubicBezTo>
                    <a:pt x="47142" y="74656"/>
                    <a:pt x="47162" y="74405"/>
                    <a:pt x="47267" y="74259"/>
                  </a:cubicBezTo>
                  <a:cubicBezTo>
                    <a:pt x="47769" y="73463"/>
                    <a:pt x="48334" y="72773"/>
                    <a:pt x="49087" y="72187"/>
                  </a:cubicBezTo>
                  <a:cubicBezTo>
                    <a:pt x="50217" y="71350"/>
                    <a:pt x="51473" y="70994"/>
                    <a:pt x="52854" y="70953"/>
                  </a:cubicBezTo>
                  <a:cubicBezTo>
                    <a:pt x="53942" y="70953"/>
                    <a:pt x="54611" y="71664"/>
                    <a:pt x="54695" y="72731"/>
                  </a:cubicBezTo>
                  <a:cubicBezTo>
                    <a:pt x="54779" y="74175"/>
                    <a:pt x="54193" y="75305"/>
                    <a:pt x="53063" y="76142"/>
                  </a:cubicBezTo>
                  <a:cubicBezTo>
                    <a:pt x="52017" y="76958"/>
                    <a:pt x="50866" y="77585"/>
                    <a:pt x="49611" y="78004"/>
                  </a:cubicBezTo>
                  <a:cubicBezTo>
                    <a:pt x="49129" y="78150"/>
                    <a:pt x="48606" y="78318"/>
                    <a:pt x="48083" y="78422"/>
                  </a:cubicBezTo>
                  <a:cubicBezTo>
                    <a:pt x="47706" y="78485"/>
                    <a:pt x="47288" y="78485"/>
                    <a:pt x="46932" y="78443"/>
                  </a:cubicBezTo>
                  <a:cubicBezTo>
                    <a:pt x="46514" y="78380"/>
                    <a:pt x="46242" y="78129"/>
                    <a:pt x="46116" y="77690"/>
                  </a:cubicBezTo>
                  <a:cubicBezTo>
                    <a:pt x="45991" y="77188"/>
                    <a:pt x="45886" y="76707"/>
                    <a:pt x="45844" y="76184"/>
                  </a:cubicBezTo>
                  <a:cubicBezTo>
                    <a:pt x="45719" y="73882"/>
                    <a:pt x="45175" y="71664"/>
                    <a:pt x="44317" y="69530"/>
                  </a:cubicBezTo>
                  <a:cubicBezTo>
                    <a:pt x="43836" y="68337"/>
                    <a:pt x="43229" y="67186"/>
                    <a:pt x="42664" y="65994"/>
                  </a:cubicBezTo>
                  <a:cubicBezTo>
                    <a:pt x="41032" y="66621"/>
                    <a:pt x="39400" y="66559"/>
                    <a:pt x="37747" y="66726"/>
                  </a:cubicBezTo>
                  <a:cubicBezTo>
                    <a:pt x="36931" y="66810"/>
                    <a:pt x="36261" y="66517"/>
                    <a:pt x="35885" y="65701"/>
                  </a:cubicBezTo>
                  <a:cubicBezTo>
                    <a:pt x="35634" y="65157"/>
                    <a:pt x="35257" y="64655"/>
                    <a:pt x="35152" y="64027"/>
                  </a:cubicBezTo>
                  <a:cubicBezTo>
                    <a:pt x="35110" y="63818"/>
                    <a:pt x="34964" y="63608"/>
                    <a:pt x="34901" y="63420"/>
                  </a:cubicBezTo>
                  <a:cubicBezTo>
                    <a:pt x="34608" y="62771"/>
                    <a:pt x="34315" y="62102"/>
                    <a:pt x="34022" y="61432"/>
                  </a:cubicBezTo>
                  <a:cubicBezTo>
                    <a:pt x="33960" y="61223"/>
                    <a:pt x="33855" y="61056"/>
                    <a:pt x="33709" y="60784"/>
                  </a:cubicBezTo>
                  <a:cubicBezTo>
                    <a:pt x="33144" y="61495"/>
                    <a:pt x="32704" y="62207"/>
                    <a:pt x="32495" y="63002"/>
                  </a:cubicBezTo>
                  <a:cubicBezTo>
                    <a:pt x="32286" y="63797"/>
                    <a:pt x="31972" y="64550"/>
                    <a:pt x="31553" y="65240"/>
                  </a:cubicBezTo>
                  <a:cubicBezTo>
                    <a:pt x="31281" y="65701"/>
                    <a:pt x="31030" y="66182"/>
                    <a:pt x="30779" y="66642"/>
                  </a:cubicBezTo>
                  <a:cubicBezTo>
                    <a:pt x="30549" y="67082"/>
                    <a:pt x="30235" y="67479"/>
                    <a:pt x="29900" y="67856"/>
                  </a:cubicBezTo>
                  <a:cubicBezTo>
                    <a:pt x="29608" y="68128"/>
                    <a:pt x="29315" y="68274"/>
                    <a:pt x="28959" y="68316"/>
                  </a:cubicBezTo>
                  <a:cubicBezTo>
                    <a:pt x="28017" y="68400"/>
                    <a:pt x="27076" y="68505"/>
                    <a:pt x="26051" y="68588"/>
                  </a:cubicBezTo>
                  <a:cubicBezTo>
                    <a:pt x="26051" y="68693"/>
                    <a:pt x="26009" y="68797"/>
                    <a:pt x="26030" y="68923"/>
                  </a:cubicBezTo>
                  <a:cubicBezTo>
                    <a:pt x="26071" y="69969"/>
                    <a:pt x="25904" y="70994"/>
                    <a:pt x="25653" y="71978"/>
                  </a:cubicBezTo>
                  <a:cubicBezTo>
                    <a:pt x="25339" y="73296"/>
                    <a:pt x="24481" y="74133"/>
                    <a:pt x="23226" y="74510"/>
                  </a:cubicBezTo>
                  <a:cubicBezTo>
                    <a:pt x="22766" y="74677"/>
                    <a:pt x="22242" y="74719"/>
                    <a:pt x="21761" y="74803"/>
                  </a:cubicBezTo>
                  <a:cubicBezTo>
                    <a:pt x="21405" y="74865"/>
                    <a:pt x="21050" y="74886"/>
                    <a:pt x="20694" y="74928"/>
                  </a:cubicBezTo>
                  <a:cubicBezTo>
                    <a:pt x="20778" y="75556"/>
                    <a:pt x="20841" y="76142"/>
                    <a:pt x="20924" y="76707"/>
                  </a:cubicBezTo>
                  <a:cubicBezTo>
                    <a:pt x="21050" y="78004"/>
                    <a:pt x="21154" y="79280"/>
                    <a:pt x="21301" y="80557"/>
                  </a:cubicBezTo>
                  <a:cubicBezTo>
                    <a:pt x="21343" y="81163"/>
                    <a:pt x="21238" y="81728"/>
                    <a:pt x="21008" y="82293"/>
                  </a:cubicBezTo>
                  <a:cubicBezTo>
                    <a:pt x="20736" y="82942"/>
                    <a:pt x="20276" y="83298"/>
                    <a:pt x="19543" y="83339"/>
                  </a:cubicBezTo>
                  <a:cubicBezTo>
                    <a:pt x="18790" y="83339"/>
                    <a:pt x="18120" y="83130"/>
                    <a:pt x="17597" y="82523"/>
                  </a:cubicBezTo>
                  <a:cubicBezTo>
                    <a:pt x="16949" y="81791"/>
                    <a:pt x="16551" y="80954"/>
                    <a:pt x="16447" y="79992"/>
                  </a:cubicBezTo>
                  <a:cubicBezTo>
                    <a:pt x="16321" y="78862"/>
                    <a:pt x="16279" y="77753"/>
                    <a:pt x="16384" y="76644"/>
                  </a:cubicBezTo>
                  <a:cubicBezTo>
                    <a:pt x="16488" y="75639"/>
                    <a:pt x="16865" y="74803"/>
                    <a:pt x="17744" y="74259"/>
                  </a:cubicBezTo>
                  <a:cubicBezTo>
                    <a:pt x="18183" y="73966"/>
                    <a:pt x="18644" y="73819"/>
                    <a:pt x="19167" y="73966"/>
                  </a:cubicBezTo>
                  <a:cubicBezTo>
                    <a:pt x="19460" y="74049"/>
                    <a:pt x="19732" y="74028"/>
                    <a:pt x="19983" y="73966"/>
                  </a:cubicBezTo>
                  <a:cubicBezTo>
                    <a:pt x="20401" y="73882"/>
                    <a:pt x="20820" y="73861"/>
                    <a:pt x="21238" y="73819"/>
                  </a:cubicBezTo>
                  <a:cubicBezTo>
                    <a:pt x="21677" y="73756"/>
                    <a:pt x="22138" y="73735"/>
                    <a:pt x="22577" y="73631"/>
                  </a:cubicBezTo>
                  <a:cubicBezTo>
                    <a:pt x="23665" y="73401"/>
                    <a:pt x="24439" y="72731"/>
                    <a:pt x="24690" y="71622"/>
                  </a:cubicBezTo>
                  <a:cubicBezTo>
                    <a:pt x="24921" y="70534"/>
                    <a:pt x="25109" y="69467"/>
                    <a:pt x="25004" y="68400"/>
                  </a:cubicBezTo>
                  <a:cubicBezTo>
                    <a:pt x="24962" y="68337"/>
                    <a:pt x="24900" y="68295"/>
                    <a:pt x="24858" y="68295"/>
                  </a:cubicBezTo>
                  <a:cubicBezTo>
                    <a:pt x="24063" y="68212"/>
                    <a:pt x="23330" y="67898"/>
                    <a:pt x="22598" y="67605"/>
                  </a:cubicBezTo>
                  <a:cubicBezTo>
                    <a:pt x="21615" y="67228"/>
                    <a:pt x="20610" y="66831"/>
                    <a:pt x="19627" y="66496"/>
                  </a:cubicBezTo>
                  <a:cubicBezTo>
                    <a:pt x="19104" y="66308"/>
                    <a:pt x="18895" y="65973"/>
                    <a:pt x="18832" y="65450"/>
                  </a:cubicBezTo>
                  <a:cubicBezTo>
                    <a:pt x="18748" y="64676"/>
                    <a:pt x="18811" y="63922"/>
                    <a:pt x="19062" y="63211"/>
                  </a:cubicBezTo>
                  <a:cubicBezTo>
                    <a:pt x="19481" y="62060"/>
                    <a:pt x="19941" y="60909"/>
                    <a:pt x="20380" y="59758"/>
                  </a:cubicBezTo>
                  <a:cubicBezTo>
                    <a:pt x="20736" y="58796"/>
                    <a:pt x="21154" y="57854"/>
                    <a:pt x="21552" y="56892"/>
                  </a:cubicBezTo>
                  <a:cubicBezTo>
                    <a:pt x="21657" y="56599"/>
                    <a:pt x="21782" y="56348"/>
                    <a:pt x="21929" y="55992"/>
                  </a:cubicBezTo>
                  <a:cubicBezTo>
                    <a:pt x="21740" y="55929"/>
                    <a:pt x="21573" y="55825"/>
                    <a:pt x="21405" y="55762"/>
                  </a:cubicBezTo>
                  <a:cubicBezTo>
                    <a:pt x="20987" y="55637"/>
                    <a:pt x="20631" y="55406"/>
                    <a:pt x="20317" y="55134"/>
                  </a:cubicBezTo>
                  <a:cubicBezTo>
                    <a:pt x="19836" y="54779"/>
                    <a:pt x="19732" y="54276"/>
                    <a:pt x="19878" y="53732"/>
                  </a:cubicBezTo>
                  <a:cubicBezTo>
                    <a:pt x="20045" y="53168"/>
                    <a:pt x="20192" y="52644"/>
                    <a:pt x="20380" y="52121"/>
                  </a:cubicBezTo>
                  <a:cubicBezTo>
                    <a:pt x="20422" y="51975"/>
                    <a:pt x="20464" y="51807"/>
                    <a:pt x="20506" y="51598"/>
                  </a:cubicBezTo>
                  <a:cubicBezTo>
                    <a:pt x="20359" y="51452"/>
                    <a:pt x="20192" y="51326"/>
                    <a:pt x="20045" y="51159"/>
                  </a:cubicBezTo>
                  <a:cubicBezTo>
                    <a:pt x="18895" y="50134"/>
                    <a:pt x="18602" y="48878"/>
                    <a:pt x="18936" y="47455"/>
                  </a:cubicBezTo>
                  <a:cubicBezTo>
                    <a:pt x="19125" y="46598"/>
                    <a:pt x="19334" y="45740"/>
                    <a:pt x="19857" y="44986"/>
                  </a:cubicBezTo>
                  <a:cubicBezTo>
                    <a:pt x="19334" y="44735"/>
                    <a:pt x="18853" y="44526"/>
                    <a:pt x="18372" y="44338"/>
                  </a:cubicBezTo>
                  <a:cubicBezTo>
                    <a:pt x="17974" y="44170"/>
                    <a:pt x="17848" y="44003"/>
                    <a:pt x="17848" y="43585"/>
                  </a:cubicBezTo>
                  <a:cubicBezTo>
                    <a:pt x="17848" y="43417"/>
                    <a:pt x="17890" y="43229"/>
                    <a:pt x="17911" y="43082"/>
                  </a:cubicBezTo>
                  <a:cubicBezTo>
                    <a:pt x="18162" y="42078"/>
                    <a:pt x="18602" y="41199"/>
                    <a:pt x="19125" y="40341"/>
                  </a:cubicBezTo>
                  <a:cubicBezTo>
                    <a:pt x="19732" y="39358"/>
                    <a:pt x="20610" y="38688"/>
                    <a:pt x="21322" y="37831"/>
                  </a:cubicBezTo>
                  <a:cubicBezTo>
                    <a:pt x="21531" y="37559"/>
                    <a:pt x="21887" y="37412"/>
                    <a:pt x="22201" y="37224"/>
                  </a:cubicBezTo>
                  <a:cubicBezTo>
                    <a:pt x="22514" y="37035"/>
                    <a:pt x="22828" y="36910"/>
                    <a:pt x="23205" y="36722"/>
                  </a:cubicBezTo>
                  <a:cubicBezTo>
                    <a:pt x="22263" y="36387"/>
                    <a:pt x="21343" y="36115"/>
                    <a:pt x="20506" y="35675"/>
                  </a:cubicBezTo>
                  <a:cubicBezTo>
                    <a:pt x="19669" y="35257"/>
                    <a:pt x="18916" y="34650"/>
                    <a:pt x="18079" y="34127"/>
                  </a:cubicBezTo>
                  <a:cubicBezTo>
                    <a:pt x="17639" y="34211"/>
                    <a:pt x="17137" y="34315"/>
                    <a:pt x="16635" y="34378"/>
                  </a:cubicBezTo>
                  <a:cubicBezTo>
                    <a:pt x="15798" y="34483"/>
                    <a:pt x="15045" y="34274"/>
                    <a:pt x="14312" y="33876"/>
                  </a:cubicBezTo>
                  <a:cubicBezTo>
                    <a:pt x="13245" y="33332"/>
                    <a:pt x="12346" y="32600"/>
                    <a:pt x="11467" y="31805"/>
                  </a:cubicBezTo>
                  <a:cubicBezTo>
                    <a:pt x="10546" y="30988"/>
                    <a:pt x="9960" y="30026"/>
                    <a:pt x="9835" y="28771"/>
                  </a:cubicBezTo>
                  <a:cubicBezTo>
                    <a:pt x="9730" y="27787"/>
                    <a:pt x="9584" y="26783"/>
                    <a:pt x="9646" y="25799"/>
                  </a:cubicBezTo>
                  <a:cubicBezTo>
                    <a:pt x="9102" y="25402"/>
                    <a:pt x="8537" y="25339"/>
                    <a:pt x="7868" y="25423"/>
                  </a:cubicBezTo>
                  <a:cubicBezTo>
                    <a:pt x="7387" y="25486"/>
                    <a:pt x="6884" y="25444"/>
                    <a:pt x="6382" y="25381"/>
                  </a:cubicBezTo>
                  <a:cubicBezTo>
                    <a:pt x="5336" y="25235"/>
                    <a:pt x="4269" y="25130"/>
                    <a:pt x="3223" y="24921"/>
                  </a:cubicBezTo>
                  <a:cubicBezTo>
                    <a:pt x="2491" y="24795"/>
                    <a:pt x="1779" y="24460"/>
                    <a:pt x="1172" y="23958"/>
                  </a:cubicBezTo>
                  <a:cubicBezTo>
                    <a:pt x="524" y="23414"/>
                    <a:pt x="105" y="22766"/>
                    <a:pt x="84" y="21887"/>
                  </a:cubicBezTo>
                  <a:cubicBezTo>
                    <a:pt x="84" y="21636"/>
                    <a:pt x="22" y="21405"/>
                    <a:pt x="22" y="21133"/>
                  </a:cubicBezTo>
                  <a:cubicBezTo>
                    <a:pt x="1" y="20213"/>
                    <a:pt x="294" y="19418"/>
                    <a:pt x="942" y="18790"/>
                  </a:cubicBezTo>
                  <a:cubicBezTo>
                    <a:pt x="1423" y="18309"/>
                    <a:pt x="1905" y="17848"/>
                    <a:pt x="2428" y="17430"/>
                  </a:cubicBezTo>
                  <a:cubicBezTo>
                    <a:pt x="3767" y="16426"/>
                    <a:pt x="5190" y="15589"/>
                    <a:pt x="6696" y="14919"/>
                  </a:cubicBezTo>
                  <a:cubicBezTo>
                    <a:pt x="6780" y="14877"/>
                    <a:pt x="6864" y="14856"/>
                    <a:pt x="6926" y="14815"/>
                  </a:cubicBezTo>
                  <a:cubicBezTo>
                    <a:pt x="7805" y="14417"/>
                    <a:pt x="8642" y="13999"/>
                    <a:pt x="9605" y="13873"/>
                  </a:cubicBezTo>
                  <a:cubicBezTo>
                    <a:pt x="9646" y="13685"/>
                    <a:pt x="9709" y="13559"/>
                    <a:pt x="9751" y="13413"/>
                  </a:cubicBezTo>
                  <a:cubicBezTo>
                    <a:pt x="10002" y="12346"/>
                    <a:pt x="10379" y="11320"/>
                    <a:pt x="10860" y="10358"/>
                  </a:cubicBezTo>
                  <a:cubicBezTo>
                    <a:pt x="11739" y="8475"/>
                    <a:pt x="12785" y="6696"/>
                    <a:pt x="14145" y="5127"/>
                  </a:cubicBezTo>
                  <a:cubicBezTo>
                    <a:pt x="16237" y="2700"/>
                    <a:pt x="18853" y="1172"/>
                    <a:pt x="22054" y="586"/>
                  </a:cubicBezTo>
                  <a:cubicBezTo>
                    <a:pt x="25088" y="1"/>
                    <a:pt x="28017" y="314"/>
                    <a:pt x="30947" y="1047"/>
                  </a:cubicBezTo>
                  <a:cubicBezTo>
                    <a:pt x="32390" y="1423"/>
                    <a:pt x="33771" y="1947"/>
                    <a:pt x="35048" y="2721"/>
                  </a:cubicBezTo>
                  <a:cubicBezTo>
                    <a:pt x="35654" y="3097"/>
                    <a:pt x="36261" y="3432"/>
                    <a:pt x="36889" y="3746"/>
                  </a:cubicBezTo>
                  <a:cubicBezTo>
                    <a:pt x="38144" y="4395"/>
                    <a:pt x="39211" y="5315"/>
                    <a:pt x="40237" y="6257"/>
                  </a:cubicBezTo>
                  <a:cubicBezTo>
                    <a:pt x="40781" y="6759"/>
                    <a:pt x="41136" y="7387"/>
                    <a:pt x="41450" y="8035"/>
                  </a:cubicBezTo>
                  <a:cubicBezTo>
                    <a:pt x="41618" y="8370"/>
                    <a:pt x="41743" y="8768"/>
                    <a:pt x="42057" y="9019"/>
                  </a:cubicBezTo>
                  <a:cubicBezTo>
                    <a:pt x="42245" y="9207"/>
                    <a:pt x="42287" y="9479"/>
                    <a:pt x="42287" y="9730"/>
                  </a:cubicBezTo>
                  <a:cubicBezTo>
                    <a:pt x="42287" y="10128"/>
                    <a:pt x="42266" y="10525"/>
                    <a:pt x="42245" y="10965"/>
                  </a:cubicBezTo>
                  <a:cubicBezTo>
                    <a:pt x="42266" y="11006"/>
                    <a:pt x="42329" y="11111"/>
                    <a:pt x="42392" y="11174"/>
                  </a:cubicBezTo>
                  <a:cubicBezTo>
                    <a:pt x="43794" y="12408"/>
                    <a:pt x="44631" y="13936"/>
                    <a:pt x="45217" y="15672"/>
                  </a:cubicBezTo>
                  <a:cubicBezTo>
                    <a:pt x="45823" y="17430"/>
                    <a:pt x="46033" y="19271"/>
                    <a:pt x="46137" y="21113"/>
                  </a:cubicBezTo>
                  <a:cubicBezTo>
                    <a:pt x="46221" y="22263"/>
                    <a:pt x="46200" y="23393"/>
                    <a:pt x="45991" y="24544"/>
                  </a:cubicBezTo>
                  <a:cubicBezTo>
                    <a:pt x="45489" y="27055"/>
                    <a:pt x="44359" y="29210"/>
                    <a:pt x="42455" y="30968"/>
                  </a:cubicBezTo>
                  <a:cubicBezTo>
                    <a:pt x="41911" y="31491"/>
                    <a:pt x="41304" y="31930"/>
                    <a:pt x="40718" y="32432"/>
                  </a:cubicBezTo>
                  <a:cubicBezTo>
                    <a:pt x="40718" y="32600"/>
                    <a:pt x="40613" y="32704"/>
                    <a:pt x="40467" y="32830"/>
                  </a:cubicBezTo>
                  <a:close/>
                  <a:moveTo>
                    <a:pt x="23916" y="1382"/>
                  </a:moveTo>
                  <a:cubicBezTo>
                    <a:pt x="23456" y="1465"/>
                    <a:pt x="23017" y="1528"/>
                    <a:pt x="22577" y="1591"/>
                  </a:cubicBezTo>
                  <a:cubicBezTo>
                    <a:pt x="19460" y="2051"/>
                    <a:pt x="16970" y="3558"/>
                    <a:pt x="14961" y="5943"/>
                  </a:cubicBezTo>
                  <a:cubicBezTo>
                    <a:pt x="13413" y="7763"/>
                    <a:pt x="12262" y="9856"/>
                    <a:pt x="11362" y="12053"/>
                  </a:cubicBezTo>
                  <a:cubicBezTo>
                    <a:pt x="10965" y="13036"/>
                    <a:pt x="10693" y="14019"/>
                    <a:pt x="10651" y="15066"/>
                  </a:cubicBezTo>
                  <a:cubicBezTo>
                    <a:pt x="10546" y="17053"/>
                    <a:pt x="10986" y="18936"/>
                    <a:pt x="11634" y="20799"/>
                  </a:cubicBezTo>
                  <a:cubicBezTo>
                    <a:pt x="12011" y="21782"/>
                    <a:pt x="12638" y="22598"/>
                    <a:pt x="13141" y="23519"/>
                  </a:cubicBezTo>
                  <a:cubicBezTo>
                    <a:pt x="13245" y="23728"/>
                    <a:pt x="13496" y="23874"/>
                    <a:pt x="13706" y="23958"/>
                  </a:cubicBezTo>
                  <a:cubicBezTo>
                    <a:pt x="13999" y="24063"/>
                    <a:pt x="14312" y="24126"/>
                    <a:pt x="14605" y="24126"/>
                  </a:cubicBezTo>
                  <a:cubicBezTo>
                    <a:pt x="16384" y="24126"/>
                    <a:pt x="18183" y="24251"/>
                    <a:pt x="19941" y="23812"/>
                  </a:cubicBezTo>
                  <a:cubicBezTo>
                    <a:pt x="20066" y="23770"/>
                    <a:pt x="20213" y="23770"/>
                    <a:pt x="20359" y="23749"/>
                  </a:cubicBezTo>
                  <a:cubicBezTo>
                    <a:pt x="21949" y="23519"/>
                    <a:pt x="23540" y="23184"/>
                    <a:pt x="25088" y="22703"/>
                  </a:cubicBezTo>
                  <a:cubicBezTo>
                    <a:pt x="26636" y="22201"/>
                    <a:pt x="28143" y="21657"/>
                    <a:pt x="29691" y="21113"/>
                  </a:cubicBezTo>
                  <a:cubicBezTo>
                    <a:pt x="30507" y="20820"/>
                    <a:pt x="31344" y="20527"/>
                    <a:pt x="32097" y="20171"/>
                  </a:cubicBezTo>
                  <a:cubicBezTo>
                    <a:pt x="33395" y="19543"/>
                    <a:pt x="34692" y="18853"/>
                    <a:pt x="35989" y="18204"/>
                  </a:cubicBezTo>
                  <a:cubicBezTo>
                    <a:pt x="36198" y="18100"/>
                    <a:pt x="36408" y="17995"/>
                    <a:pt x="36575" y="17869"/>
                  </a:cubicBezTo>
                  <a:cubicBezTo>
                    <a:pt x="37140" y="17304"/>
                    <a:pt x="37726" y="16740"/>
                    <a:pt x="38291" y="16154"/>
                  </a:cubicBezTo>
                  <a:cubicBezTo>
                    <a:pt x="38856" y="15568"/>
                    <a:pt x="39358" y="14856"/>
                    <a:pt x="39839" y="14166"/>
                  </a:cubicBezTo>
                  <a:cubicBezTo>
                    <a:pt x="40383" y="13371"/>
                    <a:pt x="40823" y="12492"/>
                    <a:pt x="41116" y="11550"/>
                  </a:cubicBezTo>
                  <a:cubicBezTo>
                    <a:pt x="41346" y="10797"/>
                    <a:pt x="41388" y="10023"/>
                    <a:pt x="40969" y="9291"/>
                  </a:cubicBezTo>
                  <a:cubicBezTo>
                    <a:pt x="40864" y="9102"/>
                    <a:pt x="40760" y="8893"/>
                    <a:pt x="40676" y="8684"/>
                  </a:cubicBezTo>
                  <a:cubicBezTo>
                    <a:pt x="40404" y="8140"/>
                    <a:pt x="40090" y="7575"/>
                    <a:pt x="39651" y="7156"/>
                  </a:cubicBezTo>
                  <a:cubicBezTo>
                    <a:pt x="38688" y="6278"/>
                    <a:pt x="37684" y="5420"/>
                    <a:pt x="36512" y="4792"/>
                  </a:cubicBezTo>
                  <a:cubicBezTo>
                    <a:pt x="35759" y="4374"/>
                    <a:pt x="35006" y="3955"/>
                    <a:pt x="34232" y="3495"/>
                  </a:cubicBezTo>
                  <a:cubicBezTo>
                    <a:pt x="33374" y="2972"/>
                    <a:pt x="32453" y="2595"/>
                    <a:pt x="31470" y="2323"/>
                  </a:cubicBezTo>
                  <a:cubicBezTo>
                    <a:pt x="30716" y="2114"/>
                    <a:pt x="29942" y="1905"/>
                    <a:pt x="29189" y="1758"/>
                  </a:cubicBezTo>
                  <a:cubicBezTo>
                    <a:pt x="27494" y="1382"/>
                    <a:pt x="25716" y="1214"/>
                    <a:pt x="23916" y="1382"/>
                  </a:cubicBezTo>
                  <a:close/>
                  <a:moveTo>
                    <a:pt x="18706" y="33165"/>
                  </a:moveTo>
                  <a:cubicBezTo>
                    <a:pt x="18999" y="33583"/>
                    <a:pt x="19439" y="33855"/>
                    <a:pt x="19878" y="34085"/>
                  </a:cubicBezTo>
                  <a:cubicBezTo>
                    <a:pt x="21154" y="34755"/>
                    <a:pt x="22514" y="35257"/>
                    <a:pt x="23916" y="35717"/>
                  </a:cubicBezTo>
                  <a:cubicBezTo>
                    <a:pt x="25109" y="36136"/>
                    <a:pt x="26343" y="36282"/>
                    <a:pt x="27620" y="36136"/>
                  </a:cubicBezTo>
                  <a:cubicBezTo>
                    <a:pt x="29461" y="35968"/>
                    <a:pt x="31302" y="35801"/>
                    <a:pt x="33144" y="35613"/>
                  </a:cubicBezTo>
                  <a:cubicBezTo>
                    <a:pt x="33960" y="35550"/>
                    <a:pt x="34734" y="35362"/>
                    <a:pt x="35445" y="34922"/>
                  </a:cubicBezTo>
                  <a:cubicBezTo>
                    <a:pt x="36512" y="34253"/>
                    <a:pt x="37621" y="33667"/>
                    <a:pt x="38626" y="32934"/>
                  </a:cubicBezTo>
                  <a:cubicBezTo>
                    <a:pt x="39714" y="32160"/>
                    <a:pt x="40634" y="31261"/>
                    <a:pt x="41660" y="30424"/>
                  </a:cubicBezTo>
                  <a:lnTo>
                    <a:pt x="41911" y="30172"/>
                  </a:lnTo>
                  <a:cubicBezTo>
                    <a:pt x="43940" y="28227"/>
                    <a:pt x="45007" y="25820"/>
                    <a:pt x="45196" y="23038"/>
                  </a:cubicBezTo>
                  <a:cubicBezTo>
                    <a:pt x="45321" y="20861"/>
                    <a:pt x="45091" y="18727"/>
                    <a:pt x="44526" y="16635"/>
                  </a:cubicBezTo>
                  <a:cubicBezTo>
                    <a:pt x="44129" y="15149"/>
                    <a:pt x="43438" y="13747"/>
                    <a:pt x="42434" y="12555"/>
                  </a:cubicBezTo>
                  <a:cubicBezTo>
                    <a:pt x="42329" y="12429"/>
                    <a:pt x="42183" y="12346"/>
                    <a:pt x="42036" y="12220"/>
                  </a:cubicBezTo>
                  <a:cubicBezTo>
                    <a:pt x="41932" y="12429"/>
                    <a:pt x="41848" y="12555"/>
                    <a:pt x="41806" y="12701"/>
                  </a:cubicBezTo>
                  <a:cubicBezTo>
                    <a:pt x="41660" y="13078"/>
                    <a:pt x="41618" y="13475"/>
                    <a:pt x="41429" y="13810"/>
                  </a:cubicBezTo>
                  <a:cubicBezTo>
                    <a:pt x="40948" y="14689"/>
                    <a:pt x="40425" y="15568"/>
                    <a:pt x="39902" y="16426"/>
                  </a:cubicBezTo>
                  <a:cubicBezTo>
                    <a:pt x="39755" y="16656"/>
                    <a:pt x="39546" y="16844"/>
                    <a:pt x="39358" y="17053"/>
                  </a:cubicBezTo>
                  <a:cubicBezTo>
                    <a:pt x="38542" y="17932"/>
                    <a:pt x="37579" y="18560"/>
                    <a:pt x="36512" y="19062"/>
                  </a:cubicBezTo>
                  <a:cubicBezTo>
                    <a:pt x="36094" y="19271"/>
                    <a:pt x="35780" y="19543"/>
                    <a:pt x="35654" y="20004"/>
                  </a:cubicBezTo>
                  <a:cubicBezTo>
                    <a:pt x="35508" y="20548"/>
                    <a:pt x="35236" y="21029"/>
                    <a:pt x="34838" y="21468"/>
                  </a:cubicBezTo>
                  <a:cubicBezTo>
                    <a:pt x="34713" y="21594"/>
                    <a:pt x="34566" y="21782"/>
                    <a:pt x="34525" y="21970"/>
                  </a:cubicBezTo>
                  <a:cubicBezTo>
                    <a:pt x="34399" y="22682"/>
                    <a:pt x="33918" y="23163"/>
                    <a:pt x="33457" y="23644"/>
                  </a:cubicBezTo>
                  <a:cubicBezTo>
                    <a:pt x="33018" y="24084"/>
                    <a:pt x="32495" y="24398"/>
                    <a:pt x="31805" y="24188"/>
                  </a:cubicBezTo>
                  <a:cubicBezTo>
                    <a:pt x="31533" y="24105"/>
                    <a:pt x="31260" y="24146"/>
                    <a:pt x="30968" y="24105"/>
                  </a:cubicBezTo>
                  <a:cubicBezTo>
                    <a:pt x="30570" y="24586"/>
                    <a:pt x="30214" y="25046"/>
                    <a:pt x="29838" y="25527"/>
                  </a:cubicBezTo>
                  <a:cubicBezTo>
                    <a:pt x="29294" y="26239"/>
                    <a:pt x="28561" y="26490"/>
                    <a:pt x="27703" y="26448"/>
                  </a:cubicBezTo>
                  <a:cubicBezTo>
                    <a:pt x="27431" y="26406"/>
                    <a:pt x="27159" y="26302"/>
                    <a:pt x="26908" y="26197"/>
                  </a:cubicBezTo>
                  <a:cubicBezTo>
                    <a:pt x="26657" y="26092"/>
                    <a:pt x="26678" y="25779"/>
                    <a:pt x="26574" y="25548"/>
                  </a:cubicBezTo>
                  <a:cubicBezTo>
                    <a:pt x="26574" y="25527"/>
                    <a:pt x="26553" y="25527"/>
                    <a:pt x="26469" y="25465"/>
                  </a:cubicBezTo>
                  <a:cubicBezTo>
                    <a:pt x="26364" y="25527"/>
                    <a:pt x="26239" y="25569"/>
                    <a:pt x="26155" y="25674"/>
                  </a:cubicBezTo>
                  <a:cubicBezTo>
                    <a:pt x="25548" y="26281"/>
                    <a:pt x="24837" y="26699"/>
                    <a:pt x="24084" y="27097"/>
                  </a:cubicBezTo>
                  <a:cubicBezTo>
                    <a:pt x="23874" y="27201"/>
                    <a:pt x="23665" y="27348"/>
                    <a:pt x="23519" y="27536"/>
                  </a:cubicBezTo>
                  <a:cubicBezTo>
                    <a:pt x="23310" y="27808"/>
                    <a:pt x="23038" y="27913"/>
                    <a:pt x="22703" y="27934"/>
                  </a:cubicBezTo>
                  <a:cubicBezTo>
                    <a:pt x="22473" y="27934"/>
                    <a:pt x="22263" y="27955"/>
                    <a:pt x="22033" y="27975"/>
                  </a:cubicBezTo>
                  <a:cubicBezTo>
                    <a:pt x="21761" y="27975"/>
                    <a:pt x="21615" y="27850"/>
                    <a:pt x="21531" y="27620"/>
                  </a:cubicBezTo>
                  <a:cubicBezTo>
                    <a:pt x="21468" y="27431"/>
                    <a:pt x="21447" y="27222"/>
                    <a:pt x="21426" y="27034"/>
                  </a:cubicBezTo>
                  <a:cubicBezTo>
                    <a:pt x="21385" y="26783"/>
                    <a:pt x="21343" y="26490"/>
                    <a:pt x="21280" y="26155"/>
                  </a:cubicBezTo>
                  <a:cubicBezTo>
                    <a:pt x="21050" y="26281"/>
                    <a:pt x="20861" y="26364"/>
                    <a:pt x="20736" y="26469"/>
                  </a:cubicBezTo>
                  <a:cubicBezTo>
                    <a:pt x="20338" y="26804"/>
                    <a:pt x="19962" y="27201"/>
                    <a:pt x="19564" y="27536"/>
                  </a:cubicBezTo>
                  <a:cubicBezTo>
                    <a:pt x="19292" y="27766"/>
                    <a:pt x="19041" y="28059"/>
                    <a:pt x="18706" y="28185"/>
                  </a:cubicBezTo>
                  <a:cubicBezTo>
                    <a:pt x="17995" y="28499"/>
                    <a:pt x="17242" y="28645"/>
                    <a:pt x="16551" y="28143"/>
                  </a:cubicBezTo>
                  <a:cubicBezTo>
                    <a:pt x="15589" y="27431"/>
                    <a:pt x="14584" y="26762"/>
                    <a:pt x="13915" y="25779"/>
                  </a:cubicBezTo>
                  <a:cubicBezTo>
                    <a:pt x="13057" y="25653"/>
                    <a:pt x="12199" y="25569"/>
                    <a:pt x="11383" y="25820"/>
                  </a:cubicBezTo>
                  <a:cubicBezTo>
                    <a:pt x="10776" y="26615"/>
                    <a:pt x="10714" y="27494"/>
                    <a:pt x="10923" y="28394"/>
                  </a:cubicBezTo>
                  <a:cubicBezTo>
                    <a:pt x="10986" y="28645"/>
                    <a:pt x="11090" y="28875"/>
                    <a:pt x="11111" y="29126"/>
                  </a:cubicBezTo>
                  <a:cubicBezTo>
                    <a:pt x="11216" y="30005"/>
                    <a:pt x="11655" y="30654"/>
                    <a:pt x="12325" y="31177"/>
                  </a:cubicBezTo>
                  <a:cubicBezTo>
                    <a:pt x="12994" y="31742"/>
                    <a:pt x="13685" y="32349"/>
                    <a:pt x="14563" y="32579"/>
                  </a:cubicBezTo>
                  <a:cubicBezTo>
                    <a:pt x="14626" y="32579"/>
                    <a:pt x="14668" y="32641"/>
                    <a:pt x="14731" y="32662"/>
                  </a:cubicBezTo>
                  <a:cubicBezTo>
                    <a:pt x="15170" y="33060"/>
                    <a:pt x="15693" y="33039"/>
                    <a:pt x="16237" y="32997"/>
                  </a:cubicBezTo>
                  <a:cubicBezTo>
                    <a:pt x="16551" y="32976"/>
                    <a:pt x="16865" y="32934"/>
                    <a:pt x="17158" y="33039"/>
                  </a:cubicBezTo>
                  <a:cubicBezTo>
                    <a:pt x="17681" y="33227"/>
                    <a:pt x="18183" y="33185"/>
                    <a:pt x="18706" y="33165"/>
                  </a:cubicBezTo>
                  <a:close/>
                  <a:moveTo>
                    <a:pt x="29315" y="52686"/>
                  </a:moveTo>
                  <a:cubicBezTo>
                    <a:pt x="29461" y="52854"/>
                    <a:pt x="29566" y="52916"/>
                    <a:pt x="29712" y="52916"/>
                  </a:cubicBezTo>
                  <a:cubicBezTo>
                    <a:pt x="30256" y="52979"/>
                    <a:pt x="30821" y="53042"/>
                    <a:pt x="31365" y="53147"/>
                  </a:cubicBezTo>
                  <a:cubicBezTo>
                    <a:pt x="31616" y="53209"/>
                    <a:pt x="31888" y="53335"/>
                    <a:pt x="32118" y="53460"/>
                  </a:cubicBezTo>
                  <a:cubicBezTo>
                    <a:pt x="32286" y="53565"/>
                    <a:pt x="32244" y="53900"/>
                    <a:pt x="32077" y="53963"/>
                  </a:cubicBezTo>
                  <a:cubicBezTo>
                    <a:pt x="31867" y="54025"/>
                    <a:pt x="31616" y="54067"/>
                    <a:pt x="31407" y="54025"/>
                  </a:cubicBezTo>
                  <a:cubicBezTo>
                    <a:pt x="30884" y="53984"/>
                    <a:pt x="30361" y="53879"/>
                    <a:pt x="29838" y="53795"/>
                  </a:cubicBezTo>
                  <a:cubicBezTo>
                    <a:pt x="29733" y="53774"/>
                    <a:pt x="29628" y="53816"/>
                    <a:pt x="29419" y="53858"/>
                  </a:cubicBezTo>
                  <a:cubicBezTo>
                    <a:pt x="29608" y="54004"/>
                    <a:pt x="29712" y="54151"/>
                    <a:pt x="29817" y="54151"/>
                  </a:cubicBezTo>
                  <a:cubicBezTo>
                    <a:pt x="30026" y="54172"/>
                    <a:pt x="30256" y="54109"/>
                    <a:pt x="30507" y="54109"/>
                  </a:cubicBezTo>
                  <a:cubicBezTo>
                    <a:pt x="30716" y="54109"/>
                    <a:pt x="30947" y="54109"/>
                    <a:pt x="31156" y="54172"/>
                  </a:cubicBezTo>
                  <a:cubicBezTo>
                    <a:pt x="31260" y="54193"/>
                    <a:pt x="31407" y="54360"/>
                    <a:pt x="31407" y="54465"/>
                  </a:cubicBezTo>
                  <a:cubicBezTo>
                    <a:pt x="31449" y="54569"/>
                    <a:pt x="31302" y="54716"/>
                    <a:pt x="31240" y="54800"/>
                  </a:cubicBezTo>
                  <a:cubicBezTo>
                    <a:pt x="31135" y="54862"/>
                    <a:pt x="30988" y="54925"/>
                    <a:pt x="30842" y="54946"/>
                  </a:cubicBezTo>
                  <a:cubicBezTo>
                    <a:pt x="30424" y="55009"/>
                    <a:pt x="30005" y="55051"/>
                    <a:pt x="29587" y="55093"/>
                  </a:cubicBezTo>
                  <a:cubicBezTo>
                    <a:pt x="29482" y="55093"/>
                    <a:pt x="29356" y="55093"/>
                    <a:pt x="29252" y="55030"/>
                  </a:cubicBezTo>
                  <a:cubicBezTo>
                    <a:pt x="28666" y="54800"/>
                    <a:pt x="28143" y="54444"/>
                    <a:pt x="27850" y="53879"/>
                  </a:cubicBezTo>
                  <a:cubicBezTo>
                    <a:pt x="27745" y="53691"/>
                    <a:pt x="27683" y="53481"/>
                    <a:pt x="27599" y="53293"/>
                  </a:cubicBezTo>
                  <a:cubicBezTo>
                    <a:pt x="26574" y="53147"/>
                    <a:pt x="25548" y="53021"/>
                    <a:pt x="24586" y="52854"/>
                  </a:cubicBezTo>
                  <a:cubicBezTo>
                    <a:pt x="23561" y="52707"/>
                    <a:pt x="22556" y="52540"/>
                    <a:pt x="21573" y="52184"/>
                  </a:cubicBezTo>
                  <a:cubicBezTo>
                    <a:pt x="21217" y="52833"/>
                    <a:pt x="21092" y="53502"/>
                    <a:pt x="20945" y="54172"/>
                  </a:cubicBezTo>
                  <a:cubicBezTo>
                    <a:pt x="21238" y="54548"/>
                    <a:pt x="21615" y="54695"/>
                    <a:pt x="21970" y="54820"/>
                  </a:cubicBezTo>
                  <a:cubicBezTo>
                    <a:pt x="23561" y="55365"/>
                    <a:pt x="25193" y="55741"/>
                    <a:pt x="26846" y="56076"/>
                  </a:cubicBezTo>
                  <a:cubicBezTo>
                    <a:pt x="27515" y="56222"/>
                    <a:pt x="28227" y="56264"/>
                    <a:pt x="28938" y="56201"/>
                  </a:cubicBezTo>
                  <a:cubicBezTo>
                    <a:pt x="29356" y="56160"/>
                    <a:pt x="29775" y="56160"/>
                    <a:pt x="30193" y="56118"/>
                  </a:cubicBezTo>
                  <a:cubicBezTo>
                    <a:pt x="31240" y="56097"/>
                    <a:pt x="32244" y="56118"/>
                    <a:pt x="33290" y="56055"/>
                  </a:cubicBezTo>
                  <a:cubicBezTo>
                    <a:pt x="35466" y="55888"/>
                    <a:pt x="37642" y="55637"/>
                    <a:pt x="39818" y="55469"/>
                  </a:cubicBezTo>
                  <a:cubicBezTo>
                    <a:pt x="40760" y="55385"/>
                    <a:pt x="41597" y="55030"/>
                    <a:pt x="42392" y="54590"/>
                  </a:cubicBezTo>
                  <a:cubicBezTo>
                    <a:pt x="42664" y="54444"/>
                    <a:pt x="42852" y="54256"/>
                    <a:pt x="42957" y="53984"/>
                  </a:cubicBezTo>
                  <a:cubicBezTo>
                    <a:pt x="43061" y="53670"/>
                    <a:pt x="43187" y="53356"/>
                    <a:pt x="43208" y="53021"/>
                  </a:cubicBezTo>
                  <a:cubicBezTo>
                    <a:pt x="43313" y="52184"/>
                    <a:pt x="43396" y="51347"/>
                    <a:pt x="43271" y="50510"/>
                  </a:cubicBezTo>
                  <a:cubicBezTo>
                    <a:pt x="43166" y="49799"/>
                    <a:pt x="43124" y="49108"/>
                    <a:pt x="43061" y="48418"/>
                  </a:cubicBezTo>
                  <a:cubicBezTo>
                    <a:pt x="43020" y="48125"/>
                    <a:pt x="42999" y="47832"/>
                    <a:pt x="42915" y="47581"/>
                  </a:cubicBezTo>
                  <a:cubicBezTo>
                    <a:pt x="42476" y="46116"/>
                    <a:pt x="42266" y="44568"/>
                    <a:pt x="41597" y="43145"/>
                  </a:cubicBezTo>
                  <a:cubicBezTo>
                    <a:pt x="41534" y="43040"/>
                    <a:pt x="41534" y="42936"/>
                    <a:pt x="41492" y="42831"/>
                  </a:cubicBezTo>
                  <a:cubicBezTo>
                    <a:pt x="41178" y="41848"/>
                    <a:pt x="40885" y="40844"/>
                    <a:pt x="40572" y="39881"/>
                  </a:cubicBezTo>
                  <a:cubicBezTo>
                    <a:pt x="40300" y="39044"/>
                    <a:pt x="40090" y="38207"/>
                    <a:pt x="39672" y="37454"/>
                  </a:cubicBezTo>
                  <a:cubicBezTo>
                    <a:pt x="39567" y="37266"/>
                    <a:pt x="39525" y="37035"/>
                    <a:pt x="39442" y="36826"/>
                  </a:cubicBezTo>
                  <a:cubicBezTo>
                    <a:pt x="39232" y="36094"/>
                    <a:pt x="38667" y="35069"/>
                    <a:pt x="38082" y="34462"/>
                  </a:cubicBezTo>
                  <a:cubicBezTo>
                    <a:pt x="37726" y="34734"/>
                    <a:pt x="37370" y="35027"/>
                    <a:pt x="36994" y="35236"/>
                  </a:cubicBezTo>
                  <a:cubicBezTo>
                    <a:pt x="36575" y="35466"/>
                    <a:pt x="36115" y="35654"/>
                    <a:pt x="35675" y="35801"/>
                  </a:cubicBezTo>
                  <a:cubicBezTo>
                    <a:pt x="35131" y="36010"/>
                    <a:pt x="34525" y="36094"/>
                    <a:pt x="34001" y="36366"/>
                  </a:cubicBezTo>
                  <a:cubicBezTo>
                    <a:pt x="33374" y="36680"/>
                    <a:pt x="32725" y="36701"/>
                    <a:pt x="32035" y="36742"/>
                  </a:cubicBezTo>
                  <a:cubicBezTo>
                    <a:pt x="30612" y="36889"/>
                    <a:pt x="29147" y="37014"/>
                    <a:pt x="27703" y="37140"/>
                  </a:cubicBezTo>
                  <a:cubicBezTo>
                    <a:pt x="27473" y="37161"/>
                    <a:pt x="27201" y="37140"/>
                    <a:pt x="26950" y="37370"/>
                  </a:cubicBezTo>
                  <a:cubicBezTo>
                    <a:pt x="26783" y="38165"/>
                    <a:pt x="26657" y="39023"/>
                    <a:pt x="26574" y="39881"/>
                  </a:cubicBezTo>
                  <a:cubicBezTo>
                    <a:pt x="26532" y="40467"/>
                    <a:pt x="26469" y="41074"/>
                    <a:pt x="26427" y="41639"/>
                  </a:cubicBezTo>
                  <a:cubicBezTo>
                    <a:pt x="26385" y="41952"/>
                    <a:pt x="26364" y="42245"/>
                    <a:pt x="26323" y="42559"/>
                  </a:cubicBezTo>
                  <a:cubicBezTo>
                    <a:pt x="26239" y="43313"/>
                    <a:pt x="26155" y="44045"/>
                    <a:pt x="26051" y="44798"/>
                  </a:cubicBezTo>
                  <a:cubicBezTo>
                    <a:pt x="26030" y="44965"/>
                    <a:pt x="26009" y="45154"/>
                    <a:pt x="25946" y="45300"/>
                  </a:cubicBezTo>
                  <a:cubicBezTo>
                    <a:pt x="25841" y="45677"/>
                    <a:pt x="25590" y="45928"/>
                    <a:pt x="25193" y="45991"/>
                  </a:cubicBezTo>
                  <a:cubicBezTo>
                    <a:pt x="24774" y="46033"/>
                    <a:pt x="24356" y="46053"/>
                    <a:pt x="23937" y="45949"/>
                  </a:cubicBezTo>
                  <a:lnTo>
                    <a:pt x="23540" y="45886"/>
                  </a:lnTo>
                  <a:cubicBezTo>
                    <a:pt x="22828" y="47183"/>
                    <a:pt x="21845" y="50301"/>
                    <a:pt x="21845" y="51180"/>
                  </a:cubicBezTo>
                  <a:cubicBezTo>
                    <a:pt x="22159" y="51284"/>
                    <a:pt x="22494" y="51452"/>
                    <a:pt x="22849" y="51494"/>
                  </a:cubicBezTo>
                  <a:cubicBezTo>
                    <a:pt x="24272" y="51787"/>
                    <a:pt x="25716" y="52059"/>
                    <a:pt x="27159" y="52310"/>
                  </a:cubicBezTo>
                  <a:cubicBezTo>
                    <a:pt x="27390" y="52372"/>
                    <a:pt x="27599" y="52331"/>
                    <a:pt x="27745" y="52121"/>
                  </a:cubicBezTo>
                  <a:cubicBezTo>
                    <a:pt x="28017" y="51787"/>
                    <a:pt x="28415" y="51703"/>
                    <a:pt x="28792" y="51682"/>
                  </a:cubicBezTo>
                  <a:cubicBezTo>
                    <a:pt x="29608" y="51640"/>
                    <a:pt x="30424" y="51556"/>
                    <a:pt x="31240" y="51494"/>
                  </a:cubicBezTo>
                  <a:lnTo>
                    <a:pt x="31658" y="51494"/>
                  </a:lnTo>
                  <a:cubicBezTo>
                    <a:pt x="31867" y="51535"/>
                    <a:pt x="32014" y="51682"/>
                    <a:pt x="32035" y="51870"/>
                  </a:cubicBezTo>
                  <a:cubicBezTo>
                    <a:pt x="32077" y="52059"/>
                    <a:pt x="31930" y="52247"/>
                    <a:pt x="31721" y="52310"/>
                  </a:cubicBezTo>
                  <a:cubicBezTo>
                    <a:pt x="31512" y="52372"/>
                    <a:pt x="31281" y="52393"/>
                    <a:pt x="31072" y="52414"/>
                  </a:cubicBezTo>
                  <a:cubicBezTo>
                    <a:pt x="30758" y="52435"/>
                    <a:pt x="30465" y="52477"/>
                    <a:pt x="30152" y="52519"/>
                  </a:cubicBezTo>
                  <a:cubicBezTo>
                    <a:pt x="29984" y="52603"/>
                    <a:pt x="29691" y="52624"/>
                    <a:pt x="29315" y="52686"/>
                  </a:cubicBezTo>
                  <a:close/>
                  <a:moveTo>
                    <a:pt x="22933" y="56285"/>
                  </a:moveTo>
                  <a:cubicBezTo>
                    <a:pt x="22786" y="56662"/>
                    <a:pt x="22619" y="56997"/>
                    <a:pt x="22494" y="57331"/>
                  </a:cubicBezTo>
                  <a:lnTo>
                    <a:pt x="21552" y="59842"/>
                  </a:lnTo>
                  <a:cubicBezTo>
                    <a:pt x="21154" y="60846"/>
                    <a:pt x="20778" y="61809"/>
                    <a:pt x="20380" y="62792"/>
                  </a:cubicBezTo>
                  <a:cubicBezTo>
                    <a:pt x="20213" y="63211"/>
                    <a:pt x="20087" y="63629"/>
                    <a:pt x="19983" y="64090"/>
                  </a:cubicBezTo>
                  <a:cubicBezTo>
                    <a:pt x="19878" y="64550"/>
                    <a:pt x="19794" y="65031"/>
                    <a:pt x="20004" y="65471"/>
                  </a:cubicBezTo>
                  <a:cubicBezTo>
                    <a:pt x="20087" y="65512"/>
                    <a:pt x="20171" y="65575"/>
                    <a:pt x="20213" y="65596"/>
                  </a:cubicBezTo>
                  <a:lnTo>
                    <a:pt x="24146" y="67082"/>
                  </a:lnTo>
                  <a:cubicBezTo>
                    <a:pt x="24356" y="67165"/>
                    <a:pt x="24586" y="67186"/>
                    <a:pt x="24795" y="67228"/>
                  </a:cubicBezTo>
                  <a:cubicBezTo>
                    <a:pt x="25109" y="67270"/>
                    <a:pt x="25423" y="67270"/>
                    <a:pt x="25716" y="67354"/>
                  </a:cubicBezTo>
                  <a:cubicBezTo>
                    <a:pt x="26427" y="67563"/>
                    <a:pt x="27159" y="67542"/>
                    <a:pt x="27892" y="67437"/>
                  </a:cubicBezTo>
                  <a:cubicBezTo>
                    <a:pt x="28038" y="67396"/>
                    <a:pt x="28227" y="67375"/>
                    <a:pt x="28373" y="67375"/>
                  </a:cubicBezTo>
                  <a:cubicBezTo>
                    <a:pt x="29043" y="67396"/>
                    <a:pt x="29398" y="67019"/>
                    <a:pt x="29733" y="66538"/>
                  </a:cubicBezTo>
                  <a:cubicBezTo>
                    <a:pt x="29838" y="66412"/>
                    <a:pt x="29921" y="66245"/>
                    <a:pt x="30005" y="66098"/>
                  </a:cubicBezTo>
                  <a:cubicBezTo>
                    <a:pt x="30256" y="65596"/>
                    <a:pt x="30528" y="65094"/>
                    <a:pt x="30821" y="64634"/>
                  </a:cubicBezTo>
                  <a:cubicBezTo>
                    <a:pt x="31365" y="63692"/>
                    <a:pt x="31700" y="62646"/>
                    <a:pt x="31825" y="61537"/>
                  </a:cubicBezTo>
                  <a:cubicBezTo>
                    <a:pt x="31867" y="61349"/>
                    <a:pt x="31909" y="61181"/>
                    <a:pt x="31993" y="60972"/>
                  </a:cubicBezTo>
                  <a:cubicBezTo>
                    <a:pt x="32097" y="60574"/>
                    <a:pt x="32411" y="60302"/>
                    <a:pt x="32746" y="60093"/>
                  </a:cubicBezTo>
                  <a:cubicBezTo>
                    <a:pt x="33018" y="59884"/>
                    <a:pt x="33290" y="59884"/>
                    <a:pt x="33604" y="59947"/>
                  </a:cubicBezTo>
                  <a:cubicBezTo>
                    <a:pt x="33855" y="59968"/>
                    <a:pt x="34106" y="59926"/>
                    <a:pt x="34378" y="59926"/>
                  </a:cubicBezTo>
                  <a:cubicBezTo>
                    <a:pt x="34629" y="59926"/>
                    <a:pt x="34859" y="59926"/>
                    <a:pt x="35131" y="59968"/>
                  </a:cubicBezTo>
                  <a:cubicBezTo>
                    <a:pt x="35320" y="59989"/>
                    <a:pt x="35382" y="60198"/>
                    <a:pt x="35278" y="60365"/>
                  </a:cubicBezTo>
                  <a:cubicBezTo>
                    <a:pt x="35173" y="60512"/>
                    <a:pt x="35048" y="60658"/>
                    <a:pt x="34922" y="60826"/>
                  </a:cubicBezTo>
                  <a:cubicBezTo>
                    <a:pt x="35215" y="61495"/>
                    <a:pt x="35487" y="62123"/>
                    <a:pt x="35780" y="62771"/>
                  </a:cubicBezTo>
                  <a:cubicBezTo>
                    <a:pt x="35968" y="63190"/>
                    <a:pt x="36198" y="63587"/>
                    <a:pt x="36303" y="64006"/>
                  </a:cubicBezTo>
                  <a:cubicBezTo>
                    <a:pt x="36429" y="64487"/>
                    <a:pt x="36742" y="64906"/>
                    <a:pt x="36952" y="65366"/>
                  </a:cubicBezTo>
                  <a:cubicBezTo>
                    <a:pt x="37098" y="65596"/>
                    <a:pt x="37328" y="65722"/>
                    <a:pt x="37559" y="65743"/>
                  </a:cubicBezTo>
                  <a:cubicBezTo>
                    <a:pt x="37726" y="65784"/>
                    <a:pt x="37893" y="65784"/>
                    <a:pt x="38061" y="65743"/>
                  </a:cubicBezTo>
                  <a:cubicBezTo>
                    <a:pt x="38981" y="65680"/>
                    <a:pt x="39881" y="65617"/>
                    <a:pt x="40802" y="65492"/>
                  </a:cubicBezTo>
                  <a:cubicBezTo>
                    <a:pt x="41304" y="65408"/>
                    <a:pt x="41764" y="65282"/>
                    <a:pt x="42266" y="65115"/>
                  </a:cubicBezTo>
                  <a:cubicBezTo>
                    <a:pt x="42894" y="64927"/>
                    <a:pt x="43522" y="64655"/>
                    <a:pt x="44149" y="64445"/>
                  </a:cubicBezTo>
                  <a:cubicBezTo>
                    <a:pt x="44380" y="64362"/>
                    <a:pt x="44631" y="64257"/>
                    <a:pt x="44798" y="64006"/>
                  </a:cubicBezTo>
                  <a:cubicBezTo>
                    <a:pt x="44693" y="63629"/>
                    <a:pt x="44568" y="63232"/>
                    <a:pt x="44484" y="62855"/>
                  </a:cubicBezTo>
                  <a:cubicBezTo>
                    <a:pt x="44233" y="61600"/>
                    <a:pt x="43836" y="60365"/>
                    <a:pt x="43375" y="59152"/>
                  </a:cubicBezTo>
                  <a:cubicBezTo>
                    <a:pt x="43103" y="58482"/>
                    <a:pt x="42894" y="57771"/>
                    <a:pt x="42664" y="57101"/>
                  </a:cubicBezTo>
                  <a:cubicBezTo>
                    <a:pt x="42538" y="56725"/>
                    <a:pt x="42496" y="56327"/>
                    <a:pt x="42245" y="55992"/>
                  </a:cubicBezTo>
                  <a:cubicBezTo>
                    <a:pt x="42120" y="56013"/>
                    <a:pt x="41973" y="56055"/>
                    <a:pt x="41911" y="56076"/>
                  </a:cubicBezTo>
                  <a:cubicBezTo>
                    <a:pt x="41304" y="56390"/>
                    <a:pt x="40655" y="56494"/>
                    <a:pt x="39965" y="56536"/>
                  </a:cubicBezTo>
                  <a:cubicBezTo>
                    <a:pt x="37684" y="56745"/>
                    <a:pt x="35382" y="56955"/>
                    <a:pt x="33123" y="57164"/>
                  </a:cubicBezTo>
                  <a:cubicBezTo>
                    <a:pt x="32537" y="57227"/>
                    <a:pt x="31930" y="57248"/>
                    <a:pt x="31365" y="57269"/>
                  </a:cubicBezTo>
                  <a:cubicBezTo>
                    <a:pt x="30507" y="57310"/>
                    <a:pt x="29628" y="57269"/>
                    <a:pt x="28771" y="57331"/>
                  </a:cubicBezTo>
                  <a:cubicBezTo>
                    <a:pt x="27431" y="57415"/>
                    <a:pt x="26155" y="57101"/>
                    <a:pt x="24900" y="56725"/>
                  </a:cubicBezTo>
                  <a:cubicBezTo>
                    <a:pt x="24335" y="56306"/>
                    <a:pt x="23665" y="56348"/>
                    <a:pt x="22933" y="56285"/>
                  </a:cubicBezTo>
                  <a:close/>
                  <a:moveTo>
                    <a:pt x="9646" y="14856"/>
                  </a:moveTo>
                  <a:cubicBezTo>
                    <a:pt x="9207" y="14815"/>
                    <a:pt x="8956" y="14982"/>
                    <a:pt x="8684" y="15128"/>
                  </a:cubicBezTo>
                  <a:cubicBezTo>
                    <a:pt x="7115" y="15861"/>
                    <a:pt x="5608" y="16656"/>
                    <a:pt x="4143" y="17597"/>
                  </a:cubicBezTo>
                  <a:cubicBezTo>
                    <a:pt x="3307" y="18162"/>
                    <a:pt x="2511" y="18811"/>
                    <a:pt x="1842" y="19543"/>
                  </a:cubicBezTo>
                  <a:cubicBezTo>
                    <a:pt x="1444" y="19941"/>
                    <a:pt x="1235" y="20401"/>
                    <a:pt x="1235" y="20987"/>
                  </a:cubicBezTo>
                  <a:cubicBezTo>
                    <a:pt x="1235" y="21259"/>
                    <a:pt x="1256" y="21531"/>
                    <a:pt x="1256" y="21824"/>
                  </a:cubicBezTo>
                  <a:cubicBezTo>
                    <a:pt x="1256" y="22410"/>
                    <a:pt x="1570" y="22870"/>
                    <a:pt x="2051" y="23226"/>
                  </a:cubicBezTo>
                  <a:cubicBezTo>
                    <a:pt x="2511" y="23582"/>
                    <a:pt x="3035" y="23854"/>
                    <a:pt x="3641" y="23958"/>
                  </a:cubicBezTo>
                  <a:cubicBezTo>
                    <a:pt x="4604" y="24146"/>
                    <a:pt x="5566" y="24251"/>
                    <a:pt x="6550" y="24377"/>
                  </a:cubicBezTo>
                  <a:cubicBezTo>
                    <a:pt x="6905" y="24439"/>
                    <a:pt x="7240" y="24356"/>
                    <a:pt x="7596" y="24586"/>
                  </a:cubicBezTo>
                  <a:cubicBezTo>
                    <a:pt x="7721" y="24690"/>
                    <a:pt x="7952" y="24607"/>
                    <a:pt x="8161" y="24607"/>
                  </a:cubicBezTo>
                  <a:cubicBezTo>
                    <a:pt x="8851" y="24565"/>
                    <a:pt x="9500" y="24481"/>
                    <a:pt x="10169" y="24439"/>
                  </a:cubicBezTo>
                  <a:cubicBezTo>
                    <a:pt x="10379" y="24398"/>
                    <a:pt x="10630" y="24377"/>
                    <a:pt x="10839" y="24439"/>
                  </a:cubicBezTo>
                  <a:cubicBezTo>
                    <a:pt x="11153" y="24502"/>
                    <a:pt x="11425" y="24544"/>
                    <a:pt x="11718" y="24460"/>
                  </a:cubicBezTo>
                  <a:cubicBezTo>
                    <a:pt x="12011" y="24377"/>
                    <a:pt x="12304" y="24356"/>
                    <a:pt x="12680" y="24272"/>
                  </a:cubicBezTo>
                  <a:cubicBezTo>
                    <a:pt x="11592" y="22912"/>
                    <a:pt x="10902" y="21426"/>
                    <a:pt x="10358" y="19878"/>
                  </a:cubicBezTo>
                  <a:cubicBezTo>
                    <a:pt x="9730" y="18267"/>
                    <a:pt x="9605" y="16593"/>
                    <a:pt x="9646" y="14856"/>
                  </a:cubicBezTo>
                  <a:close/>
                  <a:moveTo>
                    <a:pt x="19041" y="43354"/>
                  </a:moveTo>
                  <a:cubicBezTo>
                    <a:pt x="19732" y="43752"/>
                    <a:pt x="20359" y="44024"/>
                    <a:pt x="21050" y="44129"/>
                  </a:cubicBezTo>
                  <a:cubicBezTo>
                    <a:pt x="21426" y="44170"/>
                    <a:pt x="21761" y="44254"/>
                    <a:pt x="22054" y="44547"/>
                  </a:cubicBezTo>
                  <a:cubicBezTo>
                    <a:pt x="22284" y="44756"/>
                    <a:pt x="22577" y="44861"/>
                    <a:pt x="22891" y="44861"/>
                  </a:cubicBezTo>
                  <a:cubicBezTo>
                    <a:pt x="23519" y="44882"/>
                    <a:pt x="24167" y="44924"/>
                    <a:pt x="24795" y="44965"/>
                  </a:cubicBezTo>
                  <a:cubicBezTo>
                    <a:pt x="24900" y="44965"/>
                    <a:pt x="25004" y="44903"/>
                    <a:pt x="25109" y="44861"/>
                  </a:cubicBezTo>
                  <a:cubicBezTo>
                    <a:pt x="25172" y="44673"/>
                    <a:pt x="25193" y="44526"/>
                    <a:pt x="25214" y="44338"/>
                  </a:cubicBezTo>
                  <a:cubicBezTo>
                    <a:pt x="25318" y="43396"/>
                    <a:pt x="25444" y="42455"/>
                    <a:pt x="25548" y="41513"/>
                  </a:cubicBezTo>
                  <a:cubicBezTo>
                    <a:pt x="25632" y="40864"/>
                    <a:pt x="25716" y="40174"/>
                    <a:pt x="25737" y="39525"/>
                  </a:cubicBezTo>
                  <a:cubicBezTo>
                    <a:pt x="25758" y="39002"/>
                    <a:pt x="25716" y="38479"/>
                    <a:pt x="25799" y="37935"/>
                  </a:cubicBezTo>
                  <a:cubicBezTo>
                    <a:pt x="25820" y="37831"/>
                    <a:pt x="25737" y="37663"/>
                    <a:pt x="25695" y="37538"/>
                  </a:cubicBezTo>
                  <a:cubicBezTo>
                    <a:pt x="24983" y="37517"/>
                    <a:pt x="24335" y="37579"/>
                    <a:pt x="23728" y="37893"/>
                  </a:cubicBezTo>
                  <a:cubicBezTo>
                    <a:pt x="22912" y="38312"/>
                    <a:pt x="22033" y="38584"/>
                    <a:pt x="21468" y="39400"/>
                  </a:cubicBezTo>
                  <a:cubicBezTo>
                    <a:pt x="21364" y="39525"/>
                    <a:pt x="21217" y="39609"/>
                    <a:pt x="21113" y="39735"/>
                  </a:cubicBezTo>
                  <a:cubicBezTo>
                    <a:pt x="20861" y="39965"/>
                    <a:pt x="20673" y="40216"/>
                    <a:pt x="20443" y="40488"/>
                  </a:cubicBezTo>
                  <a:cubicBezTo>
                    <a:pt x="20276" y="40697"/>
                    <a:pt x="20150" y="40948"/>
                    <a:pt x="19983" y="41178"/>
                  </a:cubicBezTo>
                  <a:cubicBezTo>
                    <a:pt x="19481" y="41827"/>
                    <a:pt x="19208" y="42538"/>
                    <a:pt x="19041" y="43354"/>
                  </a:cubicBezTo>
                  <a:close/>
                  <a:moveTo>
                    <a:pt x="42224" y="41136"/>
                  </a:moveTo>
                  <a:cubicBezTo>
                    <a:pt x="42957" y="41095"/>
                    <a:pt x="43375" y="40655"/>
                    <a:pt x="43857" y="40362"/>
                  </a:cubicBezTo>
                  <a:cubicBezTo>
                    <a:pt x="44380" y="40069"/>
                    <a:pt x="44882" y="39755"/>
                    <a:pt x="45363" y="39421"/>
                  </a:cubicBezTo>
                  <a:cubicBezTo>
                    <a:pt x="45823" y="39086"/>
                    <a:pt x="46367" y="38835"/>
                    <a:pt x="46744" y="38416"/>
                  </a:cubicBezTo>
                  <a:cubicBezTo>
                    <a:pt x="46681" y="38312"/>
                    <a:pt x="46681" y="38270"/>
                    <a:pt x="46660" y="38207"/>
                  </a:cubicBezTo>
                  <a:cubicBezTo>
                    <a:pt x="45991" y="37517"/>
                    <a:pt x="45300" y="36826"/>
                    <a:pt x="44610" y="36115"/>
                  </a:cubicBezTo>
                  <a:cubicBezTo>
                    <a:pt x="44505" y="36010"/>
                    <a:pt x="44401" y="35947"/>
                    <a:pt x="44275" y="35864"/>
                  </a:cubicBezTo>
                  <a:cubicBezTo>
                    <a:pt x="42936" y="34964"/>
                    <a:pt x="41534" y="34274"/>
                    <a:pt x="40048" y="33688"/>
                  </a:cubicBezTo>
                  <a:cubicBezTo>
                    <a:pt x="39860" y="33604"/>
                    <a:pt x="39672" y="33562"/>
                    <a:pt x="39483" y="33541"/>
                  </a:cubicBezTo>
                  <a:cubicBezTo>
                    <a:pt x="39421" y="33541"/>
                    <a:pt x="39316" y="33604"/>
                    <a:pt x="39191" y="33667"/>
                  </a:cubicBezTo>
                  <a:cubicBezTo>
                    <a:pt x="39881" y="34608"/>
                    <a:pt x="40383" y="35571"/>
                    <a:pt x="40634" y="36680"/>
                  </a:cubicBezTo>
                  <a:cubicBezTo>
                    <a:pt x="40697" y="36910"/>
                    <a:pt x="40823" y="37140"/>
                    <a:pt x="40927" y="37349"/>
                  </a:cubicBezTo>
                  <a:cubicBezTo>
                    <a:pt x="41011" y="37538"/>
                    <a:pt x="41116" y="37684"/>
                    <a:pt x="41157" y="37872"/>
                  </a:cubicBezTo>
                  <a:cubicBezTo>
                    <a:pt x="41408" y="38626"/>
                    <a:pt x="41639" y="39421"/>
                    <a:pt x="41869" y="40195"/>
                  </a:cubicBezTo>
                  <a:cubicBezTo>
                    <a:pt x="41973" y="40509"/>
                    <a:pt x="42078" y="40802"/>
                    <a:pt x="42224" y="41136"/>
                  </a:cubicBezTo>
                  <a:close/>
                  <a:moveTo>
                    <a:pt x="47204" y="77481"/>
                  </a:moveTo>
                  <a:cubicBezTo>
                    <a:pt x="47434" y="77481"/>
                    <a:pt x="47623" y="77502"/>
                    <a:pt x="47811" y="77439"/>
                  </a:cubicBezTo>
                  <a:cubicBezTo>
                    <a:pt x="48313" y="77334"/>
                    <a:pt x="48774" y="77230"/>
                    <a:pt x="49276" y="77083"/>
                  </a:cubicBezTo>
                  <a:cubicBezTo>
                    <a:pt x="50427" y="76707"/>
                    <a:pt x="51494" y="76163"/>
                    <a:pt x="52477" y="75430"/>
                  </a:cubicBezTo>
                  <a:cubicBezTo>
                    <a:pt x="53335" y="74782"/>
                    <a:pt x="53795" y="73966"/>
                    <a:pt x="53753" y="72836"/>
                  </a:cubicBezTo>
                  <a:cubicBezTo>
                    <a:pt x="53712" y="72292"/>
                    <a:pt x="53481" y="72041"/>
                    <a:pt x="52937" y="71999"/>
                  </a:cubicBezTo>
                  <a:lnTo>
                    <a:pt x="52519" y="71999"/>
                  </a:lnTo>
                  <a:cubicBezTo>
                    <a:pt x="50866" y="72166"/>
                    <a:pt x="49569" y="72898"/>
                    <a:pt x="48564" y="74259"/>
                  </a:cubicBezTo>
                  <a:cubicBezTo>
                    <a:pt x="48041" y="74991"/>
                    <a:pt x="47686" y="75807"/>
                    <a:pt x="47225" y="76581"/>
                  </a:cubicBezTo>
                  <a:cubicBezTo>
                    <a:pt x="47079" y="76853"/>
                    <a:pt x="47100" y="77104"/>
                    <a:pt x="47204" y="77481"/>
                  </a:cubicBezTo>
                  <a:close/>
                  <a:moveTo>
                    <a:pt x="27599" y="25486"/>
                  </a:moveTo>
                  <a:cubicBezTo>
                    <a:pt x="28227" y="25653"/>
                    <a:pt x="28666" y="25444"/>
                    <a:pt x="29001" y="25046"/>
                  </a:cubicBezTo>
                  <a:cubicBezTo>
                    <a:pt x="29461" y="24565"/>
                    <a:pt x="29880" y="24042"/>
                    <a:pt x="30298" y="23519"/>
                  </a:cubicBezTo>
                  <a:cubicBezTo>
                    <a:pt x="30570" y="23142"/>
                    <a:pt x="30863" y="22933"/>
                    <a:pt x="31365" y="23142"/>
                  </a:cubicBezTo>
                  <a:cubicBezTo>
                    <a:pt x="31574" y="23247"/>
                    <a:pt x="31867" y="23247"/>
                    <a:pt x="32097" y="23289"/>
                  </a:cubicBezTo>
                  <a:cubicBezTo>
                    <a:pt x="32244" y="23289"/>
                    <a:pt x="32432" y="23247"/>
                    <a:pt x="32558" y="23184"/>
                  </a:cubicBezTo>
                  <a:cubicBezTo>
                    <a:pt x="32976" y="22891"/>
                    <a:pt x="33374" y="22494"/>
                    <a:pt x="33478" y="22033"/>
                  </a:cubicBezTo>
                  <a:cubicBezTo>
                    <a:pt x="33604" y="21468"/>
                    <a:pt x="33918" y="21092"/>
                    <a:pt x="34273" y="20673"/>
                  </a:cubicBezTo>
                  <a:cubicBezTo>
                    <a:pt x="34336" y="20569"/>
                    <a:pt x="34483" y="20464"/>
                    <a:pt x="34315" y="20276"/>
                  </a:cubicBezTo>
                  <a:cubicBezTo>
                    <a:pt x="34169" y="20359"/>
                    <a:pt x="33981" y="20401"/>
                    <a:pt x="33813" y="20485"/>
                  </a:cubicBezTo>
                  <a:cubicBezTo>
                    <a:pt x="32621" y="21133"/>
                    <a:pt x="31365" y="21657"/>
                    <a:pt x="30047" y="22096"/>
                  </a:cubicBezTo>
                  <a:cubicBezTo>
                    <a:pt x="29084" y="22452"/>
                    <a:pt x="28122" y="22786"/>
                    <a:pt x="27159" y="23142"/>
                  </a:cubicBezTo>
                  <a:cubicBezTo>
                    <a:pt x="26783" y="23289"/>
                    <a:pt x="26385" y="23414"/>
                    <a:pt x="26113" y="23644"/>
                  </a:cubicBezTo>
                  <a:cubicBezTo>
                    <a:pt x="25904" y="23833"/>
                    <a:pt x="25716" y="23937"/>
                    <a:pt x="25444" y="23937"/>
                  </a:cubicBezTo>
                  <a:cubicBezTo>
                    <a:pt x="24356" y="24021"/>
                    <a:pt x="23330" y="24460"/>
                    <a:pt x="22284" y="24670"/>
                  </a:cubicBezTo>
                  <a:cubicBezTo>
                    <a:pt x="22159" y="24690"/>
                    <a:pt x="22054" y="24774"/>
                    <a:pt x="21929" y="24858"/>
                  </a:cubicBezTo>
                  <a:cubicBezTo>
                    <a:pt x="22494" y="25486"/>
                    <a:pt x="22138" y="26343"/>
                    <a:pt x="22494" y="27076"/>
                  </a:cubicBezTo>
                  <a:cubicBezTo>
                    <a:pt x="22619" y="26992"/>
                    <a:pt x="22786" y="26971"/>
                    <a:pt x="22870" y="26867"/>
                  </a:cubicBezTo>
                  <a:cubicBezTo>
                    <a:pt x="23100" y="26574"/>
                    <a:pt x="23414" y="26385"/>
                    <a:pt x="23749" y="26239"/>
                  </a:cubicBezTo>
                  <a:cubicBezTo>
                    <a:pt x="24398" y="25925"/>
                    <a:pt x="25004" y="25527"/>
                    <a:pt x="25548" y="25004"/>
                  </a:cubicBezTo>
                  <a:cubicBezTo>
                    <a:pt x="25841" y="24753"/>
                    <a:pt x="26155" y="24502"/>
                    <a:pt x="26469" y="24272"/>
                  </a:cubicBezTo>
                  <a:cubicBezTo>
                    <a:pt x="26971" y="23937"/>
                    <a:pt x="27390" y="24146"/>
                    <a:pt x="27494" y="24753"/>
                  </a:cubicBezTo>
                  <a:cubicBezTo>
                    <a:pt x="27515" y="24983"/>
                    <a:pt x="27536" y="25193"/>
                    <a:pt x="27599" y="25486"/>
                  </a:cubicBezTo>
                  <a:close/>
                  <a:moveTo>
                    <a:pt x="18644" y="74886"/>
                  </a:moveTo>
                  <a:cubicBezTo>
                    <a:pt x="17848" y="75221"/>
                    <a:pt x="17493" y="75870"/>
                    <a:pt x="17430" y="76707"/>
                  </a:cubicBezTo>
                  <a:cubicBezTo>
                    <a:pt x="17284" y="77816"/>
                    <a:pt x="17388" y="78883"/>
                    <a:pt x="17535" y="79992"/>
                  </a:cubicBezTo>
                  <a:cubicBezTo>
                    <a:pt x="17597" y="80745"/>
                    <a:pt x="17911" y="81373"/>
                    <a:pt x="18434" y="81917"/>
                  </a:cubicBezTo>
                  <a:cubicBezTo>
                    <a:pt x="18706" y="82210"/>
                    <a:pt x="19020" y="82335"/>
                    <a:pt x="19376" y="82377"/>
                  </a:cubicBezTo>
                  <a:cubicBezTo>
                    <a:pt x="19773" y="82419"/>
                    <a:pt x="19962" y="82314"/>
                    <a:pt x="20108" y="81958"/>
                  </a:cubicBezTo>
                  <a:cubicBezTo>
                    <a:pt x="20297" y="81519"/>
                    <a:pt x="20359" y="81059"/>
                    <a:pt x="20317" y="80577"/>
                  </a:cubicBezTo>
                  <a:cubicBezTo>
                    <a:pt x="20213" y="79343"/>
                    <a:pt x="20087" y="78129"/>
                    <a:pt x="20004" y="76895"/>
                  </a:cubicBezTo>
                  <a:cubicBezTo>
                    <a:pt x="19962" y="76351"/>
                    <a:pt x="19962" y="75786"/>
                    <a:pt x="19941" y="75221"/>
                  </a:cubicBezTo>
                  <a:cubicBezTo>
                    <a:pt x="19146" y="75137"/>
                    <a:pt x="19146" y="75137"/>
                    <a:pt x="18644" y="74886"/>
                  </a:cubicBezTo>
                  <a:close/>
                  <a:moveTo>
                    <a:pt x="15379" y="25904"/>
                  </a:moveTo>
                  <a:cubicBezTo>
                    <a:pt x="15882" y="26469"/>
                    <a:pt x="16488" y="26887"/>
                    <a:pt x="17074" y="27285"/>
                  </a:cubicBezTo>
                  <a:cubicBezTo>
                    <a:pt x="17535" y="27599"/>
                    <a:pt x="17974" y="27599"/>
                    <a:pt x="18392" y="27243"/>
                  </a:cubicBezTo>
                  <a:cubicBezTo>
                    <a:pt x="18727" y="26971"/>
                    <a:pt x="19062" y="26678"/>
                    <a:pt x="19355" y="26343"/>
                  </a:cubicBezTo>
                  <a:cubicBezTo>
                    <a:pt x="19753" y="25883"/>
                    <a:pt x="20171" y="25507"/>
                    <a:pt x="20715" y="25235"/>
                  </a:cubicBezTo>
                  <a:cubicBezTo>
                    <a:pt x="20820" y="25193"/>
                    <a:pt x="20924" y="25151"/>
                    <a:pt x="20820" y="24942"/>
                  </a:cubicBezTo>
                  <a:cubicBezTo>
                    <a:pt x="20338" y="24942"/>
                    <a:pt x="19857" y="24921"/>
                    <a:pt x="19355" y="24983"/>
                  </a:cubicBezTo>
                  <a:cubicBezTo>
                    <a:pt x="18497" y="25109"/>
                    <a:pt x="17639" y="25193"/>
                    <a:pt x="16760" y="25130"/>
                  </a:cubicBezTo>
                  <a:cubicBezTo>
                    <a:pt x="16342" y="25109"/>
                    <a:pt x="15923" y="25172"/>
                    <a:pt x="15568" y="25360"/>
                  </a:cubicBezTo>
                  <a:cubicBezTo>
                    <a:pt x="15505" y="25402"/>
                    <a:pt x="15484" y="25444"/>
                    <a:pt x="15442" y="25507"/>
                  </a:cubicBezTo>
                  <a:cubicBezTo>
                    <a:pt x="15400" y="25632"/>
                    <a:pt x="15400" y="25758"/>
                    <a:pt x="15379" y="25904"/>
                  </a:cubicBezTo>
                  <a:close/>
                  <a:moveTo>
                    <a:pt x="21259" y="45279"/>
                  </a:moveTo>
                  <a:cubicBezTo>
                    <a:pt x="20422" y="45928"/>
                    <a:pt x="20401" y="45991"/>
                    <a:pt x="20171" y="46890"/>
                  </a:cubicBezTo>
                  <a:cubicBezTo>
                    <a:pt x="20108" y="47142"/>
                    <a:pt x="20066" y="47393"/>
                    <a:pt x="19983" y="47623"/>
                  </a:cubicBezTo>
                  <a:cubicBezTo>
                    <a:pt x="19732" y="48313"/>
                    <a:pt x="19878" y="48962"/>
                    <a:pt x="20108" y="49590"/>
                  </a:cubicBezTo>
                  <a:cubicBezTo>
                    <a:pt x="20255" y="49924"/>
                    <a:pt x="20464" y="50280"/>
                    <a:pt x="20882" y="50406"/>
                  </a:cubicBezTo>
                  <a:cubicBezTo>
                    <a:pt x="21426" y="48836"/>
                    <a:pt x="21949" y="47309"/>
                    <a:pt x="22452" y="45802"/>
                  </a:cubicBezTo>
                  <a:cubicBezTo>
                    <a:pt x="22473" y="45740"/>
                    <a:pt x="22410" y="45698"/>
                    <a:pt x="22389" y="45593"/>
                  </a:cubicBezTo>
                  <a:cubicBezTo>
                    <a:pt x="22054" y="45447"/>
                    <a:pt x="21657" y="45363"/>
                    <a:pt x="21259" y="452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83;p74"/>
            <p:cNvSpPr/>
            <p:nvPr/>
          </p:nvSpPr>
          <p:spPr>
            <a:xfrm>
              <a:off x="6581050" y="2510350"/>
              <a:ext cx="226525" cy="207175"/>
            </a:xfrm>
            <a:custGeom>
              <a:avLst/>
              <a:gdLst/>
              <a:ahLst/>
              <a:cxnLst/>
              <a:rect l="l" t="t" r="r" b="b"/>
              <a:pathLst>
                <a:path w="9061" h="8287" extrusionOk="0">
                  <a:moveTo>
                    <a:pt x="9019" y="4248"/>
                  </a:moveTo>
                  <a:cubicBezTo>
                    <a:pt x="8517" y="4520"/>
                    <a:pt x="8098" y="4897"/>
                    <a:pt x="7659" y="5273"/>
                  </a:cubicBezTo>
                  <a:cubicBezTo>
                    <a:pt x="6383" y="6403"/>
                    <a:pt x="5023" y="7408"/>
                    <a:pt x="3349" y="7910"/>
                  </a:cubicBezTo>
                  <a:cubicBezTo>
                    <a:pt x="2763" y="8077"/>
                    <a:pt x="2135" y="8140"/>
                    <a:pt x="1528" y="8224"/>
                  </a:cubicBezTo>
                  <a:cubicBezTo>
                    <a:pt x="942" y="8286"/>
                    <a:pt x="545" y="7931"/>
                    <a:pt x="377" y="7366"/>
                  </a:cubicBezTo>
                  <a:cubicBezTo>
                    <a:pt x="357" y="7240"/>
                    <a:pt x="357" y="7073"/>
                    <a:pt x="336" y="6947"/>
                  </a:cubicBezTo>
                  <a:cubicBezTo>
                    <a:pt x="252" y="6278"/>
                    <a:pt x="147" y="5608"/>
                    <a:pt x="43" y="4960"/>
                  </a:cubicBezTo>
                  <a:cubicBezTo>
                    <a:pt x="1" y="4541"/>
                    <a:pt x="64" y="4227"/>
                    <a:pt x="482" y="3976"/>
                  </a:cubicBezTo>
                  <a:cubicBezTo>
                    <a:pt x="880" y="3767"/>
                    <a:pt x="1214" y="3537"/>
                    <a:pt x="1696" y="3453"/>
                  </a:cubicBezTo>
                  <a:cubicBezTo>
                    <a:pt x="2114" y="3390"/>
                    <a:pt x="2533" y="3139"/>
                    <a:pt x="2930" y="2930"/>
                  </a:cubicBezTo>
                  <a:cubicBezTo>
                    <a:pt x="3893" y="2407"/>
                    <a:pt x="4730" y="1737"/>
                    <a:pt x="5567" y="1026"/>
                  </a:cubicBezTo>
                  <a:cubicBezTo>
                    <a:pt x="5880" y="775"/>
                    <a:pt x="6194" y="482"/>
                    <a:pt x="6529" y="210"/>
                  </a:cubicBezTo>
                  <a:cubicBezTo>
                    <a:pt x="6822" y="1"/>
                    <a:pt x="7136" y="1"/>
                    <a:pt x="7345" y="294"/>
                  </a:cubicBezTo>
                  <a:cubicBezTo>
                    <a:pt x="8203" y="1423"/>
                    <a:pt x="8872" y="2616"/>
                    <a:pt x="9040" y="4060"/>
                  </a:cubicBezTo>
                  <a:cubicBezTo>
                    <a:pt x="9061" y="4102"/>
                    <a:pt x="9040" y="4144"/>
                    <a:pt x="9019" y="4248"/>
                  </a:cubicBezTo>
                  <a:close/>
                  <a:moveTo>
                    <a:pt x="8015" y="3830"/>
                  </a:moveTo>
                  <a:cubicBezTo>
                    <a:pt x="7868" y="2783"/>
                    <a:pt x="7366" y="1758"/>
                    <a:pt x="6759" y="1193"/>
                  </a:cubicBezTo>
                  <a:cubicBezTo>
                    <a:pt x="6550" y="1361"/>
                    <a:pt x="6341" y="1549"/>
                    <a:pt x="6131" y="1716"/>
                  </a:cubicBezTo>
                  <a:cubicBezTo>
                    <a:pt x="5608" y="2135"/>
                    <a:pt x="5106" y="2574"/>
                    <a:pt x="4562" y="2972"/>
                  </a:cubicBezTo>
                  <a:cubicBezTo>
                    <a:pt x="3600" y="3662"/>
                    <a:pt x="2595" y="4248"/>
                    <a:pt x="1424" y="4478"/>
                  </a:cubicBezTo>
                  <a:cubicBezTo>
                    <a:pt x="1340" y="4520"/>
                    <a:pt x="1277" y="4562"/>
                    <a:pt x="1193" y="4583"/>
                  </a:cubicBezTo>
                  <a:cubicBezTo>
                    <a:pt x="1005" y="5022"/>
                    <a:pt x="1173" y="5483"/>
                    <a:pt x="1214" y="5922"/>
                  </a:cubicBezTo>
                  <a:cubicBezTo>
                    <a:pt x="1277" y="6341"/>
                    <a:pt x="1173" y="6801"/>
                    <a:pt x="1507" y="7177"/>
                  </a:cubicBezTo>
                  <a:cubicBezTo>
                    <a:pt x="1968" y="7240"/>
                    <a:pt x="2386" y="7136"/>
                    <a:pt x="2805" y="6926"/>
                  </a:cubicBezTo>
                  <a:cubicBezTo>
                    <a:pt x="3202" y="6738"/>
                    <a:pt x="3642" y="6571"/>
                    <a:pt x="4060" y="6508"/>
                  </a:cubicBezTo>
                  <a:cubicBezTo>
                    <a:pt x="4458" y="6424"/>
                    <a:pt x="4813" y="6236"/>
                    <a:pt x="5148" y="6048"/>
                  </a:cubicBezTo>
                  <a:cubicBezTo>
                    <a:pt x="6194" y="5420"/>
                    <a:pt x="7073" y="4625"/>
                    <a:pt x="8015" y="38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84;p74"/>
            <p:cNvSpPr/>
            <p:nvPr/>
          </p:nvSpPr>
          <p:spPr>
            <a:xfrm>
              <a:off x="6694575" y="2867100"/>
              <a:ext cx="237500" cy="181550"/>
            </a:xfrm>
            <a:custGeom>
              <a:avLst/>
              <a:gdLst/>
              <a:ahLst/>
              <a:cxnLst/>
              <a:rect l="l" t="t" r="r" b="b"/>
              <a:pathLst>
                <a:path w="9500" h="7262" extrusionOk="0">
                  <a:moveTo>
                    <a:pt x="3976" y="7261"/>
                  </a:moveTo>
                  <a:cubicBezTo>
                    <a:pt x="3557" y="7240"/>
                    <a:pt x="3139" y="7261"/>
                    <a:pt x="2720" y="7219"/>
                  </a:cubicBezTo>
                  <a:cubicBezTo>
                    <a:pt x="1904" y="7115"/>
                    <a:pt x="1235" y="6738"/>
                    <a:pt x="795" y="6047"/>
                  </a:cubicBezTo>
                  <a:cubicBezTo>
                    <a:pt x="607" y="5755"/>
                    <a:pt x="398" y="5483"/>
                    <a:pt x="230" y="5190"/>
                  </a:cubicBezTo>
                  <a:cubicBezTo>
                    <a:pt x="147" y="5064"/>
                    <a:pt x="84" y="4918"/>
                    <a:pt x="63" y="4729"/>
                  </a:cubicBezTo>
                  <a:cubicBezTo>
                    <a:pt x="0" y="4541"/>
                    <a:pt x="126" y="4311"/>
                    <a:pt x="293" y="4227"/>
                  </a:cubicBezTo>
                  <a:cubicBezTo>
                    <a:pt x="482" y="4164"/>
                    <a:pt x="628" y="4185"/>
                    <a:pt x="754" y="4311"/>
                  </a:cubicBezTo>
                  <a:cubicBezTo>
                    <a:pt x="1005" y="4562"/>
                    <a:pt x="1235" y="4855"/>
                    <a:pt x="1444" y="5148"/>
                  </a:cubicBezTo>
                  <a:cubicBezTo>
                    <a:pt x="1967" y="5943"/>
                    <a:pt x="2678" y="6194"/>
                    <a:pt x="3578" y="6173"/>
                  </a:cubicBezTo>
                  <a:cubicBezTo>
                    <a:pt x="4603" y="6131"/>
                    <a:pt x="5419" y="5755"/>
                    <a:pt x="6047" y="4939"/>
                  </a:cubicBezTo>
                  <a:cubicBezTo>
                    <a:pt x="6298" y="4562"/>
                    <a:pt x="6591" y="4227"/>
                    <a:pt x="6800" y="3830"/>
                  </a:cubicBezTo>
                  <a:cubicBezTo>
                    <a:pt x="7303" y="2972"/>
                    <a:pt x="7763" y="2093"/>
                    <a:pt x="8265" y="1193"/>
                  </a:cubicBezTo>
                  <a:cubicBezTo>
                    <a:pt x="8453" y="858"/>
                    <a:pt x="8663" y="524"/>
                    <a:pt x="8893" y="231"/>
                  </a:cubicBezTo>
                  <a:cubicBezTo>
                    <a:pt x="9081" y="1"/>
                    <a:pt x="9416" y="105"/>
                    <a:pt x="9479" y="377"/>
                  </a:cubicBezTo>
                  <a:cubicBezTo>
                    <a:pt x="9500" y="586"/>
                    <a:pt x="9479" y="838"/>
                    <a:pt x="9416" y="1047"/>
                  </a:cubicBezTo>
                  <a:cubicBezTo>
                    <a:pt x="9332" y="1319"/>
                    <a:pt x="9186" y="1612"/>
                    <a:pt x="9060" y="1884"/>
                  </a:cubicBezTo>
                  <a:cubicBezTo>
                    <a:pt x="8537" y="3055"/>
                    <a:pt x="7909" y="4185"/>
                    <a:pt x="7177" y="5231"/>
                  </a:cubicBezTo>
                  <a:cubicBezTo>
                    <a:pt x="6989" y="5483"/>
                    <a:pt x="6759" y="5755"/>
                    <a:pt x="6508" y="5985"/>
                  </a:cubicBezTo>
                  <a:cubicBezTo>
                    <a:pt x="5817" y="6780"/>
                    <a:pt x="4980" y="7156"/>
                    <a:pt x="3976" y="72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85;p74"/>
            <p:cNvSpPr/>
            <p:nvPr/>
          </p:nvSpPr>
          <p:spPr>
            <a:xfrm>
              <a:off x="6894925" y="2751500"/>
              <a:ext cx="43425" cy="50775"/>
            </a:xfrm>
            <a:custGeom>
              <a:avLst/>
              <a:gdLst/>
              <a:ahLst/>
              <a:cxnLst/>
              <a:rect l="l" t="t" r="r" b="b"/>
              <a:pathLst>
                <a:path w="1737" h="2031" extrusionOk="0">
                  <a:moveTo>
                    <a:pt x="1193" y="21"/>
                  </a:moveTo>
                  <a:cubicBezTo>
                    <a:pt x="1527" y="440"/>
                    <a:pt x="1737" y="796"/>
                    <a:pt x="1716" y="1277"/>
                  </a:cubicBezTo>
                  <a:cubicBezTo>
                    <a:pt x="1695" y="1612"/>
                    <a:pt x="1507" y="1821"/>
                    <a:pt x="1172" y="1925"/>
                  </a:cubicBezTo>
                  <a:cubicBezTo>
                    <a:pt x="858" y="2030"/>
                    <a:pt x="565" y="1925"/>
                    <a:pt x="418" y="1612"/>
                  </a:cubicBezTo>
                  <a:cubicBezTo>
                    <a:pt x="314" y="1423"/>
                    <a:pt x="209" y="1214"/>
                    <a:pt x="146" y="1005"/>
                  </a:cubicBezTo>
                  <a:cubicBezTo>
                    <a:pt x="0" y="440"/>
                    <a:pt x="251" y="42"/>
                    <a:pt x="879" y="0"/>
                  </a:cubicBezTo>
                  <a:cubicBezTo>
                    <a:pt x="963" y="0"/>
                    <a:pt x="1067" y="21"/>
                    <a:pt x="1193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86;p74"/>
            <p:cNvSpPr/>
            <p:nvPr/>
          </p:nvSpPr>
          <p:spPr>
            <a:xfrm>
              <a:off x="6646975" y="2888025"/>
              <a:ext cx="43950" cy="45000"/>
            </a:xfrm>
            <a:custGeom>
              <a:avLst/>
              <a:gdLst/>
              <a:ahLst/>
              <a:cxnLst/>
              <a:rect l="l" t="t" r="r" b="b"/>
              <a:pathLst>
                <a:path w="1758" h="1800" extrusionOk="0">
                  <a:moveTo>
                    <a:pt x="1716" y="817"/>
                  </a:moveTo>
                  <a:cubicBezTo>
                    <a:pt x="1758" y="1130"/>
                    <a:pt x="1695" y="1402"/>
                    <a:pt x="1444" y="1570"/>
                  </a:cubicBezTo>
                  <a:cubicBezTo>
                    <a:pt x="1151" y="1758"/>
                    <a:pt x="816" y="1800"/>
                    <a:pt x="461" y="1612"/>
                  </a:cubicBezTo>
                  <a:cubicBezTo>
                    <a:pt x="126" y="1465"/>
                    <a:pt x="0" y="984"/>
                    <a:pt x="230" y="670"/>
                  </a:cubicBezTo>
                  <a:cubicBezTo>
                    <a:pt x="419" y="461"/>
                    <a:pt x="649" y="293"/>
                    <a:pt x="879" y="189"/>
                  </a:cubicBezTo>
                  <a:cubicBezTo>
                    <a:pt x="1235" y="1"/>
                    <a:pt x="1549" y="189"/>
                    <a:pt x="1674" y="565"/>
                  </a:cubicBezTo>
                  <a:cubicBezTo>
                    <a:pt x="1695" y="649"/>
                    <a:pt x="1695" y="733"/>
                    <a:pt x="1716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" name="Picture 2" descr="Home Button Icon Png Transparent Background - Web Button, Png Download -  600x600(#5576241) - PngFi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100000" l="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643" y="4251059"/>
            <a:ext cx="776580" cy="77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72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4140255" y="2365428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Warm-up and review </a:t>
            </a:r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0515" y="2110085"/>
            <a:ext cx="5262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Look and guess!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5711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09" y="216311"/>
            <a:ext cx="8623462" cy="4730852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-5442155" y="-4846961"/>
            <a:ext cx="14763750" cy="11677650"/>
          </a:xfrm>
          <a:custGeom>
            <a:avLst/>
            <a:gdLst>
              <a:gd name="connsiteX0" fmla="*/ 4514850 w 12668250"/>
              <a:gd name="connsiteY0" fmla="*/ 3457575 h 9658350"/>
              <a:gd name="connsiteX1" fmla="*/ 3829050 w 12668250"/>
              <a:gd name="connsiteY1" fmla="*/ 4143375 h 9658350"/>
              <a:gd name="connsiteX2" fmla="*/ 4514850 w 12668250"/>
              <a:gd name="connsiteY2" fmla="*/ 4829175 h 9658350"/>
              <a:gd name="connsiteX3" fmla="*/ 5083526 w 12668250"/>
              <a:gd name="connsiteY3" fmla="*/ 4526812 h 9658350"/>
              <a:gd name="connsiteX4" fmla="*/ 5114925 w 12668250"/>
              <a:gd name="connsiteY4" fmla="*/ 4468964 h 9658350"/>
              <a:gd name="connsiteX5" fmla="*/ 5146324 w 12668250"/>
              <a:gd name="connsiteY5" fmla="*/ 4526812 h 9658350"/>
              <a:gd name="connsiteX6" fmla="*/ 5715000 w 12668250"/>
              <a:gd name="connsiteY6" fmla="*/ 4829175 h 9658350"/>
              <a:gd name="connsiteX7" fmla="*/ 6400800 w 12668250"/>
              <a:gd name="connsiteY7" fmla="*/ 4143375 h 9658350"/>
              <a:gd name="connsiteX8" fmla="*/ 5715000 w 12668250"/>
              <a:gd name="connsiteY8" fmla="*/ 3457575 h 9658350"/>
              <a:gd name="connsiteX9" fmla="*/ 5146324 w 12668250"/>
              <a:gd name="connsiteY9" fmla="*/ 3759938 h 9658350"/>
              <a:gd name="connsiteX10" fmla="*/ 5114925 w 12668250"/>
              <a:gd name="connsiteY10" fmla="*/ 3817786 h 9658350"/>
              <a:gd name="connsiteX11" fmla="*/ 5083526 w 12668250"/>
              <a:gd name="connsiteY11" fmla="*/ 3759938 h 9658350"/>
              <a:gd name="connsiteX12" fmla="*/ 4514850 w 12668250"/>
              <a:gd name="connsiteY12" fmla="*/ 3457575 h 9658350"/>
              <a:gd name="connsiteX13" fmla="*/ 0 w 12668250"/>
              <a:gd name="connsiteY13" fmla="*/ 0 h 9658350"/>
              <a:gd name="connsiteX14" fmla="*/ 12668250 w 12668250"/>
              <a:gd name="connsiteY14" fmla="*/ 0 h 9658350"/>
              <a:gd name="connsiteX15" fmla="*/ 12668250 w 12668250"/>
              <a:gd name="connsiteY15" fmla="*/ 9658350 h 9658350"/>
              <a:gd name="connsiteX16" fmla="*/ 0 w 12668250"/>
              <a:gd name="connsiteY16" fmla="*/ 9658350 h 96583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209550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2095500 w 14763750"/>
              <a:gd name="connsiteY17" fmla="*/ 0 h 9658350"/>
              <a:gd name="connsiteX0" fmla="*/ 6610350 w 14763750"/>
              <a:gd name="connsiteY0" fmla="*/ 3705225 h 9906000"/>
              <a:gd name="connsiteX1" fmla="*/ 5924550 w 14763750"/>
              <a:gd name="connsiteY1" fmla="*/ 4391025 h 9906000"/>
              <a:gd name="connsiteX2" fmla="*/ 6610350 w 14763750"/>
              <a:gd name="connsiteY2" fmla="*/ 5076825 h 9906000"/>
              <a:gd name="connsiteX3" fmla="*/ 7179026 w 14763750"/>
              <a:gd name="connsiteY3" fmla="*/ 4774462 h 9906000"/>
              <a:gd name="connsiteX4" fmla="*/ 7210425 w 14763750"/>
              <a:gd name="connsiteY4" fmla="*/ 4716614 h 9906000"/>
              <a:gd name="connsiteX5" fmla="*/ 7241824 w 14763750"/>
              <a:gd name="connsiteY5" fmla="*/ 4774462 h 9906000"/>
              <a:gd name="connsiteX6" fmla="*/ 7810500 w 14763750"/>
              <a:gd name="connsiteY6" fmla="*/ 5076825 h 9906000"/>
              <a:gd name="connsiteX7" fmla="*/ 8496300 w 14763750"/>
              <a:gd name="connsiteY7" fmla="*/ 4391025 h 9906000"/>
              <a:gd name="connsiteX8" fmla="*/ 7810500 w 14763750"/>
              <a:gd name="connsiteY8" fmla="*/ 3705225 h 9906000"/>
              <a:gd name="connsiteX9" fmla="*/ 7241824 w 14763750"/>
              <a:gd name="connsiteY9" fmla="*/ 4007588 h 9906000"/>
              <a:gd name="connsiteX10" fmla="*/ 7210425 w 14763750"/>
              <a:gd name="connsiteY10" fmla="*/ 4065436 h 9906000"/>
              <a:gd name="connsiteX11" fmla="*/ 7179026 w 14763750"/>
              <a:gd name="connsiteY11" fmla="*/ 4007588 h 9906000"/>
              <a:gd name="connsiteX12" fmla="*/ 6610350 w 14763750"/>
              <a:gd name="connsiteY12" fmla="*/ 3705225 h 9906000"/>
              <a:gd name="connsiteX13" fmla="*/ 19050 w 14763750"/>
              <a:gd name="connsiteY13" fmla="*/ 0 h 9906000"/>
              <a:gd name="connsiteX14" fmla="*/ 14763750 w 14763750"/>
              <a:gd name="connsiteY14" fmla="*/ 247650 h 9906000"/>
              <a:gd name="connsiteX15" fmla="*/ 14763750 w 14763750"/>
              <a:gd name="connsiteY15" fmla="*/ 9906000 h 9906000"/>
              <a:gd name="connsiteX16" fmla="*/ 0 w 14763750"/>
              <a:gd name="connsiteY16" fmla="*/ 9848850 h 9906000"/>
              <a:gd name="connsiteX17" fmla="*/ 19050 w 14763750"/>
              <a:gd name="connsiteY17" fmla="*/ 0 h 9906000"/>
              <a:gd name="connsiteX0" fmla="*/ 6610350 w 14763750"/>
              <a:gd name="connsiteY0" fmla="*/ 3533775 h 9734550"/>
              <a:gd name="connsiteX1" fmla="*/ 5924550 w 14763750"/>
              <a:gd name="connsiteY1" fmla="*/ 4219575 h 9734550"/>
              <a:gd name="connsiteX2" fmla="*/ 6610350 w 14763750"/>
              <a:gd name="connsiteY2" fmla="*/ 4905375 h 9734550"/>
              <a:gd name="connsiteX3" fmla="*/ 7179026 w 14763750"/>
              <a:gd name="connsiteY3" fmla="*/ 4603012 h 9734550"/>
              <a:gd name="connsiteX4" fmla="*/ 7210425 w 14763750"/>
              <a:gd name="connsiteY4" fmla="*/ 4545164 h 9734550"/>
              <a:gd name="connsiteX5" fmla="*/ 7241824 w 14763750"/>
              <a:gd name="connsiteY5" fmla="*/ 4603012 h 9734550"/>
              <a:gd name="connsiteX6" fmla="*/ 7810500 w 14763750"/>
              <a:gd name="connsiteY6" fmla="*/ 4905375 h 9734550"/>
              <a:gd name="connsiteX7" fmla="*/ 8496300 w 14763750"/>
              <a:gd name="connsiteY7" fmla="*/ 4219575 h 9734550"/>
              <a:gd name="connsiteX8" fmla="*/ 7810500 w 14763750"/>
              <a:gd name="connsiteY8" fmla="*/ 3533775 h 9734550"/>
              <a:gd name="connsiteX9" fmla="*/ 7241824 w 14763750"/>
              <a:gd name="connsiteY9" fmla="*/ 3836138 h 9734550"/>
              <a:gd name="connsiteX10" fmla="*/ 7210425 w 14763750"/>
              <a:gd name="connsiteY10" fmla="*/ 3893986 h 9734550"/>
              <a:gd name="connsiteX11" fmla="*/ 7179026 w 14763750"/>
              <a:gd name="connsiteY11" fmla="*/ 3836138 h 9734550"/>
              <a:gd name="connsiteX12" fmla="*/ 6610350 w 14763750"/>
              <a:gd name="connsiteY12" fmla="*/ 3533775 h 9734550"/>
              <a:gd name="connsiteX13" fmla="*/ 19050 w 14763750"/>
              <a:gd name="connsiteY13" fmla="*/ 0 h 9734550"/>
              <a:gd name="connsiteX14" fmla="*/ 14763750 w 14763750"/>
              <a:gd name="connsiteY14" fmla="*/ 76200 h 9734550"/>
              <a:gd name="connsiteX15" fmla="*/ 14763750 w 14763750"/>
              <a:gd name="connsiteY15" fmla="*/ 9734550 h 9734550"/>
              <a:gd name="connsiteX16" fmla="*/ 0 w 14763750"/>
              <a:gd name="connsiteY16" fmla="*/ 9677400 h 9734550"/>
              <a:gd name="connsiteX17" fmla="*/ 19050 w 14763750"/>
              <a:gd name="connsiteY17" fmla="*/ 0 h 97345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1905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19050 w 14763750"/>
              <a:gd name="connsiteY17" fmla="*/ 0 h 96583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201930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44700 w 14763750"/>
              <a:gd name="connsiteY14" fmla="*/ 571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190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3750" h="11677650">
                <a:moveTo>
                  <a:pt x="6610350" y="5476875"/>
                </a:moveTo>
                <a:cubicBezTo>
                  <a:pt x="6231593" y="5476875"/>
                  <a:pt x="5924550" y="5783918"/>
                  <a:pt x="5924550" y="6162675"/>
                </a:cubicBezTo>
                <a:cubicBezTo>
                  <a:pt x="5924550" y="6541432"/>
                  <a:pt x="6231593" y="6848475"/>
                  <a:pt x="6610350" y="6848475"/>
                </a:cubicBezTo>
                <a:cubicBezTo>
                  <a:pt x="6847073" y="6848475"/>
                  <a:pt x="7055783" y="6728536"/>
                  <a:pt x="7179026" y="6546112"/>
                </a:cubicBezTo>
                <a:lnTo>
                  <a:pt x="7210425" y="6488264"/>
                </a:lnTo>
                <a:lnTo>
                  <a:pt x="7241824" y="6546112"/>
                </a:lnTo>
                <a:cubicBezTo>
                  <a:pt x="7365067" y="6728536"/>
                  <a:pt x="7573777" y="6848475"/>
                  <a:pt x="7810500" y="6848475"/>
                </a:cubicBezTo>
                <a:cubicBezTo>
                  <a:pt x="8189257" y="6848475"/>
                  <a:pt x="8496300" y="6541432"/>
                  <a:pt x="8496300" y="6162675"/>
                </a:cubicBezTo>
                <a:cubicBezTo>
                  <a:pt x="8496300" y="5783918"/>
                  <a:pt x="8189257" y="5476875"/>
                  <a:pt x="7810500" y="5476875"/>
                </a:cubicBezTo>
                <a:cubicBezTo>
                  <a:pt x="7573777" y="5476875"/>
                  <a:pt x="7365067" y="5596814"/>
                  <a:pt x="7241824" y="5779238"/>
                </a:cubicBezTo>
                <a:lnTo>
                  <a:pt x="7210425" y="5837086"/>
                </a:lnTo>
                <a:lnTo>
                  <a:pt x="7179026" y="5779238"/>
                </a:lnTo>
                <a:cubicBezTo>
                  <a:pt x="7055783" y="5596814"/>
                  <a:pt x="6847073" y="5476875"/>
                  <a:pt x="6610350" y="5476875"/>
                </a:cubicBezTo>
                <a:close/>
                <a:moveTo>
                  <a:pt x="0" y="0"/>
                </a:moveTo>
                <a:lnTo>
                  <a:pt x="14763750" y="19050"/>
                </a:lnTo>
                <a:lnTo>
                  <a:pt x="14763750" y="11677650"/>
                </a:lnTo>
                <a:lnTo>
                  <a:pt x="0" y="1162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30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4198E-7 L 0.49583 8.64198E-7 L 0.49583 0.54444 L 3.05556E-6 0.54444 L 3.05556E-6 8.64198E-7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10" y="223242"/>
            <a:ext cx="8554064" cy="4650485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-7053109" y="-4572000"/>
            <a:ext cx="18121159" cy="10382250"/>
          </a:xfrm>
          <a:custGeom>
            <a:avLst/>
            <a:gdLst>
              <a:gd name="connsiteX0" fmla="*/ 4514850 w 12668250"/>
              <a:gd name="connsiteY0" fmla="*/ 3457575 h 9658350"/>
              <a:gd name="connsiteX1" fmla="*/ 3829050 w 12668250"/>
              <a:gd name="connsiteY1" fmla="*/ 4143375 h 9658350"/>
              <a:gd name="connsiteX2" fmla="*/ 4514850 w 12668250"/>
              <a:gd name="connsiteY2" fmla="*/ 4829175 h 9658350"/>
              <a:gd name="connsiteX3" fmla="*/ 5083526 w 12668250"/>
              <a:gd name="connsiteY3" fmla="*/ 4526812 h 9658350"/>
              <a:gd name="connsiteX4" fmla="*/ 5114925 w 12668250"/>
              <a:gd name="connsiteY4" fmla="*/ 4468964 h 9658350"/>
              <a:gd name="connsiteX5" fmla="*/ 5146324 w 12668250"/>
              <a:gd name="connsiteY5" fmla="*/ 4526812 h 9658350"/>
              <a:gd name="connsiteX6" fmla="*/ 5715000 w 12668250"/>
              <a:gd name="connsiteY6" fmla="*/ 4829175 h 9658350"/>
              <a:gd name="connsiteX7" fmla="*/ 6400800 w 12668250"/>
              <a:gd name="connsiteY7" fmla="*/ 4143375 h 9658350"/>
              <a:gd name="connsiteX8" fmla="*/ 5715000 w 12668250"/>
              <a:gd name="connsiteY8" fmla="*/ 3457575 h 9658350"/>
              <a:gd name="connsiteX9" fmla="*/ 5146324 w 12668250"/>
              <a:gd name="connsiteY9" fmla="*/ 3759938 h 9658350"/>
              <a:gd name="connsiteX10" fmla="*/ 5114925 w 12668250"/>
              <a:gd name="connsiteY10" fmla="*/ 3817786 h 9658350"/>
              <a:gd name="connsiteX11" fmla="*/ 5083526 w 12668250"/>
              <a:gd name="connsiteY11" fmla="*/ 3759938 h 9658350"/>
              <a:gd name="connsiteX12" fmla="*/ 4514850 w 12668250"/>
              <a:gd name="connsiteY12" fmla="*/ 3457575 h 9658350"/>
              <a:gd name="connsiteX13" fmla="*/ 0 w 12668250"/>
              <a:gd name="connsiteY13" fmla="*/ 0 h 9658350"/>
              <a:gd name="connsiteX14" fmla="*/ 12668250 w 12668250"/>
              <a:gd name="connsiteY14" fmla="*/ 0 h 9658350"/>
              <a:gd name="connsiteX15" fmla="*/ 12668250 w 12668250"/>
              <a:gd name="connsiteY15" fmla="*/ 9658350 h 9658350"/>
              <a:gd name="connsiteX16" fmla="*/ 0 w 12668250"/>
              <a:gd name="connsiteY16" fmla="*/ 9658350 h 96583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209550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2095500 w 14763750"/>
              <a:gd name="connsiteY17" fmla="*/ 0 h 9658350"/>
              <a:gd name="connsiteX0" fmla="*/ 6610350 w 14763750"/>
              <a:gd name="connsiteY0" fmla="*/ 3705225 h 9906000"/>
              <a:gd name="connsiteX1" fmla="*/ 5924550 w 14763750"/>
              <a:gd name="connsiteY1" fmla="*/ 4391025 h 9906000"/>
              <a:gd name="connsiteX2" fmla="*/ 6610350 w 14763750"/>
              <a:gd name="connsiteY2" fmla="*/ 5076825 h 9906000"/>
              <a:gd name="connsiteX3" fmla="*/ 7179026 w 14763750"/>
              <a:gd name="connsiteY3" fmla="*/ 4774462 h 9906000"/>
              <a:gd name="connsiteX4" fmla="*/ 7210425 w 14763750"/>
              <a:gd name="connsiteY4" fmla="*/ 4716614 h 9906000"/>
              <a:gd name="connsiteX5" fmla="*/ 7241824 w 14763750"/>
              <a:gd name="connsiteY5" fmla="*/ 4774462 h 9906000"/>
              <a:gd name="connsiteX6" fmla="*/ 7810500 w 14763750"/>
              <a:gd name="connsiteY6" fmla="*/ 5076825 h 9906000"/>
              <a:gd name="connsiteX7" fmla="*/ 8496300 w 14763750"/>
              <a:gd name="connsiteY7" fmla="*/ 4391025 h 9906000"/>
              <a:gd name="connsiteX8" fmla="*/ 7810500 w 14763750"/>
              <a:gd name="connsiteY8" fmla="*/ 3705225 h 9906000"/>
              <a:gd name="connsiteX9" fmla="*/ 7241824 w 14763750"/>
              <a:gd name="connsiteY9" fmla="*/ 4007588 h 9906000"/>
              <a:gd name="connsiteX10" fmla="*/ 7210425 w 14763750"/>
              <a:gd name="connsiteY10" fmla="*/ 4065436 h 9906000"/>
              <a:gd name="connsiteX11" fmla="*/ 7179026 w 14763750"/>
              <a:gd name="connsiteY11" fmla="*/ 4007588 h 9906000"/>
              <a:gd name="connsiteX12" fmla="*/ 6610350 w 14763750"/>
              <a:gd name="connsiteY12" fmla="*/ 3705225 h 9906000"/>
              <a:gd name="connsiteX13" fmla="*/ 19050 w 14763750"/>
              <a:gd name="connsiteY13" fmla="*/ 0 h 9906000"/>
              <a:gd name="connsiteX14" fmla="*/ 14763750 w 14763750"/>
              <a:gd name="connsiteY14" fmla="*/ 247650 h 9906000"/>
              <a:gd name="connsiteX15" fmla="*/ 14763750 w 14763750"/>
              <a:gd name="connsiteY15" fmla="*/ 9906000 h 9906000"/>
              <a:gd name="connsiteX16" fmla="*/ 0 w 14763750"/>
              <a:gd name="connsiteY16" fmla="*/ 9848850 h 9906000"/>
              <a:gd name="connsiteX17" fmla="*/ 19050 w 14763750"/>
              <a:gd name="connsiteY17" fmla="*/ 0 h 9906000"/>
              <a:gd name="connsiteX0" fmla="*/ 6610350 w 14763750"/>
              <a:gd name="connsiteY0" fmla="*/ 3533775 h 9734550"/>
              <a:gd name="connsiteX1" fmla="*/ 5924550 w 14763750"/>
              <a:gd name="connsiteY1" fmla="*/ 4219575 h 9734550"/>
              <a:gd name="connsiteX2" fmla="*/ 6610350 w 14763750"/>
              <a:gd name="connsiteY2" fmla="*/ 4905375 h 9734550"/>
              <a:gd name="connsiteX3" fmla="*/ 7179026 w 14763750"/>
              <a:gd name="connsiteY3" fmla="*/ 4603012 h 9734550"/>
              <a:gd name="connsiteX4" fmla="*/ 7210425 w 14763750"/>
              <a:gd name="connsiteY4" fmla="*/ 4545164 h 9734550"/>
              <a:gd name="connsiteX5" fmla="*/ 7241824 w 14763750"/>
              <a:gd name="connsiteY5" fmla="*/ 4603012 h 9734550"/>
              <a:gd name="connsiteX6" fmla="*/ 7810500 w 14763750"/>
              <a:gd name="connsiteY6" fmla="*/ 4905375 h 9734550"/>
              <a:gd name="connsiteX7" fmla="*/ 8496300 w 14763750"/>
              <a:gd name="connsiteY7" fmla="*/ 4219575 h 9734550"/>
              <a:gd name="connsiteX8" fmla="*/ 7810500 w 14763750"/>
              <a:gd name="connsiteY8" fmla="*/ 3533775 h 9734550"/>
              <a:gd name="connsiteX9" fmla="*/ 7241824 w 14763750"/>
              <a:gd name="connsiteY9" fmla="*/ 3836138 h 9734550"/>
              <a:gd name="connsiteX10" fmla="*/ 7210425 w 14763750"/>
              <a:gd name="connsiteY10" fmla="*/ 3893986 h 9734550"/>
              <a:gd name="connsiteX11" fmla="*/ 7179026 w 14763750"/>
              <a:gd name="connsiteY11" fmla="*/ 3836138 h 9734550"/>
              <a:gd name="connsiteX12" fmla="*/ 6610350 w 14763750"/>
              <a:gd name="connsiteY12" fmla="*/ 3533775 h 9734550"/>
              <a:gd name="connsiteX13" fmla="*/ 19050 w 14763750"/>
              <a:gd name="connsiteY13" fmla="*/ 0 h 9734550"/>
              <a:gd name="connsiteX14" fmla="*/ 14763750 w 14763750"/>
              <a:gd name="connsiteY14" fmla="*/ 76200 h 9734550"/>
              <a:gd name="connsiteX15" fmla="*/ 14763750 w 14763750"/>
              <a:gd name="connsiteY15" fmla="*/ 9734550 h 9734550"/>
              <a:gd name="connsiteX16" fmla="*/ 0 w 14763750"/>
              <a:gd name="connsiteY16" fmla="*/ 9677400 h 9734550"/>
              <a:gd name="connsiteX17" fmla="*/ 19050 w 14763750"/>
              <a:gd name="connsiteY17" fmla="*/ 0 h 97345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1905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19050 w 14763750"/>
              <a:gd name="connsiteY17" fmla="*/ 0 h 96583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201930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44700 w 14763750"/>
              <a:gd name="connsiteY14" fmla="*/ 571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190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3750" h="11677650">
                <a:moveTo>
                  <a:pt x="6610350" y="5476875"/>
                </a:moveTo>
                <a:cubicBezTo>
                  <a:pt x="6231593" y="5476875"/>
                  <a:pt x="5924550" y="5783918"/>
                  <a:pt x="5924550" y="6162675"/>
                </a:cubicBezTo>
                <a:cubicBezTo>
                  <a:pt x="5924550" y="6541432"/>
                  <a:pt x="6231593" y="6848475"/>
                  <a:pt x="6610350" y="6848475"/>
                </a:cubicBezTo>
                <a:cubicBezTo>
                  <a:pt x="6847073" y="6848475"/>
                  <a:pt x="7055783" y="6728536"/>
                  <a:pt x="7179026" y="6546112"/>
                </a:cubicBezTo>
                <a:lnTo>
                  <a:pt x="7210425" y="6488264"/>
                </a:lnTo>
                <a:lnTo>
                  <a:pt x="7241824" y="6546112"/>
                </a:lnTo>
                <a:cubicBezTo>
                  <a:pt x="7365067" y="6728536"/>
                  <a:pt x="7573777" y="6848475"/>
                  <a:pt x="7810500" y="6848475"/>
                </a:cubicBezTo>
                <a:cubicBezTo>
                  <a:pt x="8189257" y="6848475"/>
                  <a:pt x="8496300" y="6541432"/>
                  <a:pt x="8496300" y="6162675"/>
                </a:cubicBezTo>
                <a:cubicBezTo>
                  <a:pt x="8496300" y="5783918"/>
                  <a:pt x="8189257" y="5476875"/>
                  <a:pt x="7810500" y="5476875"/>
                </a:cubicBezTo>
                <a:cubicBezTo>
                  <a:pt x="7573777" y="5476875"/>
                  <a:pt x="7365067" y="5596814"/>
                  <a:pt x="7241824" y="5779238"/>
                </a:cubicBezTo>
                <a:lnTo>
                  <a:pt x="7210425" y="5837086"/>
                </a:lnTo>
                <a:lnTo>
                  <a:pt x="7179026" y="5779238"/>
                </a:lnTo>
                <a:cubicBezTo>
                  <a:pt x="7055783" y="5596814"/>
                  <a:pt x="6847073" y="5476875"/>
                  <a:pt x="6610350" y="5476875"/>
                </a:cubicBezTo>
                <a:close/>
                <a:moveTo>
                  <a:pt x="0" y="0"/>
                </a:moveTo>
                <a:lnTo>
                  <a:pt x="14763750" y="19050"/>
                </a:lnTo>
                <a:lnTo>
                  <a:pt x="14763750" y="11677650"/>
                </a:lnTo>
                <a:lnTo>
                  <a:pt x="0" y="1162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13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4198E-7 L 0.49583 8.64198E-7 L 0.49583 0.54444 L 3.05556E-6 0.54444 L 3.05556E-6 8.64198E-7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24" y="2361584"/>
            <a:ext cx="7727157" cy="1994105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-5423294" y="-4581833"/>
            <a:ext cx="14763750" cy="11677650"/>
          </a:xfrm>
          <a:custGeom>
            <a:avLst/>
            <a:gdLst>
              <a:gd name="connsiteX0" fmla="*/ 4514850 w 12668250"/>
              <a:gd name="connsiteY0" fmla="*/ 3457575 h 9658350"/>
              <a:gd name="connsiteX1" fmla="*/ 3829050 w 12668250"/>
              <a:gd name="connsiteY1" fmla="*/ 4143375 h 9658350"/>
              <a:gd name="connsiteX2" fmla="*/ 4514850 w 12668250"/>
              <a:gd name="connsiteY2" fmla="*/ 4829175 h 9658350"/>
              <a:gd name="connsiteX3" fmla="*/ 5083526 w 12668250"/>
              <a:gd name="connsiteY3" fmla="*/ 4526812 h 9658350"/>
              <a:gd name="connsiteX4" fmla="*/ 5114925 w 12668250"/>
              <a:gd name="connsiteY4" fmla="*/ 4468964 h 9658350"/>
              <a:gd name="connsiteX5" fmla="*/ 5146324 w 12668250"/>
              <a:gd name="connsiteY5" fmla="*/ 4526812 h 9658350"/>
              <a:gd name="connsiteX6" fmla="*/ 5715000 w 12668250"/>
              <a:gd name="connsiteY6" fmla="*/ 4829175 h 9658350"/>
              <a:gd name="connsiteX7" fmla="*/ 6400800 w 12668250"/>
              <a:gd name="connsiteY7" fmla="*/ 4143375 h 9658350"/>
              <a:gd name="connsiteX8" fmla="*/ 5715000 w 12668250"/>
              <a:gd name="connsiteY8" fmla="*/ 3457575 h 9658350"/>
              <a:gd name="connsiteX9" fmla="*/ 5146324 w 12668250"/>
              <a:gd name="connsiteY9" fmla="*/ 3759938 h 9658350"/>
              <a:gd name="connsiteX10" fmla="*/ 5114925 w 12668250"/>
              <a:gd name="connsiteY10" fmla="*/ 3817786 h 9658350"/>
              <a:gd name="connsiteX11" fmla="*/ 5083526 w 12668250"/>
              <a:gd name="connsiteY11" fmla="*/ 3759938 h 9658350"/>
              <a:gd name="connsiteX12" fmla="*/ 4514850 w 12668250"/>
              <a:gd name="connsiteY12" fmla="*/ 3457575 h 9658350"/>
              <a:gd name="connsiteX13" fmla="*/ 0 w 12668250"/>
              <a:gd name="connsiteY13" fmla="*/ 0 h 9658350"/>
              <a:gd name="connsiteX14" fmla="*/ 12668250 w 12668250"/>
              <a:gd name="connsiteY14" fmla="*/ 0 h 9658350"/>
              <a:gd name="connsiteX15" fmla="*/ 12668250 w 12668250"/>
              <a:gd name="connsiteY15" fmla="*/ 9658350 h 9658350"/>
              <a:gd name="connsiteX16" fmla="*/ 0 w 12668250"/>
              <a:gd name="connsiteY16" fmla="*/ 9658350 h 96583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209550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2095500 w 14763750"/>
              <a:gd name="connsiteY17" fmla="*/ 0 h 9658350"/>
              <a:gd name="connsiteX0" fmla="*/ 6610350 w 14763750"/>
              <a:gd name="connsiteY0" fmla="*/ 3705225 h 9906000"/>
              <a:gd name="connsiteX1" fmla="*/ 5924550 w 14763750"/>
              <a:gd name="connsiteY1" fmla="*/ 4391025 h 9906000"/>
              <a:gd name="connsiteX2" fmla="*/ 6610350 w 14763750"/>
              <a:gd name="connsiteY2" fmla="*/ 5076825 h 9906000"/>
              <a:gd name="connsiteX3" fmla="*/ 7179026 w 14763750"/>
              <a:gd name="connsiteY3" fmla="*/ 4774462 h 9906000"/>
              <a:gd name="connsiteX4" fmla="*/ 7210425 w 14763750"/>
              <a:gd name="connsiteY4" fmla="*/ 4716614 h 9906000"/>
              <a:gd name="connsiteX5" fmla="*/ 7241824 w 14763750"/>
              <a:gd name="connsiteY5" fmla="*/ 4774462 h 9906000"/>
              <a:gd name="connsiteX6" fmla="*/ 7810500 w 14763750"/>
              <a:gd name="connsiteY6" fmla="*/ 5076825 h 9906000"/>
              <a:gd name="connsiteX7" fmla="*/ 8496300 w 14763750"/>
              <a:gd name="connsiteY7" fmla="*/ 4391025 h 9906000"/>
              <a:gd name="connsiteX8" fmla="*/ 7810500 w 14763750"/>
              <a:gd name="connsiteY8" fmla="*/ 3705225 h 9906000"/>
              <a:gd name="connsiteX9" fmla="*/ 7241824 w 14763750"/>
              <a:gd name="connsiteY9" fmla="*/ 4007588 h 9906000"/>
              <a:gd name="connsiteX10" fmla="*/ 7210425 w 14763750"/>
              <a:gd name="connsiteY10" fmla="*/ 4065436 h 9906000"/>
              <a:gd name="connsiteX11" fmla="*/ 7179026 w 14763750"/>
              <a:gd name="connsiteY11" fmla="*/ 4007588 h 9906000"/>
              <a:gd name="connsiteX12" fmla="*/ 6610350 w 14763750"/>
              <a:gd name="connsiteY12" fmla="*/ 3705225 h 9906000"/>
              <a:gd name="connsiteX13" fmla="*/ 19050 w 14763750"/>
              <a:gd name="connsiteY13" fmla="*/ 0 h 9906000"/>
              <a:gd name="connsiteX14" fmla="*/ 14763750 w 14763750"/>
              <a:gd name="connsiteY14" fmla="*/ 247650 h 9906000"/>
              <a:gd name="connsiteX15" fmla="*/ 14763750 w 14763750"/>
              <a:gd name="connsiteY15" fmla="*/ 9906000 h 9906000"/>
              <a:gd name="connsiteX16" fmla="*/ 0 w 14763750"/>
              <a:gd name="connsiteY16" fmla="*/ 9848850 h 9906000"/>
              <a:gd name="connsiteX17" fmla="*/ 19050 w 14763750"/>
              <a:gd name="connsiteY17" fmla="*/ 0 h 9906000"/>
              <a:gd name="connsiteX0" fmla="*/ 6610350 w 14763750"/>
              <a:gd name="connsiteY0" fmla="*/ 3533775 h 9734550"/>
              <a:gd name="connsiteX1" fmla="*/ 5924550 w 14763750"/>
              <a:gd name="connsiteY1" fmla="*/ 4219575 h 9734550"/>
              <a:gd name="connsiteX2" fmla="*/ 6610350 w 14763750"/>
              <a:gd name="connsiteY2" fmla="*/ 4905375 h 9734550"/>
              <a:gd name="connsiteX3" fmla="*/ 7179026 w 14763750"/>
              <a:gd name="connsiteY3" fmla="*/ 4603012 h 9734550"/>
              <a:gd name="connsiteX4" fmla="*/ 7210425 w 14763750"/>
              <a:gd name="connsiteY4" fmla="*/ 4545164 h 9734550"/>
              <a:gd name="connsiteX5" fmla="*/ 7241824 w 14763750"/>
              <a:gd name="connsiteY5" fmla="*/ 4603012 h 9734550"/>
              <a:gd name="connsiteX6" fmla="*/ 7810500 w 14763750"/>
              <a:gd name="connsiteY6" fmla="*/ 4905375 h 9734550"/>
              <a:gd name="connsiteX7" fmla="*/ 8496300 w 14763750"/>
              <a:gd name="connsiteY7" fmla="*/ 4219575 h 9734550"/>
              <a:gd name="connsiteX8" fmla="*/ 7810500 w 14763750"/>
              <a:gd name="connsiteY8" fmla="*/ 3533775 h 9734550"/>
              <a:gd name="connsiteX9" fmla="*/ 7241824 w 14763750"/>
              <a:gd name="connsiteY9" fmla="*/ 3836138 h 9734550"/>
              <a:gd name="connsiteX10" fmla="*/ 7210425 w 14763750"/>
              <a:gd name="connsiteY10" fmla="*/ 3893986 h 9734550"/>
              <a:gd name="connsiteX11" fmla="*/ 7179026 w 14763750"/>
              <a:gd name="connsiteY11" fmla="*/ 3836138 h 9734550"/>
              <a:gd name="connsiteX12" fmla="*/ 6610350 w 14763750"/>
              <a:gd name="connsiteY12" fmla="*/ 3533775 h 9734550"/>
              <a:gd name="connsiteX13" fmla="*/ 19050 w 14763750"/>
              <a:gd name="connsiteY13" fmla="*/ 0 h 9734550"/>
              <a:gd name="connsiteX14" fmla="*/ 14763750 w 14763750"/>
              <a:gd name="connsiteY14" fmla="*/ 76200 h 9734550"/>
              <a:gd name="connsiteX15" fmla="*/ 14763750 w 14763750"/>
              <a:gd name="connsiteY15" fmla="*/ 9734550 h 9734550"/>
              <a:gd name="connsiteX16" fmla="*/ 0 w 14763750"/>
              <a:gd name="connsiteY16" fmla="*/ 9677400 h 9734550"/>
              <a:gd name="connsiteX17" fmla="*/ 19050 w 14763750"/>
              <a:gd name="connsiteY17" fmla="*/ 0 h 97345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1905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19050 w 14763750"/>
              <a:gd name="connsiteY17" fmla="*/ 0 h 96583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201930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44700 w 14763750"/>
              <a:gd name="connsiteY14" fmla="*/ 571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190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3750" h="11677650">
                <a:moveTo>
                  <a:pt x="6610350" y="5476875"/>
                </a:moveTo>
                <a:cubicBezTo>
                  <a:pt x="6231593" y="5476875"/>
                  <a:pt x="5924550" y="5783918"/>
                  <a:pt x="5924550" y="6162675"/>
                </a:cubicBezTo>
                <a:cubicBezTo>
                  <a:pt x="5924550" y="6541432"/>
                  <a:pt x="6231593" y="6848475"/>
                  <a:pt x="6610350" y="6848475"/>
                </a:cubicBezTo>
                <a:cubicBezTo>
                  <a:pt x="6847073" y="6848475"/>
                  <a:pt x="7055783" y="6728536"/>
                  <a:pt x="7179026" y="6546112"/>
                </a:cubicBezTo>
                <a:lnTo>
                  <a:pt x="7210425" y="6488264"/>
                </a:lnTo>
                <a:lnTo>
                  <a:pt x="7241824" y="6546112"/>
                </a:lnTo>
                <a:cubicBezTo>
                  <a:pt x="7365067" y="6728536"/>
                  <a:pt x="7573777" y="6848475"/>
                  <a:pt x="7810500" y="6848475"/>
                </a:cubicBezTo>
                <a:cubicBezTo>
                  <a:pt x="8189257" y="6848475"/>
                  <a:pt x="8496300" y="6541432"/>
                  <a:pt x="8496300" y="6162675"/>
                </a:cubicBezTo>
                <a:cubicBezTo>
                  <a:pt x="8496300" y="5783918"/>
                  <a:pt x="8189257" y="5476875"/>
                  <a:pt x="7810500" y="5476875"/>
                </a:cubicBezTo>
                <a:cubicBezTo>
                  <a:pt x="7573777" y="5476875"/>
                  <a:pt x="7365067" y="5596814"/>
                  <a:pt x="7241824" y="5779238"/>
                </a:cubicBezTo>
                <a:lnTo>
                  <a:pt x="7210425" y="5837086"/>
                </a:lnTo>
                <a:lnTo>
                  <a:pt x="7179026" y="5779238"/>
                </a:lnTo>
                <a:cubicBezTo>
                  <a:pt x="7055783" y="5596814"/>
                  <a:pt x="6847073" y="5476875"/>
                  <a:pt x="6610350" y="5476875"/>
                </a:cubicBezTo>
                <a:close/>
                <a:moveTo>
                  <a:pt x="0" y="0"/>
                </a:moveTo>
                <a:lnTo>
                  <a:pt x="14763750" y="19050"/>
                </a:lnTo>
                <a:lnTo>
                  <a:pt x="14763750" y="11677650"/>
                </a:lnTo>
                <a:lnTo>
                  <a:pt x="0" y="1162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59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4198E-7 L 0.49583 8.64198E-7 L 0.49583 0.54444 L 3.05556E-6 0.54444 L 3.05556E-6 8.64198E-7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579" y="814079"/>
            <a:ext cx="3009900" cy="3495675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-5226460" y="-6118394"/>
            <a:ext cx="14763750" cy="11677650"/>
          </a:xfrm>
          <a:custGeom>
            <a:avLst/>
            <a:gdLst>
              <a:gd name="connsiteX0" fmla="*/ 4514850 w 12668250"/>
              <a:gd name="connsiteY0" fmla="*/ 3457575 h 9658350"/>
              <a:gd name="connsiteX1" fmla="*/ 3829050 w 12668250"/>
              <a:gd name="connsiteY1" fmla="*/ 4143375 h 9658350"/>
              <a:gd name="connsiteX2" fmla="*/ 4514850 w 12668250"/>
              <a:gd name="connsiteY2" fmla="*/ 4829175 h 9658350"/>
              <a:gd name="connsiteX3" fmla="*/ 5083526 w 12668250"/>
              <a:gd name="connsiteY3" fmla="*/ 4526812 h 9658350"/>
              <a:gd name="connsiteX4" fmla="*/ 5114925 w 12668250"/>
              <a:gd name="connsiteY4" fmla="*/ 4468964 h 9658350"/>
              <a:gd name="connsiteX5" fmla="*/ 5146324 w 12668250"/>
              <a:gd name="connsiteY5" fmla="*/ 4526812 h 9658350"/>
              <a:gd name="connsiteX6" fmla="*/ 5715000 w 12668250"/>
              <a:gd name="connsiteY6" fmla="*/ 4829175 h 9658350"/>
              <a:gd name="connsiteX7" fmla="*/ 6400800 w 12668250"/>
              <a:gd name="connsiteY7" fmla="*/ 4143375 h 9658350"/>
              <a:gd name="connsiteX8" fmla="*/ 5715000 w 12668250"/>
              <a:gd name="connsiteY8" fmla="*/ 3457575 h 9658350"/>
              <a:gd name="connsiteX9" fmla="*/ 5146324 w 12668250"/>
              <a:gd name="connsiteY9" fmla="*/ 3759938 h 9658350"/>
              <a:gd name="connsiteX10" fmla="*/ 5114925 w 12668250"/>
              <a:gd name="connsiteY10" fmla="*/ 3817786 h 9658350"/>
              <a:gd name="connsiteX11" fmla="*/ 5083526 w 12668250"/>
              <a:gd name="connsiteY11" fmla="*/ 3759938 h 9658350"/>
              <a:gd name="connsiteX12" fmla="*/ 4514850 w 12668250"/>
              <a:gd name="connsiteY12" fmla="*/ 3457575 h 9658350"/>
              <a:gd name="connsiteX13" fmla="*/ 0 w 12668250"/>
              <a:gd name="connsiteY13" fmla="*/ 0 h 9658350"/>
              <a:gd name="connsiteX14" fmla="*/ 12668250 w 12668250"/>
              <a:gd name="connsiteY14" fmla="*/ 0 h 9658350"/>
              <a:gd name="connsiteX15" fmla="*/ 12668250 w 12668250"/>
              <a:gd name="connsiteY15" fmla="*/ 9658350 h 9658350"/>
              <a:gd name="connsiteX16" fmla="*/ 0 w 12668250"/>
              <a:gd name="connsiteY16" fmla="*/ 9658350 h 96583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209550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2095500 w 14763750"/>
              <a:gd name="connsiteY17" fmla="*/ 0 h 9658350"/>
              <a:gd name="connsiteX0" fmla="*/ 6610350 w 14763750"/>
              <a:gd name="connsiteY0" fmla="*/ 3705225 h 9906000"/>
              <a:gd name="connsiteX1" fmla="*/ 5924550 w 14763750"/>
              <a:gd name="connsiteY1" fmla="*/ 4391025 h 9906000"/>
              <a:gd name="connsiteX2" fmla="*/ 6610350 w 14763750"/>
              <a:gd name="connsiteY2" fmla="*/ 5076825 h 9906000"/>
              <a:gd name="connsiteX3" fmla="*/ 7179026 w 14763750"/>
              <a:gd name="connsiteY3" fmla="*/ 4774462 h 9906000"/>
              <a:gd name="connsiteX4" fmla="*/ 7210425 w 14763750"/>
              <a:gd name="connsiteY4" fmla="*/ 4716614 h 9906000"/>
              <a:gd name="connsiteX5" fmla="*/ 7241824 w 14763750"/>
              <a:gd name="connsiteY5" fmla="*/ 4774462 h 9906000"/>
              <a:gd name="connsiteX6" fmla="*/ 7810500 w 14763750"/>
              <a:gd name="connsiteY6" fmla="*/ 5076825 h 9906000"/>
              <a:gd name="connsiteX7" fmla="*/ 8496300 w 14763750"/>
              <a:gd name="connsiteY7" fmla="*/ 4391025 h 9906000"/>
              <a:gd name="connsiteX8" fmla="*/ 7810500 w 14763750"/>
              <a:gd name="connsiteY8" fmla="*/ 3705225 h 9906000"/>
              <a:gd name="connsiteX9" fmla="*/ 7241824 w 14763750"/>
              <a:gd name="connsiteY9" fmla="*/ 4007588 h 9906000"/>
              <a:gd name="connsiteX10" fmla="*/ 7210425 w 14763750"/>
              <a:gd name="connsiteY10" fmla="*/ 4065436 h 9906000"/>
              <a:gd name="connsiteX11" fmla="*/ 7179026 w 14763750"/>
              <a:gd name="connsiteY11" fmla="*/ 4007588 h 9906000"/>
              <a:gd name="connsiteX12" fmla="*/ 6610350 w 14763750"/>
              <a:gd name="connsiteY12" fmla="*/ 3705225 h 9906000"/>
              <a:gd name="connsiteX13" fmla="*/ 19050 w 14763750"/>
              <a:gd name="connsiteY13" fmla="*/ 0 h 9906000"/>
              <a:gd name="connsiteX14" fmla="*/ 14763750 w 14763750"/>
              <a:gd name="connsiteY14" fmla="*/ 247650 h 9906000"/>
              <a:gd name="connsiteX15" fmla="*/ 14763750 w 14763750"/>
              <a:gd name="connsiteY15" fmla="*/ 9906000 h 9906000"/>
              <a:gd name="connsiteX16" fmla="*/ 0 w 14763750"/>
              <a:gd name="connsiteY16" fmla="*/ 9848850 h 9906000"/>
              <a:gd name="connsiteX17" fmla="*/ 19050 w 14763750"/>
              <a:gd name="connsiteY17" fmla="*/ 0 h 9906000"/>
              <a:gd name="connsiteX0" fmla="*/ 6610350 w 14763750"/>
              <a:gd name="connsiteY0" fmla="*/ 3533775 h 9734550"/>
              <a:gd name="connsiteX1" fmla="*/ 5924550 w 14763750"/>
              <a:gd name="connsiteY1" fmla="*/ 4219575 h 9734550"/>
              <a:gd name="connsiteX2" fmla="*/ 6610350 w 14763750"/>
              <a:gd name="connsiteY2" fmla="*/ 4905375 h 9734550"/>
              <a:gd name="connsiteX3" fmla="*/ 7179026 w 14763750"/>
              <a:gd name="connsiteY3" fmla="*/ 4603012 h 9734550"/>
              <a:gd name="connsiteX4" fmla="*/ 7210425 w 14763750"/>
              <a:gd name="connsiteY4" fmla="*/ 4545164 h 9734550"/>
              <a:gd name="connsiteX5" fmla="*/ 7241824 w 14763750"/>
              <a:gd name="connsiteY5" fmla="*/ 4603012 h 9734550"/>
              <a:gd name="connsiteX6" fmla="*/ 7810500 w 14763750"/>
              <a:gd name="connsiteY6" fmla="*/ 4905375 h 9734550"/>
              <a:gd name="connsiteX7" fmla="*/ 8496300 w 14763750"/>
              <a:gd name="connsiteY7" fmla="*/ 4219575 h 9734550"/>
              <a:gd name="connsiteX8" fmla="*/ 7810500 w 14763750"/>
              <a:gd name="connsiteY8" fmla="*/ 3533775 h 9734550"/>
              <a:gd name="connsiteX9" fmla="*/ 7241824 w 14763750"/>
              <a:gd name="connsiteY9" fmla="*/ 3836138 h 9734550"/>
              <a:gd name="connsiteX10" fmla="*/ 7210425 w 14763750"/>
              <a:gd name="connsiteY10" fmla="*/ 3893986 h 9734550"/>
              <a:gd name="connsiteX11" fmla="*/ 7179026 w 14763750"/>
              <a:gd name="connsiteY11" fmla="*/ 3836138 h 9734550"/>
              <a:gd name="connsiteX12" fmla="*/ 6610350 w 14763750"/>
              <a:gd name="connsiteY12" fmla="*/ 3533775 h 9734550"/>
              <a:gd name="connsiteX13" fmla="*/ 19050 w 14763750"/>
              <a:gd name="connsiteY13" fmla="*/ 0 h 9734550"/>
              <a:gd name="connsiteX14" fmla="*/ 14763750 w 14763750"/>
              <a:gd name="connsiteY14" fmla="*/ 76200 h 9734550"/>
              <a:gd name="connsiteX15" fmla="*/ 14763750 w 14763750"/>
              <a:gd name="connsiteY15" fmla="*/ 9734550 h 9734550"/>
              <a:gd name="connsiteX16" fmla="*/ 0 w 14763750"/>
              <a:gd name="connsiteY16" fmla="*/ 9677400 h 9734550"/>
              <a:gd name="connsiteX17" fmla="*/ 19050 w 14763750"/>
              <a:gd name="connsiteY17" fmla="*/ 0 h 97345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1905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19050 w 14763750"/>
              <a:gd name="connsiteY17" fmla="*/ 0 h 96583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201930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44700 w 14763750"/>
              <a:gd name="connsiteY14" fmla="*/ 571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190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3750" h="11677650">
                <a:moveTo>
                  <a:pt x="6610350" y="5476875"/>
                </a:moveTo>
                <a:cubicBezTo>
                  <a:pt x="6231593" y="5476875"/>
                  <a:pt x="5924550" y="5783918"/>
                  <a:pt x="5924550" y="6162675"/>
                </a:cubicBezTo>
                <a:cubicBezTo>
                  <a:pt x="5924550" y="6541432"/>
                  <a:pt x="6231593" y="6848475"/>
                  <a:pt x="6610350" y="6848475"/>
                </a:cubicBezTo>
                <a:cubicBezTo>
                  <a:pt x="6847073" y="6848475"/>
                  <a:pt x="7055783" y="6728536"/>
                  <a:pt x="7179026" y="6546112"/>
                </a:cubicBezTo>
                <a:lnTo>
                  <a:pt x="7210425" y="6488264"/>
                </a:lnTo>
                <a:lnTo>
                  <a:pt x="7241824" y="6546112"/>
                </a:lnTo>
                <a:cubicBezTo>
                  <a:pt x="7365067" y="6728536"/>
                  <a:pt x="7573777" y="6848475"/>
                  <a:pt x="7810500" y="6848475"/>
                </a:cubicBezTo>
                <a:cubicBezTo>
                  <a:pt x="8189257" y="6848475"/>
                  <a:pt x="8496300" y="6541432"/>
                  <a:pt x="8496300" y="6162675"/>
                </a:cubicBezTo>
                <a:cubicBezTo>
                  <a:pt x="8496300" y="5783918"/>
                  <a:pt x="8189257" y="5476875"/>
                  <a:pt x="7810500" y="5476875"/>
                </a:cubicBezTo>
                <a:cubicBezTo>
                  <a:pt x="7573777" y="5476875"/>
                  <a:pt x="7365067" y="5596814"/>
                  <a:pt x="7241824" y="5779238"/>
                </a:cubicBezTo>
                <a:lnTo>
                  <a:pt x="7210425" y="5837086"/>
                </a:lnTo>
                <a:lnTo>
                  <a:pt x="7179026" y="5779238"/>
                </a:lnTo>
                <a:cubicBezTo>
                  <a:pt x="7055783" y="5596814"/>
                  <a:pt x="6847073" y="5476875"/>
                  <a:pt x="6610350" y="5476875"/>
                </a:cubicBezTo>
                <a:close/>
                <a:moveTo>
                  <a:pt x="0" y="0"/>
                </a:moveTo>
                <a:lnTo>
                  <a:pt x="14763750" y="19050"/>
                </a:lnTo>
                <a:lnTo>
                  <a:pt x="14763750" y="11677650"/>
                </a:lnTo>
                <a:lnTo>
                  <a:pt x="0" y="1162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34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4198E-7 L 0.49583 8.64198E-7 L 0.49583 0.54444 L 3.05556E-6 0.54444 L 3.05556E-6 8.64198E-7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827" y="1191854"/>
            <a:ext cx="5267325" cy="283845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-5534521" y="-5224889"/>
            <a:ext cx="14763750" cy="11677650"/>
          </a:xfrm>
          <a:custGeom>
            <a:avLst/>
            <a:gdLst>
              <a:gd name="connsiteX0" fmla="*/ 4514850 w 12668250"/>
              <a:gd name="connsiteY0" fmla="*/ 3457575 h 9658350"/>
              <a:gd name="connsiteX1" fmla="*/ 3829050 w 12668250"/>
              <a:gd name="connsiteY1" fmla="*/ 4143375 h 9658350"/>
              <a:gd name="connsiteX2" fmla="*/ 4514850 w 12668250"/>
              <a:gd name="connsiteY2" fmla="*/ 4829175 h 9658350"/>
              <a:gd name="connsiteX3" fmla="*/ 5083526 w 12668250"/>
              <a:gd name="connsiteY3" fmla="*/ 4526812 h 9658350"/>
              <a:gd name="connsiteX4" fmla="*/ 5114925 w 12668250"/>
              <a:gd name="connsiteY4" fmla="*/ 4468964 h 9658350"/>
              <a:gd name="connsiteX5" fmla="*/ 5146324 w 12668250"/>
              <a:gd name="connsiteY5" fmla="*/ 4526812 h 9658350"/>
              <a:gd name="connsiteX6" fmla="*/ 5715000 w 12668250"/>
              <a:gd name="connsiteY6" fmla="*/ 4829175 h 9658350"/>
              <a:gd name="connsiteX7" fmla="*/ 6400800 w 12668250"/>
              <a:gd name="connsiteY7" fmla="*/ 4143375 h 9658350"/>
              <a:gd name="connsiteX8" fmla="*/ 5715000 w 12668250"/>
              <a:gd name="connsiteY8" fmla="*/ 3457575 h 9658350"/>
              <a:gd name="connsiteX9" fmla="*/ 5146324 w 12668250"/>
              <a:gd name="connsiteY9" fmla="*/ 3759938 h 9658350"/>
              <a:gd name="connsiteX10" fmla="*/ 5114925 w 12668250"/>
              <a:gd name="connsiteY10" fmla="*/ 3817786 h 9658350"/>
              <a:gd name="connsiteX11" fmla="*/ 5083526 w 12668250"/>
              <a:gd name="connsiteY11" fmla="*/ 3759938 h 9658350"/>
              <a:gd name="connsiteX12" fmla="*/ 4514850 w 12668250"/>
              <a:gd name="connsiteY12" fmla="*/ 3457575 h 9658350"/>
              <a:gd name="connsiteX13" fmla="*/ 0 w 12668250"/>
              <a:gd name="connsiteY13" fmla="*/ 0 h 9658350"/>
              <a:gd name="connsiteX14" fmla="*/ 12668250 w 12668250"/>
              <a:gd name="connsiteY14" fmla="*/ 0 h 9658350"/>
              <a:gd name="connsiteX15" fmla="*/ 12668250 w 12668250"/>
              <a:gd name="connsiteY15" fmla="*/ 9658350 h 9658350"/>
              <a:gd name="connsiteX16" fmla="*/ 0 w 12668250"/>
              <a:gd name="connsiteY16" fmla="*/ 9658350 h 96583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209550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2095500 w 14763750"/>
              <a:gd name="connsiteY17" fmla="*/ 0 h 9658350"/>
              <a:gd name="connsiteX0" fmla="*/ 6610350 w 14763750"/>
              <a:gd name="connsiteY0" fmla="*/ 3705225 h 9906000"/>
              <a:gd name="connsiteX1" fmla="*/ 5924550 w 14763750"/>
              <a:gd name="connsiteY1" fmla="*/ 4391025 h 9906000"/>
              <a:gd name="connsiteX2" fmla="*/ 6610350 w 14763750"/>
              <a:gd name="connsiteY2" fmla="*/ 5076825 h 9906000"/>
              <a:gd name="connsiteX3" fmla="*/ 7179026 w 14763750"/>
              <a:gd name="connsiteY3" fmla="*/ 4774462 h 9906000"/>
              <a:gd name="connsiteX4" fmla="*/ 7210425 w 14763750"/>
              <a:gd name="connsiteY4" fmla="*/ 4716614 h 9906000"/>
              <a:gd name="connsiteX5" fmla="*/ 7241824 w 14763750"/>
              <a:gd name="connsiteY5" fmla="*/ 4774462 h 9906000"/>
              <a:gd name="connsiteX6" fmla="*/ 7810500 w 14763750"/>
              <a:gd name="connsiteY6" fmla="*/ 5076825 h 9906000"/>
              <a:gd name="connsiteX7" fmla="*/ 8496300 w 14763750"/>
              <a:gd name="connsiteY7" fmla="*/ 4391025 h 9906000"/>
              <a:gd name="connsiteX8" fmla="*/ 7810500 w 14763750"/>
              <a:gd name="connsiteY8" fmla="*/ 3705225 h 9906000"/>
              <a:gd name="connsiteX9" fmla="*/ 7241824 w 14763750"/>
              <a:gd name="connsiteY9" fmla="*/ 4007588 h 9906000"/>
              <a:gd name="connsiteX10" fmla="*/ 7210425 w 14763750"/>
              <a:gd name="connsiteY10" fmla="*/ 4065436 h 9906000"/>
              <a:gd name="connsiteX11" fmla="*/ 7179026 w 14763750"/>
              <a:gd name="connsiteY11" fmla="*/ 4007588 h 9906000"/>
              <a:gd name="connsiteX12" fmla="*/ 6610350 w 14763750"/>
              <a:gd name="connsiteY12" fmla="*/ 3705225 h 9906000"/>
              <a:gd name="connsiteX13" fmla="*/ 19050 w 14763750"/>
              <a:gd name="connsiteY13" fmla="*/ 0 h 9906000"/>
              <a:gd name="connsiteX14" fmla="*/ 14763750 w 14763750"/>
              <a:gd name="connsiteY14" fmla="*/ 247650 h 9906000"/>
              <a:gd name="connsiteX15" fmla="*/ 14763750 w 14763750"/>
              <a:gd name="connsiteY15" fmla="*/ 9906000 h 9906000"/>
              <a:gd name="connsiteX16" fmla="*/ 0 w 14763750"/>
              <a:gd name="connsiteY16" fmla="*/ 9848850 h 9906000"/>
              <a:gd name="connsiteX17" fmla="*/ 19050 w 14763750"/>
              <a:gd name="connsiteY17" fmla="*/ 0 h 9906000"/>
              <a:gd name="connsiteX0" fmla="*/ 6610350 w 14763750"/>
              <a:gd name="connsiteY0" fmla="*/ 3533775 h 9734550"/>
              <a:gd name="connsiteX1" fmla="*/ 5924550 w 14763750"/>
              <a:gd name="connsiteY1" fmla="*/ 4219575 h 9734550"/>
              <a:gd name="connsiteX2" fmla="*/ 6610350 w 14763750"/>
              <a:gd name="connsiteY2" fmla="*/ 4905375 h 9734550"/>
              <a:gd name="connsiteX3" fmla="*/ 7179026 w 14763750"/>
              <a:gd name="connsiteY3" fmla="*/ 4603012 h 9734550"/>
              <a:gd name="connsiteX4" fmla="*/ 7210425 w 14763750"/>
              <a:gd name="connsiteY4" fmla="*/ 4545164 h 9734550"/>
              <a:gd name="connsiteX5" fmla="*/ 7241824 w 14763750"/>
              <a:gd name="connsiteY5" fmla="*/ 4603012 h 9734550"/>
              <a:gd name="connsiteX6" fmla="*/ 7810500 w 14763750"/>
              <a:gd name="connsiteY6" fmla="*/ 4905375 h 9734550"/>
              <a:gd name="connsiteX7" fmla="*/ 8496300 w 14763750"/>
              <a:gd name="connsiteY7" fmla="*/ 4219575 h 9734550"/>
              <a:gd name="connsiteX8" fmla="*/ 7810500 w 14763750"/>
              <a:gd name="connsiteY8" fmla="*/ 3533775 h 9734550"/>
              <a:gd name="connsiteX9" fmla="*/ 7241824 w 14763750"/>
              <a:gd name="connsiteY9" fmla="*/ 3836138 h 9734550"/>
              <a:gd name="connsiteX10" fmla="*/ 7210425 w 14763750"/>
              <a:gd name="connsiteY10" fmla="*/ 3893986 h 9734550"/>
              <a:gd name="connsiteX11" fmla="*/ 7179026 w 14763750"/>
              <a:gd name="connsiteY11" fmla="*/ 3836138 h 9734550"/>
              <a:gd name="connsiteX12" fmla="*/ 6610350 w 14763750"/>
              <a:gd name="connsiteY12" fmla="*/ 3533775 h 9734550"/>
              <a:gd name="connsiteX13" fmla="*/ 19050 w 14763750"/>
              <a:gd name="connsiteY13" fmla="*/ 0 h 9734550"/>
              <a:gd name="connsiteX14" fmla="*/ 14763750 w 14763750"/>
              <a:gd name="connsiteY14" fmla="*/ 76200 h 9734550"/>
              <a:gd name="connsiteX15" fmla="*/ 14763750 w 14763750"/>
              <a:gd name="connsiteY15" fmla="*/ 9734550 h 9734550"/>
              <a:gd name="connsiteX16" fmla="*/ 0 w 14763750"/>
              <a:gd name="connsiteY16" fmla="*/ 9677400 h 9734550"/>
              <a:gd name="connsiteX17" fmla="*/ 19050 w 14763750"/>
              <a:gd name="connsiteY17" fmla="*/ 0 h 97345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1905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19050 w 14763750"/>
              <a:gd name="connsiteY17" fmla="*/ 0 h 96583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201930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44700 w 14763750"/>
              <a:gd name="connsiteY14" fmla="*/ 571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190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3750" h="11677650">
                <a:moveTo>
                  <a:pt x="6610350" y="5476875"/>
                </a:moveTo>
                <a:cubicBezTo>
                  <a:pt x="6231593" y="5476875"/>
                  <a:pt x="5924550" y="5783918"/>
                  <a:pt x="5924550" y="6162675"/>
                </a:cubicBezTo>
                <a:cubicBezTo>
                  <a:pt x="5924550" y="6541432"/>
                  <a:pt x="6231593" y="6848475"/>
                  <a:pt x="6610350" y="6848475"/>
                </a:cubicBezTo>
                <a:cubicBezTo>
                  <a:pt x="6847073" y="6848475"/>
                  <a:pt x="7055783" y="6728536"/>
                  <a:pt x="7179026" y="6546112"/>
                </a:cubicBezTo>
                <a:lnTo>
                  <a:pt x="7210425" y="6488264"/>
                </a:lnTo>
                <a:lnTo>
                  <a:pt x="7241824" y="6546112"/>
                </a:lnTo>
                <a:cubicBezTo>
                  <a:pt x="7365067" y="6728536"/>
                  <a:pt x="7573777" y="6848475"/>
                  <a:pt x="7810500" y="6848475"/>
                </a:cubicBezTo>
                <a:cubicBezTo>
                  <a:pt x="8189257" y="6848475"/>
                  <a:pt x="8496300" y="6541432"/>
                  <a:pt x="8496300" y="6162675"/>
                </a:cubicBezTo>
                <a:cubicBezTo>
                  <a:pt x="8496300" y="5783918"/>
                  <a:pt x="8189257" y="5476875"/>
                  <a:pt x="7810500" y="5476875"/>
                </a:cubicBezTo>
                <a:cubicBezTo>
                  <a:pt x="7573777" y="5476875"/>
                  <a:pt x="7365067" y="5596814"/>
                  <a:pt x="7241824" y="5779238"/>
                </a:cubicBezTo>
                <a:lnTo>
                  <a:pt x="7210425" y="5837086"/>
                </a:lnTo>
                <a:lnTo>
                  <a:pt x="7179026" y="5779238"/>
                </a:lnTo>
                <a:cubicBezTo>
                  <a:pt x="7055783" y="5596814"/>
                  <a:pt x="6847073" y="5476875"/>
                  <a:pt x="6610350" y="5476875"/>
                </a:cubicBezTo>
                <a:close/>
                <a:moveTo>
                  <a:pt x="0" y="0"/>
                </a:moveTo>
                <a:lnTo>
                  <a:pt x="14763750" y="19050"/>
                </a:lnTo>
                <a:lnTo>
                  <a:pt x="14763750" y="11677650"/>
                </a:lnTo>
                <a:lnTo>
                  <a:pt x="0" y="1162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2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4198E-7 L 0.49583 8.64198E-7 L 0.49583 0.54444 L 3.05556E-6 0.54444 L 3.05556E-6 8.64198E-7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272</Words>
  <Application>Microsoft Office PowerPoint</Application>
  <PresentationFormat>On-screen Show (16:9)</PresentationFormat>
  <Paragraphs>75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Patrick Hand SC</vt:lpstr>
      <vt:lpstr>Times New Roman</vt:lpstr>
      <vt:lpstr>Arial</vt:lpstr>
      <vt:lpstr>ChildrenSans</vt:lpstr>
      <vt:lpstr>Patrick Hand</vt:lpstr>
      <vt:lpstr>Script MT Bold</vt:lpstr>
      <vt:lpstr>English Language Grammar Rules by Slidesgo</vt:lpstr>
      <vt:lpstr>REVIEW 2.2</vt:lpstr>
      <vt:lpstr>Table of Contents</vt:lpstr>
      <vt:lpstr>Warm-up and review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 and match.</vt:lpstr>
      <vt:lpstr>WHO IS FASTER?</vt:lpstr>
      <vt:lpstr>PowerPoint Presentation</vt:lpstr>
      <vt:lpstr>Look, complete and read.</vt:lpstr>
      <vt:lpstr>PowerPoint Presentation</vt:lpstr>
      <vt:lpstr>Ask and anwer. </vt:lpstr>
      <vt:lpstr>PowerPoint Presentation</vt:lpstr>
      <vt:lpstr>Fun corner and wrap-up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DELL</dc:creator>
  <cp:lastModifiedBy>admin</cp:lastModifiedBy>
  <cp:revision>44</cp:revision>
  <dcterms:modified xsi:type="dcterms:W3CDTF">2025-01-12T18:09:09Z</dcterms:modified>
</cp:coreProperties>
</file>