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4"/>
  </p:notesMasterIdLst>
  <p:sldIdLst>
    <p:sldId id="256" r:id="rId2"/>
    <p:sldId id="362" r:id="rId3"/>
    <p:sldId id="261" r:id="rId4"/>
    <p:sldId id="351" r:id="rId5"/>
    <p:sldId id="271" r:id="rId6"/>
    <p:sldId id="352" r:id="rId7"/>
    <p:sldId id="279" r:id="rId8"/>
    <p:sldId id="350" r:id="rId9"/>
    <p:sldId id="349" r:id="rId10"/>
    <p:sldId id="354" r:id="rId11"/>
    <p:sldId id="353" r:id="rId12"/>
    <p:sldId id="345" r:id="rId13"/>
  </p:sldIdLst>
  <p:sldSz cx="9144000" cy="5143500" type="screen16x9"/>
  <p:notesSz cx="6858000" cy="9144000"/>
  <p:embeddedFontLst>
    <p:embeddedFont>
      <p:font typeface="Patrick Hand" panose="020B0604020202020204" charset="0"/>
      <p:regular r:id="rId15"/>
    </p:embeddedFont>
    <p:embeddedFont>
      <p:font typeface=".VnTifani Heavy" panose="020B7200000000000000"/>
      <p:regular r:id="rId16"/>
    </p:embeddedFont>
    <p:embeddedFont>
      <p:font typeface="Patrick Hand SC" panose="020B0604020202020204" charset="0"/>
      <p:regular r:id="rId17"/>
    </p:embeddedFont>
    <p:embeddedFont>
      <p:font typeface="Script MT Bold" panose="03040602040607080904" pitchFamily="66" charset="0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A34"/>
    <a:srgbClr val="5A9941"/>
    <a:srgbClr val="C9E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1E6784-3AAF-48E6-8408-2F3188332265}">
  <a:tblStyle styleId="{671E6784-3AAF-48E6-8408-2F318833226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72" autoAdjust="0"/>
  </p:normalViewPr>
  <p:slideViewPr>
    <p:cSldViewPr snapToGrid="0">
      <p:cViewPr varScale="1">
        <p:scale>
          <a:sx n="110" d="100"/>
          <a:sy n="110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20917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9929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db8e66b9f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db8e66b9f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Hs </a:t>
            </a:r>
            <a:r>
              <a:rPr lang="en-US" dirty="0" err="1"/>
              <a:t>nhìn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chạy</a:t>
            </a:r>
            <a:r>
              <a:rPr lang="en-US" baseline="0" dirty="0"/>
              <a:t> qua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nói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ai</a:t>
            </a:r>
            <a:r>
              <a:rPr lang="en-US" baseline="0" dirty="0"/>
              <a:t> </a:t>
            </a:r>
            <a:r>
              <a:rPr lang="en-US" baseline="0" dirty="0" err="1"/>
              <a:t>nhớ</a:t>
            </a:r>
            <a:r>
              <a:rPr lang="en-US" baseline="0" dirty="0"/>
              <a:t> dc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7834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607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gac839c9b35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3" name="Google Shape;1263;gac839c9b35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703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ab5bfae178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ab5bfae178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3863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844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274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8169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575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gac839c9b35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3" name="Google Shape;1263;gac839c9b35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277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919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gac839c9b35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3" name="Google Shape;1263;gac839c9b35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0666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2515650" y="15518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6225925" y="1551800"/>
            <a:ext cx="117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6225925" y="20839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2515650" y="20839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2515650" y="31454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6225925" y="31454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6225925" y="36775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2515650" y="36775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 hasCustomPrompt="1"/>
          </p:nvPr>
        </p:nvSpPr>
        <p:spPr>
          <a:xfrm>
            <a:off x="1129775" y="16798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 hasCustomPrompt="1"/>
          </p:nvPr>
        </p:nvSpPr>
        <p:spPr>
          <a:xfrm>
            <a:off x="4842075" y="1679938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 hasCustomPrompt="1"/>
          </p:nvPr>
        </p:nvSpPr>
        <p:spPr>
          <a:xfrm>
            <a:off x="1129775" y="325156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 hasCustomPrompt="1"/>
          </p:nvPr>
        </p:nvSpPr>
        <p:spPr>
          <a:xfrm>
            <a:off x="4842075" y="325156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"/>
          <p:cNvSpPr txBox="1">
            <a:spLocks noGrp="1"/>
          </p:cNvSpPr>
          <p:nvPr>
            <p:ph type="subTitle" idx="1"/>
          </p:nvPr>
        </p:nvSpPr>
        <p:spPr>
          <a:xfrm>
            <a:off x="1202250" y="2906700"/>
            <a:ext cx="6739500" cy="4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title"/>
          </p:nvPr>
        </p:nvSpPr>
        <p:spPr>
          <a:xfrm>
            <a:off x="1433325" y="1866575"/>
            <a:ext cx="6277500" cy="9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73" name="Google Shape;273;p15"/>
          <p:cNvGrpSpPr/>
          <p:nvPr/>
        </p:nvGrpSpPr>
        <p:grpSpPr>
          <a:xfrm rot="6215510">
            <a:off x="4364858" y="-774945"/>
            <a:ext cx="1010651" cy="3417405"/>
            <a:chOff x="2225275" y="2084325"/>
            <a:chExt cx="457800" cy="1548000"/>
          </a:xfrm>
        </p:grpSpPr>
        <p:sp>
          <p:nvSpPr>
            <p:cNvPr id="274" name="Google Shape;274;p15"/>
            <p:cNvSpPr/>
            <p:nvPr/>
          </p:nvSpPr>
          <p:spPr>
            <a:xfrm>
              <a:off x="2305325" y="2562950"/>
              <a:ext cx="55400" cy="43625"/>
            </a:xfrm>
            <a:custGeom>
              <a:avLst/>
              <a:gdLst/>
              <a:ahLst/>
              <a:cxnLst/>
              <a:rect l="l" t="t" r="r" b="b"/>
              <a:pathLst>
                <a:path w="2216" h="1745" extrusionOk="0">
                  <a:moveTo>
                    <a:pt x="477" y="0"/>
                  </a:moveTo>
                  <a:cubicBezTo>
                    <a:pt x="358" y="0"/>
                    <a:pt x="251" y="24"/>
                    <a:pt x="132" y="60"/>
                  </a:cubicBezTo>
                  <a:cubicBezTo>
                    <a:pt x="96" y="72"/>
                    <a:pt x="96" y="107"/>
                    <a:pt x="84" y="131"/>
                  </a:cubicBezTo>
                  <a:cubicBezTo>
                    <a:pt x="1" y="369"/>
                    <a:pt x="37" y="596"/>
                    <a:pt x="168" y="798"/>
                  </a:cubicBezTo>
                  <a:cubicBezTo>
                    <a:pt x="168" y="834"/>
                    <a:pt x="180" y="858"/>
                    <a:pt x="203" y="881"/>
                  </a:cubicBezTo>
                  <a:cubicBezTo>
                    <a:pt x="251" y="1024"/>
                    <a:pt x="322" y="1155"/>
                    <a:pt x="418" y="1274"/>
                  </a:cubicBezTo>
                  <a:cubicBezTo>
                    <a:pt x="501" y="1381"/>
                    <a:pt x="596" y="1500"/>
                    <a:pt x="739" y="1536"/>
                  </a:cubicBezTo>
                  <a:cubicBezTo>
                    <a:pt x="763" y="1584"/>
                    <a:pt x="811" y="1620"/>
                    <a:pt x="858" y="1631"/>
                  </a:cubicBezTo>
                  <a:cubicBezTo>
                    <a:pt x="882" y="1655"/>
                    <a:pt x="906" y="1667"/>
                    <a:pt x="942" y="1667"/>
                  </a:cubicBezTo>
                  <a:cubicBezTo>
                    <a:pt x="1002" y="1728"/>
                    <a:pt x="1075" y="1744"/>
                    <a:pt x="1151" y="1744"/>
                  </a:cubicBezTo>
                  <a:cubicBezTo>
                    <a:pt x="1180" y="1744"/>
                    <a:pt x="1210" y="1742"/>
                    <a:pt x="1239" y="1739"/>
                  </a:cubicBezTo>
                  <a:cubicBezTo>
                    <a:pt x="1250" y="1741"/>
                    <a:pt x="1261" y="1742"/>
                    <a:pt x="1271" y="1742"/>
                  </a:cubicBezTo>
                  <a:cubicBezTo>
                    <a:pt x="1316" y="1742"/>
                    <a:pt x="1355" y="1722"/>
                    <a:pt x="1394" y="1703"/>
                  </a:cubicBezTo>
                  <a:cubicBezTo>
                    <a:pt x="1406" y="1703"/>
                    <a:pt x="1418" y="1704"/>
                    <a:pt x="1430" y="1704"/>
                  </a:cubicBezTo>
                  <a:cubicBezTo>
                    <a:pt x="1744" y="1704"/>
                    <a:pt x="1973" y="1552"/>
                    <a:pt x="2180" y="1334"/>
                  </a:cubicBezTo>
                  <a:cubicBezTo>
                    <a:pt x="2215" y="1286"/>
                    <a:pt x="2204" y="1239"/>
                    <a:pt x="2144" y="1215"/>
                  </a:cubicBezTo>
                  <a:cubicBezTo>
                    <a:pt x="2061" y="1167"/>
                    <a:pt x="1965" y="1131"/>
                    <a:pt x="1858" y="1119"/>
                  </a:cubicBezTo>
                  <a:cubicBezTo>
                    <a:pt x="1823" y="1084"/>
                    <a:pt x="1775" y="1084"/>
                    <a:pt x="1727" y="1084"/>
                  </a:cubicBezTo>
                  <a:lnTo>
                    <a:pt x="1239" y="786"/>
                  </a:lnTo>
                  <a:cubicBezTo>
                    <a:pt x="1108" y="667"/>
                    <a:pt x="1025" y="512"/>
                    <a:pt x="870" y="417"/>
                  </a:cubicBezTo>
                  <a:cubicBezTo>
                    <a:pt x="787" y="322"/>
                    <a:pt x="703" y="227"/>
                    <a:pt x="632" y="107"/>
                  </a:cubicBezTo>
                  <a:cubicBezTo>
                    <a:pt x="596" y="48"/>
                    <a:pt x="549" y="12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2644375" y="2694400"/>
              <a:ext cx="38700" cy="36650"/>
            </a:xfrm>
            <a:custGeom>
              <a:avLst/>
              <a:gdLst/>
              <a:ahLst/>
              <a:cxnLst/>
              <a:rect l="l" t="t" r="r" b="b"/>
              <a:pathLst>
                <a:path w="1548" h="1466" extrusionOk="0">
                  <a:moveTo>
                    <a:pt x="107" y="362"/>
                  </a:moveTo>
                  <a:cubicBezTo>
                    <a:pt x="107" y="362"/>
                    <a:pt x="107" y="374"/>
                    <a:pt x="95" y="374"/>
                  </a:cubicBezTo>
                  <a:cubicBezTo>
                    <a:pt x="95" y="362"/>
                    <a:pt x="95" y="362"/>
                    <a:pt x="95" y="362"/>
                  </a:cubicBezTo>
                  <a:close/>
                  <a:moveTo>
                    <a:pt x="941" y="398"/>
                  </a:moveTo>
                  <a:cubicBezTo>
                    <a:pt x="941" y="398"/>
                    <a:pt x="953" y="410"/>
                    <a:pt x="953" y="410"/>
                  </a:cubicBezTo>
                  <a:cubicBezTo>
                    <a:pt x="953" y="410"/>
                    <a:pt x="941" y="422"/>
                    <a:pt x="941" y="433"/>
                  </a:cubicBezTo>
                  <a:cubicBezTo>
                    <a:pt x="941" y="422"/>
                    <a:pt x="941" y="410"/>
                    <a:pt x="941" y="398"/>
                  </a:cubicBezTo>
                  <a:close/>
                  <a:moveTo>
                    <a:pt x="108" y="1"/>
                  </a:moveTo>
                  <a:cubicBezTo>
                    <a:pt x="85" y="1"/>
                    <a:pt x="69" y="16"/>
                    <a:pt x="60" y="52"/>
                  </a:cubicBezTo>
                  <a:cubicBezTo>
                    <a:pt x="60" y="112"/>
                    <a:pt x="60" y="183"/>
                    <a:pt x="60" y="243"/>
                  </a:cubicBezTo>
                  <a:cubicBezTo>
                    <a:pt x="12" y="326"/>
                    <a:pt x="0" y="410"/>
                    <a:pt x="60" y="493"/>
                  </a:cubicBezTo>
                  <a:lnTo>
                    <a:pt x="48" y="493"/>
                  </a:lnTo>
                  <a:cubicBezTo>
                    <a:pt x="72" y="600"/>
                    <a:pt x="119" y="672"/>
                    <a:pt x="226" y="707"/>
                  </a:cubicBezTo>
                  <a:cubicBezTo>
                    <a:pt x="238" y="755"/>
                    <a:pt x="262" y="791"/>
                    <a:pt x="298" y="814"/>
                  </a:cubicBezTo>
                  <a:cubicBezTo>
                    <a:pt x="441" y="993"/>
                    <a:pt x="607" y="1136"/>
                    <a:pt x="822" y="1231"/>
                  </a:cubicBezTo>
                  <a:cubicBezTo>
                    <a:pt x="941" y="1303"/>
                    <a:pt x="1060" y="1374"/>
                    <a:pt x="1179" y="1445"/>
                  </a:cubicBezTo>
                  <a:cubicBezTo>
                    <a:pt x="1201" y="1459"/>
                    <a:pt x="1222" y="1466"/>
                    <a:pt x="1241" y="1466"/>
                  </a:cubicBezTo>
                  <a:cubicBezTo>
                    <a:pt x="1272" y="1466"/>
                    <a:pt x="1299" y="1447"/>
                    <a:pt x="1322" y="1410"/>
                  </a:cubicBezTo>
                  <a:cubicBezTo>
                    <a:pt x="1334" y="1398"/>
                    <a:pt x="1346" y="1386"/>
                    <a:pt x="1357" y="1374"/>
                  </a:cubicBezTo>
                  <a:cubicBezTo>
                    <a:pt x="1381" y="1362"/>
                    <a:pt x="1393" y="1326"/>
                    <a:pt x="1393" y="1303"/>
                  </a:cubicBezTo>
                  <a:cubicBezTo>
                    <a:pt x="1393" y="1291"/>
                    <a:pt x="1393" y="1279"/>
                    <a:pt x="1393" y="1267"/>
                  </a:cubicBezTo>
                  <a:cubicBezTo>
                    <a:pt x="1453" y="1160"/>
                    <a:pt x="1512" y="1041"/>
                    <a:pt x="1500" y="910"/>
                  </a:cubicBezTo>
                  <a:cubicBezTo>
                    <a:pt x="1524" y="898"/>
                    <a:pt x="1524" y="874"/>
                    <a:pt x="1524" y="838"/>
                  </a:cubicBezTo>
                  <a:cubicBezTo>
                    <a:pt x="1548" y="672"/>
                    <a:pt x="1500" y="505"/>
                    <a:pt x="1429" y="350"/>
                  </a:cubicBezTo>
                  <a:cubicBezTo>
                    <a:pt x="1399" y="300"/>
                    <a:pt x="1369" y="250"/>
                    <a:pt x="1310" y="250"/>
                  </a:cubicBezTo>
                  <a:cubicBezTo>
                    <a:pt x="1299" y="250"/>
                    <a:pt x="1287" y="251"/>
                    <a:pt x="1274" y="255"/>
                  </a:cubicBezTo>
                  <a:cubicBezTo>
                    <a:pt x="1226" y="273"/>
                    <a:pt x="1176" y="276"/>
                    <a:pt x="1124" y="276"/>
                  </a:cubicBezTo>
                  <a:cubicBezTo>
                    <a:pt x="1098" y="276"/>
                    <a:pt x="1071" y="275"/>
                    <a:pt x="1045" y="275"/>
                  </a:cubicBezTo>
                  <a:cubicBezTo>
                    <a:pt x="1018" y="275"/>
                    <a:pt x="991" y="276"/>
                    <a:pt x="965" y="279"/>
                  </a:cubicBezTo>
                  <a:cubicBezTo>
                    <a:pt x="774" y="231"/>
                    <a:pt x="595" y="183"/>
                    <a:pt x="417" y="100"/>
                  </a:cubicBezTo>
                  <a:cubicBezTo>
                    <a:pt x="334" y="52"/>
                    <a:pt x="226" y="29"/>
                    <a:pt x="131" y="5"/>
                  </a:cubicBezTo>
                  <a:cubicBezTo>
                    <a:pt x="123" y="2"/>
                    <a:pt x="115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2225275" y="2904800"/>
              <a:ext cx="59550" cy="59675"/>
            </a:xfrm>
            <a:custGeom>
              <a:avLst/>
              <a:gdLst/>
              <a:ahLst/>
              <a:cxnLst/>
              <a:rect l="l" t="t" r="r" b="b"/>
              <a:pathLst>
                <a:path w="2382" h="2387" extrusionOk="0">
                  <a:moveTo>
                    <a:pt x="2051" y="0"/>
                  </a:moveTo>
                  <a:cubicBezTo>
                    <a:pt x="2022" y="0"/>
                    <a:pt x="1986" y="39"/>
                    <a:pt x="1917" y="114"/>
                  </a:cubicBezTo>
                  <a:cubicBezTo>
                    <a:pt x="1905" y="126"/>
                    <a:pt x="1905" y="126"/>
                    <a:pt x="1905" y="138"/>
                  </a:cubicBezTo>
                  <a:cubicBezTo>
                    <a:pt x="1786" y="257"/>
                    <a:pt x="1715" y="411"/>
                    <a:pt x="1607" y="542"/>
                  </a:cubicBezTo>
                  <a:cubicBezTo>
                    <a:pt x="1346" y="792"/>
                    <a:pt x="1060" y="1030"/>
                    <a:pt x="762" y="1233"/>
                  </a:cubicBezTo>
                  <a:cubicBezTo>
                    <a:pt x="750" y="1245"/>
                    <a:pt x="726" y="1269"/>
                    <a:pt x="715" y="1281"/>
                  </a:cubicBezTo>
                  <a:cubicBezTo>
                    <a:pt x="595" y="1352"/>
                    <a:pt x="476" y="1411"/>
                    <a:pt x="357" y="1483"/>
                  </a:cubicBezTo>
                  <a:cubicBezTo>
                    <a:pt x="107" y="1495"/>
                    <a:pt x="0" y="1662"/>
                    <a:pt x="24" y="1864"/>
                  </a:cubicBezTo>
                  <a:cubicBezTo>
                    <a:pt x="24" y="1923"/>
                    <a:pt x="24" y="1983"/>
                    <a:pt x="24" y="2043"/>
                  </a:cubicBezTo>
                  <a:cubicBezTo>
                    <a:pt x="24" y="2173"/>
                    <a:pt x="83" y="2257"/>
                    <a:pt x="214" y="2281"/>
                  </a:cubicBezTo>
                  <a:cubicBezTo>
                    <a:pt x="232" y="2307"/>
                    <a:pt x="257" y="2321"/>
                    <a:pt x="288" y="2321"/>
                  </a:cubicBezTo>
                  <a:cubicBezTo>
                    <a:pt x="299" y="2321"/>
                    <a:pt x="310" y="2319"/>
                    <a:pt x="322" y="2316"/>
                  </a:cubicBezTo>
                  <a:lnTo>
                    <a:pt x="369" y="2328"/>
                  </a:lnTo>
                  <a:cubicBezTo>
                    <a:pt x="438" y="2368"/>
                    <a:pt x="509" y="2386"/>
                    <a:pt x="582" y="2386"/>
                  </a:cubicBezTo>
                  <a:cubicBezTo>
                    <a:pt x="661" y="2386"/>
                    <a:pt x="741" y="2365"/>
                    <a:pt x="822" y="2328"/>
                  </a:cubicBezTo>
                  <a:cubicBezTo>
                    <a:pt x="857" y="2328"/>
                    <a:pt x="905" y="2328"/>
                    <a:pt x="929" y="2281"/>
                  </a:cubicBezTo>
                  <a:lnTo>
                    <a:pt x="965" y="2281"/>
                  </a:lnTo>
                  <a:cubicBezTo>
                    <a:pt x="1012" y="2281"/>
                    <a:pt x="1048" y="2281"/>
                    <a:pt x="1072" y="2233"/>
                  </a:cubicBezTo>
                  <a:lnTo>
                    <a:pt x="1119" y="2233"/>
                  </a:lnTo>
                  <a:cubicBezTo>
                    <a:pt x="1155" y="2233"/>
                    <a:pt x="1191" y="2221"/>
                    <a:pt x="1215" y="2185"/>
                  </a:cubicBezTo>
                  <a:cubicBezTo>
                    <a:pt x="1286" y="2185"/>
                    <a:pt x="1346" y="2162"/>
                    <a:pt x="1405" y="2126"/>
                  </a:cubicBezTo>
                  <a:cubicBezTo>
                    <a:pt x="1465" y="2102"/>
                    <a:pt x="1524" y="2090"/>
                    <a:pt x="1560" y="2031"/>
                  </a:cubicBezTo>
                  <a:cubicBezTo>
                    <a:pt x="1703" y="1995"/>
                    <a:pt x="1810" y="1912"/>
                    <a:pt x="1917" y="1828"/>
                  </a:cubicBezTo>
                  <a:cubicBezTo>
                    <a:pt x="2024" y="1757"/>
                    <a:pt x="2131" y="1673"/>
                    <a:pt x="2167" y="1531"/>
                  </a:cubicBezTo>
                  <a:cubicBezTo>
                    <a:pt x="2179" y="1519"/>
                    <a:pt x="2203" y="1507"/>
                    <a:pt x="2215" y="1483"/>
                  </a:cubicBezTo>
                  <a:cubicBezTo>
                    <a:pt x="2334" y="1423"/>
                    <a:pt x="2310" y="1304"/>
                    <a:pt x="2310" y="1185"/>
                  </a:cubicBezTo>
                  <a:cubicBezTo>
                    <a:pt x="2381" y="1102"/>
                    <a:pt x="2358" y="995"/>
                    <a:pt x="2358" y="888"/>
                  </a:cubicBezTo>
                  <a:cubicBezTo>
                    <a:pt x="2381" y="661"/>
                    <a:pt x="2346" y="435"/>
                    <a:pt x="2215" y="233"/>
                  </a:cubicBezTo>
                  <a:cubicBezTo>
                    <a:pt x="2191" y="197"/>
                    <a:pt x="2179" y="161"/>
                    <a:pt x="2155" y="138"/>
                  </a:cubicBezTo>
                  <a:cubicBezTo>
                    <a:pt x="2106" y="45"/>
                    <a:pt x="2082" y="0"/>
                    <a:pt x="20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2386000" y="2296450"/>
              <a:ext cx="63125" cy="46250"/>
            </a:xfrm>
            <a:custGeom>
              <a:avLst/>
              <a:gdLst/>
              <a:ahLst/>
              <a:cxnLst/>
              <a:rect l="l" t="t" r="r" b="b"/>
              <a:pathLst>
                <a:path w="2525" h="1850" extrusionOk="0">
                  <a:moveTo>
                    <a:pt x="1032" y="0"/>
                  </a:moveTo>
                  <a:cubicBezTo>
                    <a:pt x="983" y="0"/>
                    <a:pt x="936" y="9"/>
                    <a:pt x="893" y="52"/>
                  </a:cubicBezTo>
                  <a:cubicBezTo>
                    <a:pt x="877" y="51"/>
                    <a:pt x="861" y="50"/>
                    <a:pt x="844" y="50"/>
                  </a:cubicBezTo>
                  <a:cubicBezTo>
                    <a:pt x="708" y="50"/>
                    <a:pt x="581" y="91"/>
                    <a:pt x="453" y="123"/>
                  </a:cubicBezTo>
                  <a:cubicBezTo>
                    <a:pt x="274" y="159"/>
                    <a:pt x="131" y="254"/>
                    <a:pt x="72" y="433"/>
                  </a:cubicBezTo>
                  <a:cubicBezTo>
                    <a:pt x="36" y="540"/>
                    <a:pt x="24" y="659"/>
                    <a:pt x="12" y="778"/>
                  </a:cubicBezTo>
                  <a:cubicBezTo>
                    <a:pt x="1" y="873"/>
                    <a:pt x="36" y="909"/>
                    <a:pt x="131" y="909"/>
                  </a:cubicBezTo>
                  <a:cubicBezTo>
                    <a:pt x="199" y="901"/>
                    <a:pt x="265" y="897"/>
                    <a:pt x="331" y="897"/>
                  </a:cubicBezTo>
                  <a:cubicBezTo>
                    <a:pt x="462" y="897"/>
                    <a:pt x="592" y="913"/>
                    <a:pt x="727" y="945"/>
                  </a:cubicBezTo>
                  <a:cubicBezTo>
                    <a:pt x="751" y="951"/>
                    <a:pt x="777" y="951"/>
                    <a:pt x="806" y="951"/>
                  </a:cubicBezTo>
                  <a:cubicBezTo>
                    <a:pt x="834" y="951"/>
                    <a:pt x="864" y="951"/>
                    <a:pt x="893" y="957"/>
                  </a:cubicBezTo>
                  <a:cubicBezTo>
                    <a:pt x="1024" y="1004"/>
                    <a:pt x="1155" y="1052"/>
                    <a:pt x="1286" y="1100"/>
                  </a:cubicBezTo>
                  <a:cubicBezTo>
                    <a:pt x="1346" y="1159"/>
                    <a:pt x="1417" y="1183"/>
                    <a:pt x="1489" y="1207"/>
                  </a:cubicBezTo>
                  <a:cubicBezTo>
                    <a:pt x="1727" y="1385"/>
                    <a:pt x="1917" y="1600"/>
                    <a:pt x="2132" y="1802"/>
                  </a:cubicBezTo>
                  <a:cubicBezTo>
                    <a:pt x="2192" y="1832"/>
                    <a:pt x="2227" y="1850"/>
                    <a:pt x="2256" y="1850"/>
                  </a:cubicBezTo>
                  <a:cubicBezTo>
                    <a:pt x="2294" y="1850"/>
                    <a:pt x="2320" y="1818"/>
                    <a:pt x="2382" y="1743"/>
                  </a:cubicBezTo>
                  <a:cubicBezTo>
                    <a:pt x="2394" y="1731"/>
                    <a:pt x="2406" y="1731"/>
                    <a:pt x="2406" y="1731"/>
                  </a:cubicBezTo>
                  <a:cubicBezTo>
                    <a:pt x="2525" y="1409"/>
                    <a:pt x="2513" y="1088"/>
                    <a:pt x="2477" y="766"/>
                  </a:cubicBezTo>
                  <a:cubicBezTo>
                    <a:pt x="2477" y="707"/>
                    <a:pt x="2453" y="635"/>
                    <a:pt x="2394" y="600"/>
                  </a:cubicBezTo>
                  <a:cubicBezTo>
                    <a:pt x="2394" y="588"/>
                    <a:pt x="2394" y="564"/>
                    <a:pt x="2382" y="552"/>
                  </a:cubicBezTo>
                  <a:cubicBezTo>
                    <a:pt x="2394" y="504"/>
                    <a:pt x="2382" y="469"/>
                    <a:pt x="2346" y="445"/>
                  </a:cubicBezTo>
                  <a:cubicBezTo>
                    <a:pt x="2215" y="302"/>
                    <a:pt x="2060" y="230"/>
                    <a:pt x="1894" y="159"/>
                  </a:cubicBezTo>
                  <a:cubicBezTo>
                    <a:pt x="1644" y="40"/>
                    <a:pt x="1394" y="16"/>
                    <a:pt x="1132" y="4"/>
                  </a:cubicBezTo>
                  <a:cubicBezTo>
                    <a:pt x="1098" y="4"/>
                    <a:pt x="1065" y="0"/>
                    <a:pt x="1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2428875" y="2723975"/>
              <a:ext cx="45550" cy="58200"/>
            </a:xfrm>
            <a:custGeom>
              <a:avLst/>
              <a:gdLst/>
              <a:ahLst/>
              <a:cxnLst/>
              <a:rect l="l" t="t" r="r" b="b"/>
              <a:pathLst>
                <a:path w="1822" h="2328" extrusionOk="0">
                  <a:moveTo>
                    <a:pt x="1357" y="1775"/>
                  </a:moveTo>
                  <a:cubicBezTo>
                    <a:pt x="1345" y="1787"/>
                    <a:pt x="1334" y="1810"/>
                    <a:pt x="1334" y="1834"/>
                  </a:cubicBezTo>
                  <a:cubicBezTo>
                    <a:pt x="1322" y="1822"/>
                    <a:pt x="1322" y="1798"/>
                    <a:pt x="1310" y="1786"/>
                  </a:cubicBezTo>
                  <a:cubicBezTo>
                    <a:pt x="1333" y="1786"/>
                    <a:pt x="1345" y="1786"/>
                    <a:pt x="1357" y="1775"/>
                  </a:cubicBezTo>
                  <a:close/>
                  <a:moveTo>
                    <a:pt x="202" y="1"/>
                  </a:moveTo>
                  <a:cubicBezTo>
                    <a:pt x="143" y="1"/>
                    <a:pt x="107" y="36"/>
                    <a:pt x="83" y="84"/>
                  </a:cubicBezTo>
                  <a:cubicBezTo>
                    <a:pt x="12" y="239"/>
                    <a:pt x="0" y="405"/>
                    <a:pt x="0" y="560"/>
                  </a:cubicBezTo>
                  <a:cubicBezTo>
                    <a:pt x="0" y="691"/>
                    <a:pt x="167" y="703"/>
                    <a:pt x="238" y="786"/>
                  </a:cubicBezTo>
                  <a:cubicBezTo>
                    <a:pt x="250" y="798"/>
                    <a:pt x="250" y="798"/>
                    <a:pt x="262" y="798"/>
                  </a:cubicBezTo>
                  <a:cubicBezTo>
                    <a:pt x="464" y="953"/>
                    <a:pt x="667" y="1096"/>
                    <a:pt x="833" y="1286"/>
                  </a:cubicBezTo>
                  <a:cubicBezTo>
                    <a:pt x="845" y="1310"/>
                    <a:pt x="881" y="1334"/>
                    <a:pt x="905" y="1346"/>
                  </a:cubicBezTo>
                  <a:cubicBezTo>
                    <a:pt x="988" y="1501"/>
                    <a:pt x="1083" y="1644"/>
                    <a:pt x="1167" y="1786"/>
                  </a:cubicBezTo>
                  <a:cubicBezTo>
                    <a:pt x="1214" y="1894"/>
                    <a:pt x="1238" y="2001"/>
                    <a:pt x="1310" y="2096"/>
                  </a:cubicBezTo>
                  <a:cubicBezTo>
                    <a:pt x="1310" y="2144"/>
                    <a:pt x="1298" y="2203"/>
                    <a:pt x="1357" y="2239"/>
                  </a:cubicBezTo>
                  <a:cubicBezTo>
                    <a:pt x="1406" y="2298"/>
                    <a:pt x="1444" y="2328"/>
                    <a:pt x="1480" y="2328"/>
                  </a:cubicBezTo>
                  <a:cubicBezTo>
                    <a:pt x="1523" y="2328"/>
                    <a:pt x="1562" y="2283"/>
                    <a:pt x="1607" y="2191"/>
                  </a:cubicBezTo>
                  <a:cubicBezTo>
                    <a:pt x="1643" y="2167"/>
                    <a:pt x="1655" y="2132"/>
                    <a:pt x="1655" y="2096"/>
                  </a:cubicBezTo>
                  <a:cubicBezTo>
                    <a:pt x="1655" y="2025"/>
                    <a:pt x="1679" y="1953"/>
                    <a:pt x="1703" y="1894"/>
                  </a:cubicBezTo>
                  <a:cubicBezTo>
                    <a:pt x="1762" y="1822"/>
                    <a:pt x="1762" y="1739"/>
                    <a:pt x="1762" y="1656"/>
                  </a:cubicBezTo>
                  <a:cubicBezTo>
                    <a:pt x="1822" y="1477"/>
                    <a:pt x="1822" y="1263"/>
                    <a:pt x="1750" y="1096"/>
                  </a:cubicBezTo>
                  <a:cubicBezTo>
                    <a:pt x="1762" y="1084"/>
                    <a:pt x="1750" y="1060"/>
                    <a:pt x="1750" y="1048"/>
                  </a:cubicBezTo>
                  <a:cubicBezTo>
                    <a:pt x="1726" y="917"/>
                    <a:pt x="1703" y="798"/>
                    <a:pt x="1607" y="691"/>
                  </a:cubicBezTo>
                  <a:cubicBezTo>
                    <a:pt x="1584" y="560"/>
                    <a:pt x="1488" y="453"/>
                    <a:pt x="1405" y="346"/>
                  </a:cubicBezTo>
                  <a:cubicBezTo>
                    <a:pt x="1357" y="262"/>
                    <a:pt x="1298" y="203"/>
                    <a:pt x="1214" y="155"/>
                  </a:cubicBezTo>
                  <a:cubicBezTo>
                    <a:pt x="1155" y="60"/>
                    <a:pt x="1060" y="12"/>
                    <a:pt x="964" y="12"/>
                  </a:cubicBezTo>
                  <a:cubicBezTo>
                    <a:pt x="702" y="1"/>
                    <a:pt x="452" y="1"/>
                    <a:pt x="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2415775" y="3583900"/>
              <a:ext cx="53600" cy="48425"/>
            </a:xfrm>
            <a:custGeom>
              <a:avLst/>
              <a:gdLst/>
              <a:ahLst/>
              <a:cxnLst/>
              <a:rect l="l" t="t" r="r" b="b"/>
              <a:pathLst>
                <a:path w="2144" h="1937" extrusionOk="0">
                  <a:moveTo>
                    <a:pt x="1143" y="1537"/>
                  </a:moveTo>
                  <a:cubicBezTo>
                    <a:pt x="1143" y="1537"/>
                    <a:pt x="1143" y="1537"/>
                    <a:pt x="1143" y="1548"/>
                  </a:cubicBezTo>
                  <a:cubicBezTo>
                    <a:pt x="1143" y="1537"/>
                    <a:pt x="1143" y="1537"/>
                    <a:pt x="1131" y="1537"/>
                  </a:cubicBezTo>
                  <a:close/>
                  <a:moveTo>
                    <a:pt x="1953" y="1"/>
                  </a:moveTo>
                  <a:cubicBezTo>
                    <a:pt x="1762" y="96"/>
                    <a:pt x="1596" y="215"/>
                    <a:pt x="1441" y="346"/>
                  </a:cubicBezTo>
                  <a:cubicBezTo>
                    <a:pt x="1286" y="382"/>
                    <a:pt x="1131" y="429"/>
                    <a:pt x="988" y="501"/>
                  </a:cubicBezTo>
                  <a:cubicBezTo>
                    <a:pt x="979" y="498"/>
                    <a:pt x="970" y="496"/>
                    <a:pt x="962" y="496"/>
                  </a:cubicBezTo>
                  <a:cubicBezTo>
                    <a:pt x="935" y="496"/>
                    <a:pt x="908" y="510"/>
                    <a:pt x="881" y="536"/>
                  </a:cubicBezTo>
                  <a:cubicBezTo>
                    <a:pt x="869" y="536"/>
                    <a:pt x="857" y="536"/>
                    <a:pt x="845" y="548"/>
                  </a:cubicBezTo>
                  <a:cubicBezTo>
                    <a:pt x="798" y="548"/>
                    <a:pt x="762" y="548"/>
                    <a:pt x="738" y="584"/>
                  </a:cubicBezTo>
                  <a:cubicBezTo>
                    <a:pt x="726" y="584"/>
                    <a:pt x="703" y="584"/>
                    <a:pt x="691" y="596"/>
                  </a:cubicBezTo>
                  <a:cubicBezTo>
                    <a:pt x="524" y="608"/>
                    <a:pt x="357" y="620"/>
                    <a:pt x="191" y="644"/>
                  </a:cubicBezTo>
                  <a:cubicBezTo>
                    <a:pt x="143" y="644"/>
                    <a:pt x="107" y="679"/>
                    <a:pt x="95" y="715"/>
                  </a:cubicBezTo>
                  <a:cubicBezTo>
                    <a:pt x="0" y="1096"/>
                    <a:pt x="36" y="1441"/>
                    <a:pt x="298" y="1751"/>
                  </a:cubicBezTo>
                  <a:cubicBezTo>
                    <a:pt x="357" y="1834"/>
                    <a:pt x="429" y="1929"/>
                    <a:pt x="548" y="1929"/>
                  </a:cubicBezTo>
                  <a:cubicBezTo>
                    <a:pt x="583" y="1934"/>
                    <a:pt x="616" y="1937"/>
                    <a:pt x="649" y="1937"/>
                  </a:cubicBezTo>
                  <a:cubicBezTo>
                    <a:pt x="706" y="1937"/>
                    <a:pt x="761" y="1928"/>
                    <a:pt x="822" y="1906"/>
                  </a:cubicBezTo>
                  <a:cubicBezTo>
                    <a:pt x="1143" y="1763"/>
                    <a:pt x="1429" y="1584"/>
                    <a:pt x="1643" y="1287"/>
                  </a:cubicBezTo>
                  <a:cubicBezTo>
                    <a:pt x="1786" y="1156"/>
                    <a:pt x="1881" y="989"/>
                    <a:pt x="1953" y="798"/>
                  </a:cubicBezTo>
                  <a:cubicBezTo>
                    <a:pt x="2143" y="536"/>
                    <a:pt x="2131" y="274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2231825" y="2084325"/>
              <a:ext cx="45250" cy="44525"/>
            </a:xfrm>
            <a:custGeom>
              <a:avLst/>
              <a:gdLst/>
              <a:ahLst/>
              <a:cxnLst/>
              <a:rect l="l" t="t" r="r" b="b"/>
              <a:pathLst>
                <a:path w="1810" h="1781" extrusionOk="0">
                  <a:moveTo>
                    <a:pt x="863" y="0"/>
                  </a:moveTo>
                  <a:cubicBezTo>
                    <a:pt x="834" y="0"/>
                    <a:pt x="804" y="12"/>
                    <a:pt x="774" y="36"/>
                  </a:cubicBezTo>
                  <a:cubicBezTo>
                    <a:pt x="643" y="72"/>
                    <a:pt x="512" y="95"/>
                    <a:pt x="381" y="131"/>
                  </a:cubicBezTo>
                  <a:cubicBezTo>
                    <a:pt x="274" y="155"/>
                    <a:pt x="191" y="238"/>
                    <a:pt x="131" y="322"/>
                  </a:cubicBezTo>
                  <a:cubicBezTo>
                    <a:pt x="0" y="548"/>
                    <a:pt x="48" y="655"/>
                    <a:pt x="298" y="714"/>
                  </a:cubicBezTo>
                  <a:cubicBezTo>
                    <a:pt x="310" y="726"/>
                    <a:pt x="322" y="726"/>
                    <a:pt x="333" y="726"/>
                  </a:cubicBezTo>
                  <a:cubicBezTo>
                    <a:pt x="365" y="758"/>
                    <a:pt x="402" y="763"/>
                    <a:pt x="441" y="763"/>
                  </a:cubicBezTo>
                  <a:cubicBezTo>
                    <a:pt x="460" y="763"/>
                    <a:pt x="480" y="762"/>
                    <a:pt x="500" y="762"/>
                  </a:cubicBezTo>
                  <a:cubicBezTo>
                    <a:pt x="619" y="798"/>
                    <a:pt x="738" y="845"/>
                    <a:pt x="857" y="881"/>
                  </a:cubicBezTo>
                  <a:cubicBezTo>
                    <a:pt x="941" y="953"/>
                    <a:pt x="1024" y="1012"/>
                    <a:pt x="1107" y="1084"/>
                  </a:cubicBezTo>
                  <a:cubicBezTo>
                    <a:pt x="1179" y="1191"/>
                    <a:pt x="1274" y="1286"/>
                    <a:pt x="1334" y="1405"/>
                  </a:cubicBezTo>
                  <a:cubicBezTo>
                    <a:pt x="1334" y="1417"/>
                    <a:pt x="1357" y="1429"/>
                    <a:pt x="1381" y="1441"/>
                  </a:cubicBezTo>
                  <a:cubicBezTo>
                    <a:pt x="1417" y="1548"/>
                    <a:pt x="1465" y="1655"/>
                    <a:pt x="1524" y="1750"/>
                  </a:cubicBezTo>
                  <a:cubicBezTo>
                    <a:pt x="1545" y="1771"/>
                    <a:pt x="1566" y="1781"/>
                    <a:pt x="1586" y="1781"/>
                  </a:cubicBezTo>
                  <a:cubicBezTo>
                    <a:pt x="1611" y="1781"/>
                    <a:pt x="1635" y="1765"/>
                    <a:pt x="1655" y="1738"/>
                  </a:cubicBezTo>
                  <a:cubicBezTo>
                    <a:pt x="1715" y="1667"/>
                    <a:pt x="1691" y="1560"/>
                    <a:pt x="1726" y="1488"/>
                  </a:cubicBezTo>
                  <a:cubicBezTo>
                    <a:pt x="1786" y="1381"/>
                    <a:pt x="1798" y="1274"/>
                    <a:pt x="1786" y="1167"/>
                  </a:cubicBezTo>
                  <a:cubicBezTo>
                    <a:pt x="1786" y="1119"/>
                    <a:pt x="1786" y="1084"/>
                    <a:pt x="1786" y="1036"/>
                  </a:cubicBezTo>
                  <a:cubicBezTo>
                    <a:pt x="1786" y="953"/>
                    <a:pt x="1810" y="869"/>
                    <a:pt x="1750" y="798"/>
                  </a:cubicBezTo>
                  <a:cubicBezTo>
                    <a:pt x="1750" y="750"/>
                    <a:pt x="1726" y="714"/>
                    <a:pt x="1703" y="679"/>
                  </a:cubicBezTo>
                  <a:cubicBezTo>
                    <a:pt x="1703" y="643"/>
                    <a:pt x="1703" y="619"/>
                    <a:pt x="1667" y="595"/>
                  </a:cubicBezTo>
                  <a:cubicBezTo>
                    <a:pt x="1655" y="512"/>
                    <a:pt x="1607" y="476"/>
                    <a:pt x="1548" y="441"/>
                  </a:cubicBezTo>
                  <a:cubicBezTo>
                    <a:pt x="1405" y="238"/>
                    <a:pt x="1226" y="83"/>
                    <a:pt x="988" y="36"/>
                  </a:cubicBezTo>
                  <a:lnTo>
                    <a:pt x="953" y="36"/>
                  </a:lnTo>
                  <a:cubicBezTo>
                    <a:pt x="923" y="12"/>
                    <a:pt x="893" y="0"/>
                    <a:pt x="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" name="Google Shape;281;p15"/>
          <p:cNvSpPr/>
          <p:nvPr/>
        </p:nvSpPr>
        <p:spPr>
          <a:xfrm rot="2871884">
            <a:off x="620897" y="35685"/>
            <a:ext cx="93177" cy="130951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5"/>
          <p:cNvSpPr/>
          <p:nvPr/>
        </p:nvSpPr>
        <p:spPr>
          <a:xfrm rot="2871884">
            <a:off x="210236" y="1481290"/>
            <a:ext cx="95106" cy="74102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5"/>
          <p:cNvSpPr/>
          <p:nvPr/>
        </p:nvSpPr>
        <p:spPr>
          <a:xfrm rot="2871790">
            <a:off x="641181" y="1999137"/>
            <a:ext cx="157634" cy="112895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5"/>
          <p:cNvSpPr/>
          <p:nvPr/>
        </p:nvSpPr>
        <p:spPr>
          <a:xfrm rot="2871884">
            <a:off x="895321" y="440518"/>
            <a:ext cx="104054" cy="78710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5"/>
          <p:cNvSpPr/>
          <p:nvPr/>
        </p:nvSpPr>
        <p:spPr>
          <a:xfrm rot="2871884">
            <a:off x="1563442" y="231174"/>
            <a:ext cx="85515" cy="171619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5"/>
          <p:cNvSpPr/>
          <p:nvPr/>
        </p:nvSpPr>
        <p:spPr>
          <a:xfrm rot="-4499962">
            <a:off x="5009189" y="4379031"/>
            <a:ext cx="122303" cy="96308"/>
          </a:xfrm>
          <a:custGeom>
            <a:avLst/>
            <a:gdLst/>
            <a:ahLst/>
            <a:cxnLst/>
            <a:rect l="l" t="t" r="r" b="b"/>
            <a:pathLst>
              <a:path w="2216" h="1745" extrusionOk="0">
                <a:moveTo>
                  <a:pt x="477" y="0"/>
                </a:moveTo>
                <a:cubicBezTo>
                  <a:pt x="358" y="0"/>
                  <a:pt x="251" y="24"/>
                  <a:pt x="132" y="60"/>
                </a:cubicBezTo>
                <a:cubicBezTo>
                  <a:pt x="96" y="72"/>
                  <a:pt x="96" y="107"/>
                  <a:pt x="84" y="131"/>
                </a:cubicBezTo>
                <a:cubicBezTo>
                  <a:pt x="1" y="369"/>
                  <a:pt x="37" y="596"/>
                  <a:pt x="168" y="798"/>
                </a:cubicBezTo>
                <a:cubicBezTo>
                  <a:pt x="168" y="834"/>
                  <a:pt x="180" y="858"/>
                  <a:pt x="203" y="881"/>
                </a:cubicBezTo>
                <a:cubicBezTo>
                  <a:pt x="251" y="1024"/>
                  <a:pt x="322" y="1155"/>
                  <a:pt x="418" y="1274"/>
                </a:cubicBezTo>
                <a:cubicBezTo>
                  <a:pt x="501" y="1381"/>
                  <a:pt x="596" y="1500"/>
                  <a:pt x="739" y="1536"/>
                </a:cubicBezTo>
                <a:cubicBezTo>
                  <a:pt x="763" y="1584"/>
                  <a:pt x="811" y="1620"/>
                  <a:pt x="858" y="1631"/>
                </a:cubicBezTo>
                <a:cubicBezTo>
                  <a:pt x="882" y="1655"/>
                  <a:pt x="906" y="1667"/>
                  <a:pt x="942" y="1667"/>
                </a:cubicBezTo>
                <a:cubicBezTo>
                  <a:pt x="1002" y="1728"/>
                  <a:pt x="1075" y="1744"/>
                  <a:pt x="1151" y="1744"/>
                </a:cubicBezTo>
                <a:cubicBezTo>
                  <a:pt x="1180" y="1744"/>
                  <a:pt x="1210" y="1742"/>
                  <a:pt x="1239" y="1739"/>
                </a:cubicBezTo>
                <a:cubicBezTo>
                  <a:pt x="1250" y="1741"/>
                  <a:pt x="1261" y="1742"/>
                  <a:pt x="1271" y="1742"/>
                </a:cubicBezTo>
                <a:cubicBezTo>
                  <a:pt x="1316" y="1742"/>
                  <a:pt x="1355" y="1722"/>
                  <a:pt x="1394" y="1703"/>
                </a:cubicBezTo>
                <a:cubicBezTo>
                  <a:pt x="1406" y="1703"/>
                  <a:pt x="1418" y="1704"/>
                  <a:pt x="1430" y="1704"/>
                </a:cubicBezTo>
                <a:cubicBezTo>
                  <a:pt x="1744" y="1704"/>
                  <a:pt x="1973" y="1552"/>
                  <a:pt x="2180" y="1334"/>
                </a:cubicBezTo>
                <a:cubicBezTo>
                  <a:pt x="2215" y="1286"/>
                  <a:pt x="2204" y="1239"/>
                  <a:pt x="2144" y="1215"/>
                </a:cubicBezTo>
                <a:cubicBezTo>
                  <a:pt x="2061" y="1167"/>
                  <a:pt x="1965" y="1131"/>
                  <a:pt x="1858" y="1119"/>
                </a:cubicBezTo>
                <a:cubicBezTo>
                  <a:pt x="1823" y="1084"/>
                  <a:pt x="1775" y="1084"/>
                  <a:pt x="1727" y="1084"/>
                </a:cubicBezTo>
                <a:lnTo>
                  <a:pt x="1239" y="786"/>
                </a:lnTo>
                <a:cubicBezTo>
                  <a:pt x="1108" y="667"/>
                  <a:pt x="1025" y="512"/>
                  <a:pt x="870" y="417"/>
                </a:cubicBezTo>
                <a:cubicBezTo>
                  <a:pt x="787" y="322"/>
                  <a:pt x="703" y="227"/>
                  <a:pt x="632" y="107"/>
                </a:cubicBezTo>
                <a:cubicBezTo>
                  <a:pt x="596" y="48"/>
                  <a:pt x="549" y="12"/>
                  <a:pt x="4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5"/>
          <p:cNvSpPr/>
          <p:nvPr/>
        </p:nvSpPr>
        <p:spPr>
          <a:xfrm rot="-4499962">
            <a:off x="5489452" y="3754663"/>
            <a:ext cx="85435" cy="80910"/>
          </a:xfrm>
          <a:custGeom>
            <a:avLst/>
            <a:gdLst/>
            <a:ahLst/>
            <a:cxnLst/>
            <a:rect l="l" t="t" r="r" b="b"/>
            <a:pathLst>
              <a:path w="1548" h="1466" extrusionOk="0">
                <a:moveTo>
                  <a:pt x="107" y="362"/>
                </a:moveTo>
                <a:cubicBezTo>
                  <a:pt x="107" y="362"/>
                  <a:pt x="107" y="374"/>
                  <a:pt x="95" y="374"/>
                </a:cubicBezTo>
                <a:cubicBezTo>
                  <a:pt x="95" y="362"/>
                  <a:pt x="95" y="362"/>
                  <a:pt x="95" y="362"/>
                </a:cubicBezTo>
                <a:close/>
                <a:moveTo>
                  <a:pt x="941" y="398"/>
                </a:moveTo>
                <a:cubicBezTo>
                  <a:pt x="941" y="398"/>
                  <a:pt x="953" y="410"/>
                  <a:pt x="953" y="410"/>
                </a:cubicBezTo>
                <a:cubicBezTo>
                  <a:pt x="953" y="410"/>
                  <a:pt x="941" y="422"/>
                  <a:pt x="941" y="433"/>
                </a:cubicBezTo>
                <a:cubicBezTo>
                  <a:pt x="941" y="422"/>
                  <a:pt x="941" y="410"/>
                  <a:pt x="941" y="398"/>
                </a:cubicBezTo>
                <a:close/>
                <a:moveTo>
                  <a:pt x="108" y="1"/>
                </a:moveTo>
                <a:cubicBezTo>
                  <a:pt x="85" y="1"/>
                  <a:pt x="69" y="16"/>
                  <a:pt x="60" y="52"/>
                </a:cubicBezTo>
                <a:cubicBezTo>
                  <a:pt x="60" y="112"/>
                  <a:pt x="60" y="183"/>
                  <a:pt x="60" y="243"/>
                </a:cubicBezTo>
                <a:cubicBezTo>
                  <a:pt x="12" y="326"/>
                  <a:pt x="0" y="410"/>
                  <a:pt x="60" y="493"/>
                </a:cubicBezTo>
                <a:lnTo>
                  <a:pt x="48" y="493"/>
                </a:lnTo>
                <a:cubicBezTo>
                  <a:pt x="72" y="600"/>
                  <a:pt x="119" y="672"/>
                  <a:pt x="226" y="707"/>
                </a:cubicBezTo>
                <a:cubicBezTo>
                  <a:pt x="238" y="755"/>
                  <a:pt x="262" y="791"/>
                  <a:pt x="298" y="814"/>
                </a:cubicBezTo>
                <a:cubicBezTo>
                  <a:pt x="441" y="993"/>
                  <a:pt x="607" y="1136"/>
                  <a:pt x="822" y="1231"/>
                </a:cubicBezTo>
                <a:cubicBezTo>
                  <a:pt x="941" y="1303"/>
                  <a:pt x="1060" y="1374"/>
                  <a:pt x="1179" y="1445"/>
                </a:cubicBezTo>
                <a:cubicBezTo>
                  <a:pt x="1201" y="1459"/>
                  <a:pt x="1222" y="1466"/>
                  <a:pt x="1241" y="1466"/>
                </a:cubicBezTo>
                <a:cubicBezTo>
                  <a:pt x="1272" y="1466"/>
                  <a:pt x="1299" y="1447"/>
                  <a:pt x="1322" y="1410"/>
                </a:cubicBezTo>
                <a:cubicBezTo>
                  <a:pt x="1334" y="1398"/>
                  <a:pt x="1346" y="1386"/>
                  <a:pt x="1357" y="1374"/>
                </a:cubicBezTo>
                <a:cubicBezTo>
                  <a:pt x="1381" y="1362"/>
                  <a:pt x="1393" y="1326"/>
                  <a:pt x="1393" y="1303"/>
                </a:cubicBezTo>
                <a:cubicBezTo>
                  <a:pt x="1393" y="1291"/>
                  <a:pt x="1393" y="1279"/>
                  <a:pt x="1393" y="1267"/>
                </a:cubicBezTo>
                <a:cubicBezTo>
                  <a:pt x="1453" y="1160"/>
                  <a:pt x="1512" y="1041"/>
                  <a:pt x="1500" y="910"/>
                </a:cubicBezTo>
                <a:cubicBezTo>
                  <a:pt x="1524" y="898"/>
                  <a:pt x="1524" y="874"/>
                  <a:pt x="1524" y="838"/>
                </a:cubicBezTo>
                <a:cubicBezTo>
                  <a:pt x="1548" y="672"/>
                  <a:pt x="1500" y="505"/>
                  <a:pt x="1429" y="350"/>
                </a:cubicBezTo>
                <a:cubicBezTo>
                  <a:pt x="1399" y="300"/>
                  <a:pt x="1369" y="250"/>
                  <a:pt x="1310" y="250"/>
                </a:cubicBezTo>
                <a:cubicBezTo>
                  <a:pt x="1299" y="250"/>
                  <a:pt x="1287" y="251"/>
                  <a:pt x="1274" y="255"/>
                </a:cubicBezTo>
                <a:cubicBezTo>
                  <a:pt x="1226" y="273"/>
                  <a:pt x="1176" y="276"/>
                  <a:pt x="1124" y="276"/>
                </a:cubicBezTo>
                <a:cubicBezTo>
                  <a:pt x="1098" y="276"/>
                  <a:pt x="1071" y="275"/>
                  <a:pt x="1045" y="275"/>
                </a:cubicBezTo>
                <a:cubicBezTo>
                  <a:pt x="1018" y="275"/>
                  <a:pt x="991" y="276"/>
                  <a:pt x="965" y="279"/>
                </a:cubicBezTo>
                <a:cubicBezTo>
                  <a:pt x="774" y="231"/>
                  <a:pt x="595" y="183"/>
                  <a:pt x="417" y="100"/>
                </a:cubicBezTo>
                <a:cubicBezTo>
                  <a:pt x="334" y="52"/>
                  <a:pt x="226" y="29"/>
                  <a:pt x="131" y="5"/>
                </a:cubicBezTo>
                <a:cubicBezTo>
                  <a:pt x="123" y="2"/>
                  <a:pt x="115" y="1"/>
                  <a:pt x="1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5"/>
          <p:cNvSpPr/>
          <p:nvPr/>
        </p:nvSpPr>
        <p:spPr>
          <a:xfrm rot="-4499962">
            <a:off x="3693956" y="3876312"/>
            <a:ext cx="139357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5"/>
          <p:cNvSpPr/>
          <p:nvPr/>
        </p:nvSpPr>
        <p:spPr>
          <a:xfrm rot="-4499962">
            <a:off x="5446754" y="4206161"/>
            <a:ext cx="100558" cy="128484"/>
          </a:xfrm>
          <a:custGeom>
            <a:avLst/>
            <a:gdLst/>
            <a:ahLst/>
            <a:cxnLst/>
            <a:rect l="l" t="t" r="r" b="b"/>
            <a:pathLst>
              <a:path w="1822" h="2328" extrusionOk="0">
                <a:moveTo>
                  <a:pt x="1357" y="1775"/>
                </a:moveTo>
                <a:cubicBezTo>
                  <a:pt x="1345" y="1787"/>
                  <a:pt x="1334" y="1810"/>
                  <a:pt x="1334" y="1834"/>
                </a:cubicBezTo>
                <a:cubicBezTo>
                  <a:pt x="1322" y="1822"/>
                  <a:pt x="1322" y="1798"/>
                  <a:pt x="1310" y="1786"/>
                </a:cubicBezTo>
                <a:cubicBezTo>
                  <a:pt x="1333" y="1786"/>
                  <a:pt x="1345" y="1786"/>
                  <a:pt x="1357" y="1775"/>
                </a:cubicBezTo>
                <a:close/>
                <a:moveTo>
                  <a:pt x="202" y="1"/>
                </a:moveTo>
                <a:cubicBezTo>
                  <a:pt x="143" y="1"/>
                  <a:pt x="107" y="36"/>
                  <a:pt x="83" y="84"/>
                </a:cubicBezTo>
                <a:cubicBezTo>
                  <a:pt x="12" y="239"/>
                  <a:pt x="0" y="405"/>
                  <a:pt x="0" y="560"/>
                </a:cubicBezTo>
                <a:cubicBezTo>
                  <a:pt x="0" y="691"/>
                  <a:pt x="167" y="703"/>
                  <a:pt x="238" y="786"/>
                </a:cubicBezTo>
                <a:cubicBezTo>
                  <a:pt x="250" y="798"/>
                  <a:pt x="250" y="798"/>
                  <a:pt x="262" y="798"/>
                </a:cubicBezTo>
                <a:cubicBezTo>
                  <a:pt x="464" y="953"/>
                  <a:pt x="667" y="1096"/>
                  <a:pt x="833" y="1286"/>
                </a:cubicBezTo>
                <a:cubicBezTo>
                  <a:pt x="845" y="1310"/>
                  <a:pt x="881" y="1334"/>
                  <a:pt x="905" y="1346"/>
                </a:cubicBezTo>
                <a:cubicBezTo>
                  <a:pt x="988" y="1501"/>
                  <a:pt x="1083" y="1644"/>
                  <a:pt x="1167" y="1786"/>
                </a:cubicBezTo>
                <a:cubicBezTo>
                  <a:pt x="1214" y="1894"/>
                  <a:pt x="1238" y="2001"/>
                  <a:pt x="1310" y="2096"/>
                </a:cubicBezTo>
                <a:cubicBezTo>
                  <a:pt x="1310" y="2144"/>
                  <a:pt x="1298" y="2203"/>
                  <a:pt x="1357" y="2239"/>
                </a:cubicBezTo>
                <a:cubicBezTo>
                  <a:pt x="1406" y="2298"/>
                  <a:pt x="1444" y="2328"/>
                  <a:pt x="1480" y="2328"/>
                </a:cubicBezTo>
                <a:cubicBezTo>
                  <a:pt x="1523" y="2328"/>
                  <a:pt x="1562" y="2283"/>
                  <a:pt x="1607" y="2191"/>
                </a:cubicBezTo>
                <a:cubicBezTo>
                  <a:pt x="1643" y="2167"/>
                  <a:pt x="1655" y="2132"/>
                  <a:pt x="1655" y="2096"/>
                </a:cubicBezTo>
                <a:cubicBezTo>
                  <a:pt x="1655" y="2025"/>
                  <a:pt x="1679" y="1953"/>
                  <a:pt x="1703" y="1894"/>
                </a:cubicBezTo>
                <a:cubicBezTo>
                  <a:pt x="1762" y="1822"/>
                  <a:pt x="1762" y="1739"/>
                  <a:pt x="1762" y="1656"/>
                </a:cubicBezTo>
                <a:cubicBezTo>
                  <a:pt x="1822" y="1477"/>
                  <a:pt x="1822" y="1263"/>
                  <a:pt x="1750" y="1096"/>
                </a:cubicBezTo>
                <a:cubicBezTo>
                  <a:pt x="1762" y="1084"/>
                  <a:pt x="1750" y="1060"/>
                  <a:pt x="1750" y="1048"/>
                </a:cubicBezTo>
                <a:cubicBezTo>
                  <a:pt x="1726" y="917"/>
                  <a:pt x="1703" y="798"/>
                  <a:pt x="1607" y="691"/>
                </a:cubicBezTo>
                <a:cubicBezTo>
                  <a:pt x="1584" y="560"/>
                  <a:pt x="1488" y="453"/>
                  <a:pt x="1405" y="346"/>
                </a:cubicBezTo>
                <a:cubicBezTo>
                  <a:pt x="1357" y="262"/>
                  <a:pt x="1298" y="203"/>
                  <a:pt x="1214" y="155"/>
                </a:cubicBezTo>
                <a:cubicBezTo>
                  <a:pt x="1155" y="60"/>
                  <a:pt x="1060" y="12"/>
                  <a:pt x="964" y="12"/>
                </a:cubicBezTo>
                <a:cubicBezTo>
                  <a:pt x="702" y="1"/>
                  <a:pt x="452" y="1"/>
                  <a:pt x="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5"/>
          <p:cNvSpPr/>
          <p:nvPr/>
        </p:nvSpPr>
        <p:spPr>
          <a:xfrm rot="-4499962">
            <a:off x="3955835" y="4272362"/>
            <a:ext cx="99895" cy="98295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1" name="Google Shape;291;p15"/>
          <p:cNvGrpSpPr/>
          <p:nvPr/>
        </p:nvGrpSpPr>
        <p:grpSpPr>
          <a:xfrm rot="2871884">
            <a:off x="8149378" y="2016240"/>
            <a:ext cx="326683" cy="704967"/>
            <a:chOff x="3564996" y="4162080"/>
            <a:chExt cx="250161" cy="539836"/>
          </a:xfrm>
        </p:grpSpPr>
        <p:sp>
          <p:nvSpPr>
            <p:cNvPr id="292" name="Google Shape;292;p15"/>
            <p:cNvSpPr/>
            <p:nvPr/>
          </p:nvSpPr>
          <p:spPr>
            <a:xfrm>
              <a:off x="3564996" y="416208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3694447" y="461546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" name="Google Shape;294;p15"/>
          <p:cNvSpPr/>
          <p:nvPr/>
        </p:nvSpPr>
        <p:spPr>
          <a:xfrm rot="2871790">
            <a:off x="814436" y="2536947"/>
            <a:ext cx="155706" cy="69601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5" name="Google Shape;295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4726" y="3654601"/>
            <a:ext cx="1233875" cy="83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3550" y="602125"/>
            <a:ext cx="2302150" cy="110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7025" y="3874700"/>
            <a:ext cx="3334950" cy="2268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213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9" r:id="rId3"/>
    <p:sldLayoutId id="2147483676" r:id="rId4"/>
    <p:sldLayoutId id="2147483679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FUN TIME 2</a:t>
            </a:r>
            <a:endParaRPr dirty="0"/>
          </a:p>
        </p:txBody>
      </p:sp>
      <p:sp>
        <p:nvSpPr>
          <p:cNvPr id="151" name="Google Shape;151;p33"/>
          <p:cNvSpPr/>
          <p:nvPr/>
        </p:nvSpPr>
        <p:spPr>
          <a:xfrm>
            <a:off x="8267600" y="2675650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3"/>
          <p:cNvSpPr/>
          <p:nvPr/>
        </p:nvSpPr>
        <p:spPr>
          <a:xfrm>
            <a:off x="557800" y="4070913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3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" name="Google Shape;154;p33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575600" y="2571750"/>
            <a:ext cx="1767550" cy="24732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6368425" y="3177488"/>
            <a:ext cx="2372800" cy="1808625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2567004" y="3077175"/>
            <a:ext cx="4009992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" name="Google Shape;263;p33"/>
          <p:cNvGrpSpPr/>
          <p:nvPr/>
        </p:nvGrpSpPr>
        <p:grpSpPr>
          <a:xfrm>
            <a:off x="41963" y="249125"/>
            <a:ext cx="608900" cy="407500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482238" y="720825"/>
            <a:ext cx="475525" cy="287725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38"/>
          <p:cNvSpPr/>
          <p:nvPr/>
        </p:nvSpPr>
        <p:spPr>
          <a:xfrm>
            <a:off x="4730458" y="2245075"/>
            <a:ext cx="365384" cy="298613"/>
          </a:xfrm>
          <a:custGeom>
            <a:avLst/>
            <a:gdLst/>
            <a:ahLst/>
            <a:cxnLst/>
            <a:rect l="l" t="t" r="r" b="b"/>
            <a:pathLst>
              <a:path w="14277" h="11668" extrusionOk="0">
                <a:moveTo>
                  <a:pt x="10812" y="649"/>
                </a:moveTo>
                <a:cubicBezTo>
                  <a:pt x="10800" y="649"/>
                  <a:pt x="10800" y="661"/>
                  <a:pt x="10800" y="661"/>
                </a:cubicBezTo>
                <a:cubicBezTo>
                  <a:pt x="10800" y="649"/>
                  <a:pt x="10800" y="649"/>
                  <a:pt x="10812" y="649"/>
                </a:cubicBezTo>
                <a:close/>
                <a:moveTo>
                  <a:pt x="4096" y="684"/>
                </a:moveTo>
                <a:cubicBezTo>
                  <a:pt x="4132" y="696"/>
                  <a:pt x="4168" y="696"/>
                  <a:pt x="4180" y="696"/>
                </a:cubicBezTo>
                <a:cubicBezTo>
                  <a:pt x="4185" y="694"/>
                  <a:pt x="4188" y="693"/>
                  <a:pt x="4190" y="693"/>
                </a:cubicBezTo>
                <a:cubicBezTo>
                  <a:pt x="4199" y="693"/>
                  <a:pt x="4192" y="708"/>
                  <a:pt x="4192" y="708"/>
                </a:cubicBezTo>
                <a:cubicBezTo>
                  <a:pt x="4192" y="744"/>
                  <a:pt x="4204" y="768"/>
                  <a:pt x="4216" y="792"/>
                </a:cubicBezTo>
                <a:cubicBezTo>
                  <a:pt x="4180" y="756"/>
                  <a:pt x="4144" y="720"/>
                  <a:pt x="4096" y="684"/>
                </a:cubicBezTo>
                <a:close/>
                <a:moveTo>
                  <a:pt x="5108" y="1054"/>
                </a:moveTo>
                <a:cubicBezTo>
                  <a:pt x="5108" y="1065"/>
                  <a:pt x="5108" y="1065"/>
                  <a:pt x="5108" y="1065"/>
                </a:cubicBezTo>
                <a:cubicBezTo>
                  <a:pt x="5097" y="1065"/>
                  <a:pt x="5097" y="1077"/>
                  <a:pt x="5085" y="1077"/>
                </a:cubicBezTo>
                <a:lnTo>
                  <a:pt x="5085" y="1077"/>
                </a:lnTo>
                <a:cubicBezTo>
                  <a:pt x="5097" y="1077"/>
                  <a:pt x="5097" y="1065"/>
                  <a:pt x="5108" y="1054"/>
                </a:cubicBezTo>
                <a:close/>
                <a:moveTo>
                  <a:pt x="9097" y="1089"/>
                </a:moveTo>
                <a:cubicBezTo>
                  <a:pt x="9109" y="1089"/>
                  <a:pt x="9109" y="1089"/>
                  <a:pt x="9109" y="1101"/>
                </a:cubicBezTo>
                <a:lnTo>
                  <a:pt x="9097" y="1101"/>
                </a:lnTo>
                <a:cubicBezTo>
                  <a:pt x="9097" y="1101"/>
                  <a:pt x="9097" y="1089"/>
                  <a:pt x="9097" y="1089"/>
                </a:cubicBezTo>
                <a:close/>
                <a:moveTo>
                  <a:pt x="1965" y="1101"/>
                </a:moveTo>
                <a:cubicBezTo>
                  <a:pt x="1965" y="1113"/>
                  <a:pt x="1965" y="1125"/>
                  <a:pt x="1953" y="1125"/>
                </a:cubicBezTo>
                <a:cubicBezTo>
                  <a:pt x="1953" y="1113"/>
                  <a:pt x="1965" y="1113"/>
                  <a:pt x="1965" y="1101"/>
                </a:cubicBezTo>
                <a:close/>
                <a:moveTo>
                  <a:pt x="8930" y="1149"/>
                </a:moveTo>
                <a:cubicBezTo>
                  <a:pt x="8930" y="1161"/>
                  <a:pt x="8918" y="1161"/>
                  <a:pt x="8918" y="1173"/>
                </a:cubicBezTo>
                <a:cubicBezTo>
                  <a:pt x="8918" y="1161"/>
                  <a:pt x="8918" y="1161"/>
                  <a:pt x="8930" y="1149"/>
                </a:cubicBezTo>
                <a:close/>
                <a:moveTo>
                  <a:pt x="3799" y="1232"/>
                </a:moveTo>
                <a:cubicBezTo>
                  <a:pt x="3799" y="1244"/>
                  <a:pt x="3787" y="1244"/>
                  <a:pt x="3775" y="1244"/>
                </a:cubicBezTo>
                <a:cubicBezTo>
                  <a:pt x="3787" y="1244"/>
                  <a:pt x="3787" y="1232"/>
                  <a:pt x="3787" y="1232"/>
                </a:cubicBezTo>
                <a:close/>
                <a:moveTo>
                  <a:pt x="3971" y="1259"/>
                </a:moveTo>
                <a:cubicBezTo>
                  <a:pt x="3989" y="1259"/>
                  <a:pt x="4007" y="1262"/>
                  <a:pt x="4025" y="1268"/>
                </a:cubicBezTo>
                <a:cubicBezTo>
                  <a:pt x="4001" y="1280"/>
                  <a:pt x="3965" y="1292"/>
                  <a:pt x="3942" y="1316"/>
                </a:cubicBezTo>
                <a:cubicBezTo>
                  <a:pt x="3930" y="1304"/>
                  <a:pt x="3906" y="1292"/>
                  <a:pt x="3918" y="1268"/>
                </a:cubicBezTo>
                <a:cubicBezTo>
                  <a:pt x="3936" y="1262"/>
                  <a:pt x="3954" y="1259"/>
                  <a:pt x="3971" y="1259"/>
                </a:cubicBezTo>
                <a:close/>
                <a:moveTo>
                  <a:pt x="9359" y="1387"/>
                </a:moveTo>
                <a:cubicBezTo>
                  <a:pt x="9359" y="1387"/>
                  <a:pt x="9359" y="1387"/>
                  <a:pt x="9359" y="1399"/>
                </a:cubicBezTo>
                <a:lnTo>
                  <a:pt x="9347" y="1399"/>
                </a:lnTo>
                <a:cubicBezTo>
                  <a:pt x="9347" y="1387"/>
                  <a:pt x="9359" y="1387"/>
                  <a:pt x="9359" y="1387"/>
                </a:cubicBezTo>
                <a:close/>
                <a:moveTo>
                  <a:pt x="3870" y="1518"/>
                </a:moveTo>
                <a:cubicBezTo>
                  <a:pt x="3882" y="1530"/>
                  <a:pt x="3882" y="1530"/>
                  <a:pt x="3882" y="1530"/>
                </a:cubicBezTo>
                <a:lnTo>
                  <a:pt x="3870" y="1530"/>
                </a:lnTo>
                <a:cubicBezTo>
                  <a:pt x="3870" y="1530"/>
                  <a:pt x="3870" y="1530"/>
                  <a:pt x="3870" y="1518"/>
                </a:cubicBezTo>
                <a:close/>
                <a:moveTo>
                  <a:pt x="13800" y="1851"/>
                </a:moveTo>
                <a:cubicBezTo>
                  <a:pt x="13800" y="1863"/>
                  <a:pt x="13788" y="1863"/>
                  <a:pt x="13788" y="1863"/>
                </a:cubicBezTo>
                <a:cubicBezTo>
                  <a:pt x="13788" y="1863"/>
                  <a:pt x="13788" y="1863"/>
                  <a:pt x="13776" y="1851"/>
                </a:cubicBezTo>
                <a:close/>
                <a:moveTo>
                  <a:pt x="5489" y="1863"/>
                </a:moveTo>
                <a:cubicBezTo>
                  <a:pt x="5489" y="1875"/>
                  <a:pt x="5489" y="1875"/>
                  <a:pt x="5489" y="1875"/>
                </a:cubicBezTo>
                <a:cubicBezTo>
                  <a:pt x="5489" y="1875"/>
                  <a:pt x="5486" y="1872"/>
                  <a:pt x="5482" y="1871"/>
                </a:cubicBezTo>
                <a:lnTo>
                  <a:pt x="5482" y="1871"/>
                </a:lnTo>
                <a:cubicBezTo>
                  <a:pt x="5484" y="1869"/>
                  <a:pt x="5486" y="1866"/>
                  <a:pt x="5489" y="1863"/>
                </a:cubicBezTo>
                <a:close/>
                <a:moveTo>
                  <a:pt x="8180" y="1875"/>
                </a:moveTo>
                <a:cubicBezTo>
                  <a:pt x="8180" y="1887"/>
                  <a:pt x="8180" y="1887"/>
                  <a:pt x="8180" y="1887"/>
                </a:cubicBezTo>
                <a:cubicBezTo>
                  <a:pt x="8180" y="1887"/>
                  <a:pt x="8168" y="1887"/>
                  <a:pt x="8168" y="1875"/>
                </a:cubicBezTo>
                <a:close/>
                <a:moveTo>
                  <a:pt x="155" y="2054"/>
                </a:moveTo>
                <a:cubicBezTo>
                  <a:pt x="167" y="2078"/>
                  <a:pt x="167" y="2089"/>
                  <a:pt x="179" y="2101"/>
                </a:cubicBezTo>
                <a:cubicBezTo>
                  <a:pt x="167" y="2113"/>
                  <a:pt x="144" y="2125"/>
                  <a:pt x="120" y="2149"/>
                </a:cubicBezTo>
                <a:cubicBezTo>
                  <a:pt x="132" y="2113"/>
                  <a:pt x="144" y="2089"/>
                  <a:pt x="155" y="2054"/>
                </a:cubicBezTo>
                <a:close/>
                <a:moveTo>
                  <a:pt x="1239" y="2173"/>
                </a:moveTo>
                <a:cubicBezTo>
                  <a:pt x="1239" y="2185"/>
                  <a:pt x="1239" y="2185"/>
                  <a:pt x="1239" y="2185"/>
                </a:cubicBezTo>
                <a:lnTo>
                  <a:pt x="1227" y="2185"/>
                </a:lnTo>
                <a:cubicBezTo>
                  <a:pt x="1239" y="2185"/>
                  <a:pt x="1239" y="2185"/>
                  <a:pt x="1239" y="2173"/>
                </a:cubicBezTo>
                <a:close/>
                <a:moveTo>
                  <a:pt x="2322" y="2256"/>
                </a:moveTo>
                <a:cubicBezTo>
                  <a:pt x="2322" y="2268"/>
                  <a:pt x="2322" y="2268"/>
                  <a:pt x="2311" y="2280"/>
                </a:cubicBezTo>
                <a:cubicBezTo>
                  <a:pt x="2322" y="2268"/>
                  <a:pt x="2322" y="2256"/>
                  <a:pt x="2322" y="2256"/>
                </a:cubicBezTo>
                <a:close/>
                <a:moveTo>
                  <a:pt x="4323" y="2363"/>
                </a:moveTo>
                <a:cubicBezTo>
                  <a:pt x="4311" y="2363"/>
                  <a:pt x="4311" y="2363"/>
                  <a:pt x="4311" y="2375"/>
                </a:cubicBezTo>
                <a:cubicBezTo>
                  <a:pt x="4311" y="2363"/>
                  <a:pt x="4299" y="2363"/>
                  <a:pt x="4299" y="2363"/>
                </a:cubicBezTo>
                <a:close/>
                <a:moveTo>
                  <a:pt x="2632" y="2387"/>
                </a:moveTo>
                <a:cubicBezTo>
                  <a:pt x="2632" y="2399"/>
                  <a:pt x="2632" y="2399"/>
                  <a:pt x="2632" y="2399"/>
                </a:cubicBezTo>
                <a:cubicBezTo>
                  <a:pt x="2620" y="2399"/>
                  <a:pt x="2620" y="2399"/>
                  <a:pt x="2620" y="2387"/>
                </a:cubicBezTo>
                <a:close/>
                <a:moveTo>
                  <a:pt x="12645" y="2411"/>
                </a:moveTo>
                <a:cubicBezTo>
                  <a:pt x="12645" y="2417"/>
                  <a:pt x="12642" y="2420"/>
                  <a:pt x="12638" y="2420"/>
                </a:cubicBezTo>
                <a:cubicBezTo>
                  <a:pt x="12633" y="2420"/>
                  <a:pt x="12627" y="2417"/>
                  <a:pt x="12621" y="2411"/>
                </a:cubicBezTo>
                <a:close/>
                <a:moveTo>
                  <a:pt x="3180" y="2518"/>
                </a:moveTo>
                <a:cubicBezTo>
                  <a:pt x="3180" y="2518"/>
                  <a:pt x="3180" y="2518"/>
                  <a:pt x="3180" y="2530"/>
                </a:cubicBezTo>
                <a:cubicBezTo>
                  <a:pt x="3180" y="2518"/>
                  <a:pt x="3168" y="2518"/>
                  <a:pt x="3168" y="2518"/>
                </a:cubicBezTo>
                <a:close/>
                <a:moveTo>
                  <a:pt x="4549" y="2530"/>
                </a:moveTo>
                <a:cubicBezTo>
                  <a:pt x="4561" y="2530"/>
                  <a:pt x="4561" y="2530"/>
                  <a:pt x="4573" y="2542"/>
                </a:cubicBezTo>
                <a:cubicBezTo>
                  <a:pt x="4561" y="2542"/>
                  <a:pt x="4561" y="2530"/>
                  <a:pt x="4549" y="2530"/>
                </a:cubicBezTo>
                <a:close/>
                <a:moveTo>
                  <a:pt x="6513" y="2530"/>
                </a:moveTo>
                <a:cubicBezTo>
                  <a:pt x="6513" y="2530"/>
                  <a:pt x="6513" y="2542"/>
                  <a:pt x="6513" y="2542"/>
                </a:cubicBezTo>
                <a:lnTo>
                  <a:pt x="6502" y="2542"/>
                </a:lnTo>
                <a:cubicBezTo>
                  <a:pt x="6502" y="2542"/>
                  <a:pt x="6502" y="2530"/>
                  <a:pt x="6513" y="2530"/>
                </a:cubicBezTo>
                <a:close/>
                <a:moveTo>
                  <a:pt x="3858" y="2613"/>
                </a:moveTo>
                <a:cubicBezTo>
                  <a:pt x="3846" y="2625"/>
                  <a:pt x="3835" y="2637"/>
                  <a:pt x="3835" y="2637"/>
                </a:cubicBezTo>
                <a:cubicBezTo>
                  <a:pt x="3835" y="2637"/>
                  <a:pt x="3835" y="2625"/>
                  <a:pt x="3823" y="2625"/>
                </a:cubicBezTo>
                <a:cubicBezTo>
                  <a:pt x="3834" y="2625"/>
                  <a:pt x="3846" y="2625"/>
                  <a:pt x="3858" y="2613"/>
                </a:cubicBezTo>
                <a:close/>
                <a:moveTo>
                  <a:pt x="11990" y="2816"/>
                </a:moveTo>
                <a:cubicBezTo>
                  <a:pt x="11978" y="2828"/>
                  <a:pt x="11978" y="2828"/>
                  <a:pt x="11966" y="2840"/>
                </a:cubicBezTo>
                <a:cubicBezTo>
                  <a:pt x="11966" y="2828"/>
                  <a:pt x="11966" y="2828"/>
                  <a:pt x="11966" y="2828"/>
                </a:cubicBezTo>
                <a:cubicBezTo>
                  <a:pt x="11966" y="2816"/>
                  <a:pt x="11978" y="2816"/>
                  <a:pt x="11990" y="2816"/>
                </a:cubicBezTo>
                <a:close/>
                <a:moveTo>
                  <a:pt x="2489" y="2851"/>
                </a:moveTo>
                <a:cubicBezTo>
                  <a:pt x="2489" y="2863"/>
                  <a:pt x="2501" y="2887"/>
                  <a:pt x="2513" y="2899"/>
                </a:cubicBezTo>
                <a:cubicBezTo>
                  <a:pt x="2501" y="2899"/>
                  <a:pt x="2489" y="2887"/>
                  <a:pt x="2489" y="2875"/>
                </a:cubicBezTo>
                <a:cubicBezTo>
                  <a:pt x="2489" y="2863"/>
                  <a:pt x="2489" y="2851"/>
                  <a:pt x="2477" y="2851"/>
                </a:cubicBezTo>
                <a:close/>
                <a:moveTo>
                  <a:pt x="501" y="2947"/>
                </a:moveTo>
                <a:cubicBezTo>
                  <a:pt x="513" y="2959"/>
                  <a:pt x="513" y="2959"/>
                  <a:pt x="513" y="2959"/>
                </a:cubicBezTo>
                <a:cubicBezTo>
                  <a:pt x="513" y="2959"/>
                  <a:pt x="513" y="2970"/>
                  <a:pt x="501" y="2970"/>
                </a:cubicBezTo>
                <a:cubicBezTo>
                  <a:pt x="501" y="2959"/>
                  <a:pt x="501" y="2959"/>
                  <a:pt x="501" y="2947"/>
                </a:cubicBezTo>
                <a:close/>
                <a:moveTo>
                  <a:pt x="13229" y="2959"/>
                </a:moveTo>
                <a:cubicBezTo>
                  <a:pt x="13229" y="2970"/>
                  <a:pt x="13229" y="2970"/>
                  <a:pt x="13229" y="2982"/>
                </a:cubicBezTo>
                <a:cubicBezTo>
                  <a:pt x="13217" y="2982"/>
                  <a:pt x="13205" y="2982"/>
                  <a:pt x="13193" y="2970"/>
                </a:cubicBezTo>
                <a:cubicBezTo>
                  <a:pt x="13205" y="2970"/>
                  <a:pt x="13217" y="2970"/>
                  <a:pt x="13229" y="2959"/>
                </a:cubicBezTo>
                <a:close/>
                <a:moveTo>
                  <a:pt x="9169" y="2982"/>
                </a:moveTo>
                <a:lnTo>
                  <a:pt x="9169" y="2982"/>
                </a:lnTo>
                <a:cubicBezTo>
                  <a:pt x="9169" y="2994"/>
                  <a:pt x="9180" y="2994"/>
                  <a:pt x="9192" y="3006"/>
                </a:cubicBezTo>
                <a:lnTo>
                  <a:pt x="9180" y="3006"/>
                </a:lnTo>
                <a:cubicBezTo>
                  <a:pt x="9169" y="2994"/>
                  <a:pt x="9169" y="2994"/>
                  <a:pt x="9169" y="2982"/>
                </a:cubicBezTo>
                <a:close/>
                <a:moveTo>
                  <a:pt x="13074" y="2970"/>
                </a:moveTo>
                <a:cubicBezTo>
                  <a:pt x="13074" y="2982"/>
                  <a:pt x="13086" y="2982"/>
                  <a:pt x="13098" y="2982"/>
                </a:cubicBezTo>
                <a:cubicBezTo>
                  <a:pt x="13086" y="2994"/>
                  <a:pt x="13086" y="3006"/>
                  <a:pt x="13086" y="3018"/>
                </a:cubicBezTo>
                <a:cubicBezTo>
                  <a:pt x="13074" y="2994"/>
                  <a:pt x="13074" y="2982"/>
                  <a:pt x="13074" y="2970"/>
                </a:cubicBezTo>
                <a:close/>
                <a:moveTo>
                  <a:pt x="3013" y="3221"/>
                </a:moveTo>
                <a:cubicBezTo>
                  <a:pt x="3013" y="3232"/>
                  <a:pt x="3001" y="3244"/>
                  <a:pt x="3001" y="3256"/>
                </a:cubicBezTo>
                <a:cubicBezTo>
                  <a:pt x="3001" y="3244"/>
                  <a:pt x="3001" y="3232"/>
                  <a:pt x="2989" y="3232"/>
                </a:cubicBezTo>
                <a:cubicBezTo>
                  <a:pt x="3001" y="3232"/>
                  <a:pt x="3013" y="3221"/>
                  <a:pt x="3013" y="3221"/>
                </a:cubicBezTo>
                <a:close/>
                <a:moveTo>
                  <a:pt x="7502" y="3328"/>
                </a:moveTo>
                <a:cubicBezTo>
                  <a:pt x="7502" y="3328"/>
                  <a:pt x="7502" y="3328"/>
                  <a:pt x="7490" y="3340"/>
                </a:cubicBezTo>
                <a:cubicBezTo>
                  <a:pt x="7502" y="3328"/>
                  <a:pt x="7490" y="3328"/>
                  <a:pt x="7502" y="3328"/>
                </a:cubicBezTo>
                <a:close/>
                <a:moveTo>
                  <a:pt x="2584" y="3494"/>
                </a:moveTo>
                <a:cubicBezTo>
                  <a:pt x="2584" y="3494"/>
                  <a:pt x="2584" y="3494"/>
                  <a:pt x="2596" y="3506"/>
                </a:cubicBezTo>
                <a:cubicBezTo>
                  <a:pt x="2584" y="3506"/>
                  <a:pt x="2584" y="3494"/>
                  <a:pt x="2584" y="3494"/>
                </a:cubicBezTo>
                <a:close/>
                <a:moveTo>
                  <a:pt x="6740" y="3518"/>
                </a:moveTo>
                <a:cubicBezTo>
                  <a:pt x="6740" y="3518"/>
                  <a:pt x="6740" y="3518"/>
                  <a:pt x="6752" y="3530"/>
                </a:cubicBezTo>
                <a:lnTo>
                  <a:pt x="6740" y="3530"/>
                </a:lnTo>
                <a:cubicBezTo>
                  <a:pt x="6740" y="3530"/>
                  <a:pt x="6740" y="3518"/>
                  <a:pt x="6740" y="3518"/>
                </a:cubicBezTo>
                <a:close/>
                <a:moveTo>
                  <a:pt x="3906" y="3518"/>
                </a:moveTo>
                <a:cubicBezTo>
                  <a:pt x="3906" y="3518"/>
                  <a:pt x="3918" y="3530"/>
                  <a:pt x="3918" y="3530"/>
                </a:cubicBezTo>
                <a:cubicBezTo>
                  <a:pt x="3918" y="3530"/>
                  <a:pt x="3918" y="3530"/>
                  <a:pt x="3918" y="3542"/>
                </a:cubicBezTo>
                <a:cubicBezTo>
                  <a:pt x="3918" y="3530"/>
                  <a:pt x="3906" y="3530"/>
                  <a:pt x="3906" y="3518"/>
                </a:cubicBezTo>
                <a:close/>
                <a:moveTo>
                  <a:pt x="4763" y="3602"/>
                </a:moveTo>
                <a:cubicBezTo>
                  <a:pt x="4751" y="3613"/>
                  <a:pt x="4751" y="3613"/>
                  <a:pt x="4751" y="3613"/>
                </a:cubicBezTo>
                <a:cubicBezTo>
                  <a:pt x="4751" y="3613"/>
                  <a:pt x="4751" y="3613"/>
                  <a:pt x="4751" y="3602"/>
                </a:cubicBezTo>
                <a:close/>
                <a:moveTo>
                  <a:pt x="11764" y="3697"/>
                </a:moveTo>
                <a:lnTo>
                  <a:pt x="11764" y="3697"/>
                </a:lnTo>
                <a:cubicBezTo>
                  <a:pt x="11755" y="3714"/>
                  <a:pt x="11747" y="3725"/>
                  <a:pt x="11733" y="3725"/>
                </a:cubicBezTo>
                <a:cubicBezTo>
                  <a:pt x="11728" y="3725"/>
                  <a:pt x="11723" y="3724"/>
                  <a:pt x="11716" y="3721"/>
                </a:cubicBezTo>
                <a:cubicBezTo>
                  <a:pt x="11705" y="3721"/>
                  <a:pt x="11705" y="3709"/>
                  <a:pt x="11705" y="3709"/>
                </a:cubicBezTo>
                <a:lnTo>
                  <a:pt x="11764" y="3697"/>
                </a:lnTo>
                <a:close/>
                <a:moveTo>
                  <a:pt x="9133" y="3768"/>
                </a:moveTo>
                <a:cubicBezTo>
                  <a:pt x="9133" y="3768"/>
                  <a:pt x="9133" y="3768"/>
                  <a:pt x="9145" y="3780"/>
                </a:cubicBezTo>
                <a:lnTo>
                  <a:pt x="9133" y="3780"/>
                </a:lnTo>
                <a:cubicBezTo>
                  <a:pt x="9133" y="3768"/>
                  <a:pt x="9133" y="3768"/>
                  <a:pt x="9133" y="3768"/>
                </a:cubicBezTo>
                <a:close/>
                <a:moveTo>
                  <a:pt x="12955" y="3756"/>
                </a:moveTo>
                <a:cubicBezTo>
                  <a:pt x="12955" y="3768"/>
                  <a:pt x="12967" y="3768"/>
                  <a:pt x="12967" y="3780"/>
                </a:cubicBezTo>
                <a:lnTo>
                  <a:pt x="12955" y="3780"/>
                </a:lnTo>
                <a:cubicBezTo>
                  <a:pt x="12955" y="3768"/>
                  <a:pt x="12955" y="3768"/>
                  <a:pt x="12955" y="3756"/>
                </a:cubicBezTo>
                <a:close/>
                <a:moveTo>
                  <a:pt x="1941" y="3947"/>
                </a:moveTo>
                <a:cubicBezTo>
                  <a:pt x="1953" y="3947"/>
                  <a:pt x="1953" y="3947"/>
                  <a:pt x="1965" y="3959"/>
                </a:cubicBezTo>
                <a:lnTo>
                  <a:pt x="1930" y="3959"/>
                </a:lnTo>
                <a:cubicBezTo>
                  <a:pt x="1941" y="3947"/>
                  <a:pt x="1941" y="3947"/>
                  <a:pt x="1941" y="3947"/>
                </a:cubicBezTo>
                <a:close/>
                <a:moveTo>
                  <a:pt x="1977" y="4042"/>
                </a:moveTo>
                <a:cubicBezTo>
                  <a:pt x="1977" y="4042"/>
                  <a:pt x="1977" y="4054"/>
                  <a:pt x="1977" y="4054"/>
                </a:cubicBezTo>
                <a:lnTo>
                  <a:pt x="1965" y="4054"/>
                </a:lnTo>
                <a:cubicBezTo>
                  <a:pt x="1965" y="4054"/>
                  <a:pt x="1977" y="4042"/>
                  <a:pt x="1977" y="4042"/>
                </a:cubicBezTo>
                <a:close/>
                <a:moveTo>
                  <a:pt x="11514" y="4054"/>
                </a:moveTo>
                <a:cubicBezTo>
                  <a:pt x="11490" y="4090"/>
                  <a:pt x="11478" y="4102"/>
                  <a:pt x="11466" y="4113"/>
                </a:cubicBezTo>
                <a:cubicBezTo>
                  <a:pt x="11455" y="4102"/>
                  <a:pt x="11466" y="4078"/>
                  <a:pt x="11478" y="4066"/>
                </a:cubicBezTo>
                <a:cubicBezTo>
                  <a:pt x="11502" y="4054"/>
                  <a:pt x="11502" y="4054"/>
                  <a:pt x="11514" y="4054"/>
                </a:cubicBezTo>
                <a:close/>
                <a:moveTo>
                  <a:pt x="8994" y="4088"/>
                </a:moveTo>
                <a:cubicBezTo>
                  <a:pt x="8998" y="4088"/>
                  <a:pt x="9002" y="4095"/>
                  <a:pt x="9002" y="4102"/>
                </a:cubicBezTo>
                <a:cubicBezTo>
                  <a:pt x="9002" y="4102"/>
                  <a:pt x="8990" y="4113"/>
                  <a:pt x="8978" y="4125"/>
                </a:cubicBezTo>
                <a:cubicBezTo>
                  <a:pt x="8954" y="4137"/>
                  <a:pt x="8930" y="4173"/>
                  <a:pt x="8907" y="4173"/>
                </a:cubicBezTo>
                <a:cubicBezTo>
                  <a:pt x="8942" y="4149"/>
                  <a:pt x="8966" y="4137"/>
                  <a:pt x="8990" y="4102"/>
                </a:cubicBezTo>
                <a:cubicBezTo>
                  <a:pt x="8990" y="4092"/>
                  <a:pt x="8992" y="4088"/>
                  <a:pt x="8994" y="4088"/>
                </a:cubicBezTo>
                <a:close/>
                <a:moveTo>
                  <a:pt x="3906" y="4173"/>
                </a:moveTo>
                <a:cubicBezTo>
                  <a:pt x="3894" y="4185"/>
                  <a:pt x="3894" y="4185"/>
                  <a:pt x="3894" y="4185"/>
                </a:cubicBezTo>
                <a:cubicBezTo>
                  <a:pt x="3894" y="4185"/>
                  <a:pt x="3894" y="4185"/>
                  <a:pt x="3894" y="4173"/>
                </a:cubicBezTo>
                <a:close/>
                <a:moveTo>
                  <a:pt x="10228" y="4209"/>
                </a:moveTo>
                <a:cubicBezTo>
                  <a:pt x="10228" y="4209"/>
                  <a:pt x="10216" y="4209"/>
                  <a:pt x="10216" y="4221"/>
                </a:cubicBezTo>
                <a:cubicBezTo>
                  <a:pt x="10216" y="4221"/>
                  <a:pt x="10216" y="4221"/>
                  <a:pt x="10216" y="4209"/>
                </a:cubicBezTo>
                <a:close/>
                <a:moveTo>
                  <a:pt x="4418" y="4340"/>
                </a:moveTo>
                <a:cubicBezTo>
                  <a:pt x="4412" y="4346"/>
                  <a:pt x="4406" y="4349"/>
                  <a:pt x="4400" y="4349"/>
                </a:cubicBezTo>
                <a:cubicBezTo>
                  <a:pt x="4394" y="4349"/>
                  <a:pt x="4388" y="4346"/>
                  <a:pt x="4382" y="4340"/>
                </a:cubicBezTo>
                <a:close/>
                <a:moveTo>
                  <a:pt x="11097" y="4340"/>
                </a:moveTo>
                <a:cubicBezTo>
                  <a:pt x="11121" y="4352"/>
                  <a:pt x="11133" y="4364"/>
                  <a:pt x="11145" y="4364"/>
                </a:cubicBezTo>
                <a:cubicBezTo>
                  <a:pt x="11132" y="4368"/>
                  <a:pt x="11120" y="4371"/>
                  <a:pt x="11112" y="4371"/>
                </a:cubicBezTo>
                <a:cubicBezTo>
                  <a:pt x="11097" y="4371"/>
                  <a:pt x="11090" y="4362"/>
                  <a:pt x="11097" y="4340"/>
                </a:cubicBezTo>
                <a:close/>
                <a:moveTo>
                  <a:pt x="11097" y="4435"/>
                </a:moveTo>
                <a:cubicBezTo>
                  <a:pt x="11085" y="4447"/>
                  <a:pt x="11085" y="4447"/>
                  <a:pt x="11085" y="4459"/>
                </a:cubicBezTo>
                <a:cubicBezTo>
                  <a:pt x="11085" y="4447"/>
                  <a:pt x="11074" y="4447"/>
                  <a:pt x="11085" y="4435"/>
                </a:cubicBezTo>
                <a:close/>
                <a:moveTo>
                  <a:pt x="3977" y="4518"/>
                </a:moveTo>
                <a:cubicBezTo>
                  <a:pt x="3965" y="4530"/>
                  <a:pt x="3954" y="4530"/>
                  <a:pt x="3942" y="4530"/>
                </a:cubicBezTo>
                <a:cubicBezTo>
                  <a:pt x="3954" y="4518"/>
                  <a:pt x="3965" y="4518"/>
                  <a:pt x="3977" y="4518"/>
                </a:cubicBezTo>
                <a:close/>
                <a:moveTo>
                  <a:pt x="1846" y="4578"/>
                </a:moveTo>
                <a:cubicBezTo>
                  <a:pt x="1846" y="4590"/>
                  <a:pt x="1846" y="4590"/>
                  <a:pt x="1834" y="4602"/>
                </a:cubicBezTo>
                <a:cubicBezTo>
                  <a:pt x="1834" y="4590"/>
                  <a:pt x="1834" y="4590"/>
                  <a:pt x="1834" y="4578"/>
                </a:cubicBezTo>
                <a:close/>
                <a:moveTo>
                  <a:pt x="3846" y="4590"/>
                </a:moveTo>
                <a:cubicBezTo>
                  <a:pt x="3846" y="4602"/>
                  <a:pt x="3835" y="4602"/>
                  <a:pt x="3823" y="4614"/>
                </a:cubicBezTo>
                <a:cubicBezTo>
                  <a:pt x="3835" y="4602"/>
                  <a:pt x="3835" y="4590"/>
                  <a:pt x="3835" y="4590"/>
                </a:cubicBezTo>
                <a:close/>
                <a:moveTo>
                  <a:pt x="6871" y="4709"/>
                </a:moveTo>
                <a:cubicBezTo>
                  <a:pt x="6883" y="4721"/>
                  <a:pt x="6883" y="4721"/>
                  <a:pt x="6883" y="4721"/>
                </a:cubicBezTo>
                <a:lnTo>
                  <a:pt x="6871" y="4721"/>
                </a:lnTo>
                <a:cubicBezTo>
                  <a:pt x="6871" y="4721"/>
                  <a:pt x="6871" y="4721"/>
                  <a:pt x="6871" y="4709"/>
                </a:cubicBezTo>
                <a:close/>
                <a:moveTo>
                  <a:pt x="9692" y="4756"/>
                </a:moveTo>
                <a:cubicBezTo>
                  <a:pt x="9684" y="4756"/>
                  <a:pt x="9671" y="4762"/>
                  <a:pt x="9660" y="4762"/>
                </a:cubicBezTo>
                <a:cubicBezTo>
                  <a:pt x="9654" y="4762"/>
                  <a:pt x="9649" y="4760"/>
                  <a:pt x="9645" y="4756"/>
                </a:cubicBezTo>
                <a:close/>
                <a:moveTo>
                  <a:pt x="9347" y="4768"/>
                </a:moveTo>
                <a:cubicBezTo>
                  <a:pt x="9347" y="4780"/>
                  <a:pt x="9347" y="4780"/>
                  <a:pt x="9347" y="4792"/>
                </a:cubicBezTo>
                <a:cubicBezTo>
                  <a:pt x="9335" y="4792"/>
                  <a:pt x="9335" y="4792"/>
                  <a:pt x="9323" y="4780"/>
                </a:cubicBezTo>
                <a:cubicBezTo>
                  <a:pt x="9335" y="4780"/>
                  <a:pt x="9335" y="4780"/>
                  <a:pt x="9347" y="4768"/>
                </a:cubicBezTo>
                <a:close/>
                <a:moveTo>
                  <a:pt x="9621" y="4828"/>
                </a:moveTo>
                <a:cubicBezTo>
                  <a:pt x="9621" y="4828"/>
                  <a:pt x="9621" y="4840"/>
                  <a:pt x="9621" y="4840"/>
                </a:cubicBezTo>
                <a:lnTo>
                  <a:pt x="9597" y="4840"/>
                </a:lnTo>
                <a:cubicBezTo>
                  <a:pt x="9609" y="4840"/>
                  <a:pt x="9621" y="4828"/>
                  <a:pt x="9621" y="4828"/>
                </a:cubicBezTo>
                <a:close/>
                <a:moveTo>
                  <a:pt x="4608" y="5066"/>
                </a:moveTo>
                <a:cubicBezTo>
                  <a:pt x="4608" y="5078"/>
                  <a:pt x="4608" y="5078"/>
                  <a:pt x="4608" y="5090"/>
                </a:cubicBezTo>
                <a:cubicBezTo>
                  <a:pt x="4597" y="5078"/>
                  <a:pt x="4597" y="5078"/>
                  <a:pt x="4585" y="5066"/>
                </a:cubicBezTo>
                <a:close/>
                <a:moveTo>
                  <a:pt x="3120" y="5221"/>
                </a:moveTo>
                <a:cubicBezTo>
                  <a:pt x="3120" y="5233"/>
                  <a:pt x="3120" y="5233"/>
                  <a:pt x="3108" y="5233"/>
                </a:cubicBezTo>
                <a:cubicBezTo>
                  <a:pt x="3120" y="5221"/>
                  <a:pt x="3120" y="5221"/>
                  <a:pt x="3120" y="5221"/>
                </a:cubicBezTo>
                <a:close/>
                <a:moveTo>
                  <a:pt x="10264" y="5209"/>
                </a:moveTo>
                <a:cubicBezTo>
                  <a:pt x="10252" y="5221"/>
                  <a:pt x="10228" y="5221"/>
                  <a:pt x="10216" y="5233"/>
                </a:cubicBezTo>
                <a:cubicBezTo>
                  <a:pt x="10216" y="5233"/>
                  <a:pt x="10216" y="5233"/>
                  <a:pt x="10216" y="5221"/>
                </a:cubicBezTo>
                <a:cubicBezTo>
                  <a:pt x="10216" y="5209"/>
                  <a:pt x="10240" y="5209"/>
                  <a:pt x="10252" y="5209"/>
                </a:cubicBezTo>
                <a:close/>
                <a:moveTo>
                  <a:pt x="6597" y="5483"/>
                </a:moveTo>
                <a:cubicBezTo>
                  <a:pt x="6597" y="5483"/>
                  <a:pt x="6609" y="5495"/>
                  <a:pt x="6621" y="5495"/>
                </a:cubicBezTo>
                <a:cubicBezTo>
                  <a:pt x="6621" y="5495"/>
                  <a:pt x="6621" y="5495"/>
                  <a:pt x="6621" y="5507"/>
                </a:cubicBezTo>
                <a:cubicBezTo>
                  <a:pt x="6609" y="5507"/>
                  <a:pt x="6597" y="5495"/>
                  <a:pt x="6585" y="5483"/>
                </a:cubicBezTo>
                <a:close/>
                <a:moveTo>
                  <a:pt x="9216" y="5471"/>
                </a:moveTo>
                <a:cubicBezTo>
                  <a:pt x="9216" y="5483"/>
                  <a:pt x="9228" y="5495"/>
                  <a:pt x="9228" y="5518"/>
                </a:cubicBezTo>
                <a:cubicBezTo>
                  <a:pt x="9204" y="5507"/>
                  <a:pt x="9192" y="5495"/>
                  <a:pt x="9216" y="5471"/>
                </a:cubicBezTo>
                <a:close/>
                <a:moveTo>
                  <a:pt x="7383" y="5483"/>
                </a:moveTo>
                <a:cubicBezTo>
                  <a:pt x="7394" y="5507"/>
                  <a:pt x="7406" y="5518"/>
                  <a:pt x="7430" y="5542"/>
                </a:cubicBezTo>
                <a:cubicBezTo>
                  <a:pt x="7394" y="5530"/>
                  <a:pt x="7359" y="5530"/>
                  <a:pt x="7323" y="5530"/>
                </a:cubicBezTo>
                <a:cubicBezTo>
                  <a:pt x="7335" y="5518"/>
                  <a:pt x="7359" y="5507"/>
                  <a:pt x="7383" y="5483"/>
                </a:cubicBezTo>
                <a:close/>
                <a:moveTo>
                  <a:pt x="6668" y="5578"/>
                </a:moveTo>
                <a:cubicBezTo>
                  <a:pt x="6668" y="5590"/>
                  <a:pt x="6668" y="5590"/>
                  <a:pt x="6680" y="5590"/>
                </a:cubicBezTo>
                <a:lnTo>
                  <a:pt x="6668" y="5590"/>
                </a:lnTo>
                <a:cubicBezTo>
                  <a:pt x="6668" y="5590"/>
                  <a:pt x="6668" y="5578"/>
                  <a:pt x="6668" y="5578"/>
                </a:cubicBezTo>
                <a:close/>
                <a:moveTo>
                  <a:pt x="3799" y="5709"/>
                </a:moveTo>
                <a:cubicBezTo>
                  <a:pt x="3799" y="5721"/>
                  <a:pt x="3799" y="5721"/>
                  <a:pt x="3787" y="5733"/>
                </a:cubicBezTo>
                <a:cubicBezTo>
                  <a:pt x="3787" y="5721"/>
                  <a:pt x="3799" y="5721"/>
                  <a:pt x="3799" y="5709"/>
                </a:cubicBezTo>
                <a:close/>
                <a:moveTo>
                  <a:pt x="2025" y="5721"/>
                </a:moveTo>
                <a:cubicBezTo>
                  <a:pt x="2025" y="5733"/>
                  <a:pt x="2037" y="5733"/>
                  <a:pt x="2025" y="5745"/>
                </a:cubicBezTo>
                <a:cubicBezTo>
                  <a:pt x="2025" y="5733"/>
                  <a:pt x="2025" y="5733"/>
                  <a:pt x="2025" y="5721"/>
                </a:cubicBezTo>
                <a:close/>
                <a:moveTo>
                  <a:pt x="12419" y="5757"/>
                </a:moveTo>
                <a:cubicBezTo>
                  <a:pt x="12419" y="5768"/>
                  <a:pt x="12419" y="5768"/>
                  <a:pt x="12407" y="5768"/>
                </a:cubicBezTo>
                <a:lnTo>
                  <a:pt x="12419" y="5757"/>
                </a:lnTo>
                <a:close/>
                <a:moveTo>
                  <a:pt x="6680" y="5768"/>
                </a:moveTo>
                <a:cubicBezTo>
                  <a:pt x="6668" y="5768"/>
                  <a:pt x="6668" y="5768"/>
                  <a:pt x="6668" y="5780"/>
                </a:cubicBezTo>
                <a:cubicBezTo>
                  <a:pt x="6668" y="5768"/>
                  <a:pt x="6668" y="5768"/>
                  <a:pt x="6668" y="5768"/>
                </a:cubicBezTo>
                <a:close/>
                <a:moveTo>
                  <a:pt x="8788" y="5828"/>
                </a:moveTo>
                <a:cubicBezTo>
                  <a:pt x="8776" y="5840"/>
                  <a:pt x="8776" y="5840"/>
                  <a:pt x="8776" y="5840"/>
                </a:cubicBezTo>
                <a:cubicBezTo>
                  <a:pt x="8776" y="5840"/>
                  <a:pt x="8776" y="5828"/>
                  <a:pt x="8776" y="5828"/>
                </a:cubicBezTo>
                <a:close/>
                <a:moveTo>
                  <a:pt x="12181" y="5899"/>
                </a:moveTo>
                <a:cubicBezTo>
                  <a:pt x="12169" y="5911"/>
                  <a:pt x="12169" y="5911"/>
                  <a:pt x="12169" y="5911"/>
                </a:cubicBezTo>
                <a:cubicBezTo>
                  <a:pt x="12169" y="5899"/>
                  <a:pt x="12169" y="5899"/>
                  <a:pt x="12169" y="5899"/>
                </a:cubicBezTo>
                <a:close/>
                <a:moveTo>
                  <a:pt x="3965" y="5959"/>
                </a:moveTo>
                <a:cubicBezTo>
                  <a:pt x="3977" y="5971"/>
                  <a:pt x="3965" y="5971"/>
                  <a:pt x="3965" y="5983"/>
                </a:cubicBezTo>
                <a:cubicBezTo>
                  <a:pt x="3965" y="5971"/>
                  <a:pt x="3965" y="5959"/>
                  <a:pt x="3965" y="5959"/>
                </a:cubicBezTo>
                <a:close/>
                <a:moveTo>
                  <a:pt x="3215" y="5971"/>
                </a:moveTo>
                <a:cubicBezTo>
                  <a:pt x="3215" y="5971"/>
                  <a:pt x="3227" y="5983"/>
                  <a:pt x="3227" y="5983"/>
                </a:cubicBezTo>
                <a:cubicBezTo>
                  <a:pt x="3227" y="5983"/>
                  <a:pt x="3215" y="5983"/>
                  <a:pt x="3215" y="5995"/>
                </a:cubicBezTo>
                <a:cubicBezTo>
                  <a:pt x="3215" y="5983"/>
                  <a:pt x="3215" y="5983"/>
                  <a:pt x="3215" y="5971"/>
                </a:cubicBezTo>
                <a:close/>
                <a:moveTo>
                  <a:pt x="12788" y="6054"/>
                </a:moveTo>
                <a:cubicBezTo>
                  <a:pt x="12800" y="6054"/>
                  <a:pt x="12800" y="6066"/>
                  <a:pt x="12800" y="6066"/>
                </a:cubicBezTo>
                <a:cubicBezTo>
                  <a:pt x="12788" y="6066"/>
                  <a:pt x="12788" y="6054"/>
                  <a:pt x="12776" y="6054"/>
                </a:cubicBezTo>
                <a:close/>
                <a:moveTo>
                  <a:pt x="3727" y="6185"/>
                </a:moveTo>
                <a:lnTo>
                  <a:pt x="3727" y="6185"/>
                </a:lnTo>
                <a:cubicBezTo>
                  <a:pt x="3739" y="6197"/>
                  <a:pt x="3751" y="6197"/>
                  <a:pt x="3751" y="6197"/>
                </a:cubicBezTo>
                <a:cubicBezTo>
                  <a:pt x="3739" y="6197"/>
                  <a:pt x="3739" y="6197"/>
                  <a:pt x="3727" y="6185"/>
                </a:cubicBezTo>
                <a:close/>
                <a:moveTo>
                  <a:pt x="8454" y="6376"/>
                </a:moveTo>
                <a:cubicBezTo>
                  <a:pt x="8454" y="6376"/>
                  <a:pt x="8454" y="6376"/>
                  <a:pt x="8466" y="6388"/>
                </a:cubicBezTo>
                <a:lnTo>
                  <a:pt x="8454" y="6388"/>
                </a:lnTo>
                <a:cubicBezTo>
                  <a:pt x="8454" y="6388"/>
                  <a:pt x="8454" y="6376"/>
                  <a:pt x="8454" y="6376"/>
                </a:cubicBezTo>
                <a:close/>
                <a:moveTo>
                  <a:pt x="8907" y="6399"/>
                </a:moveTo>
                <a:cubicBezTo>
                  <a:pt x="8913" y="6405"/>
                  <a:pt x="8915" y="6408"/>
                  <a:pt x="8918" y="6411"/>
                </a:cubicBezTo>
                <a:cubicBezTo>
                  <a:pt x="8907" y="6411"/>
                  <a:pt x="8918" y="6411"/>
                  <a:pt x="8907" y="6399"/>
                </a:cubicBezTo>
                <a:close/>
                <a:moveTo>
                  <a:pt x="8918" y="6411"/>
                </a:moveTo>
                <a:cubicBezTo>
                  <a:pt x="8921" y="6414"/>
                  <a:pt x="8924" y="6417"/>
                  <a:pt x="8930" y="6423"/>
                </a:cubicBezTo>
                <a:cubicBezTo>
                  <a:pt x="8918" y="6423"/>
                  <a:pt x="8918" y="6423"/>
                  <a:pt x="8918" y="6411"/>
                </a:cubicBezTo>
                <a:close/>
                <a:moveTo>
                  <a:pt x="12705" y="6495"/>
                </a:moveTo>
                <a:cubicBezTo>
                  <a:pt x="12705" y="6495"/>
                  <a:pt x="12705" y="6507"/>
                  <a:pt x="12693" y="6507"/>
                </a:cubicBezTo>
                <a:cubicBezTo>
                  <a:pt x="12693" y="6507"/>
                  <a:pt x="12693" y="6507"/>
                  <a:pt x="12693" y="6495"/>
                </a:cubicBezTo>
                <a:close/>
                <a:moveTo>
                  <a:pt x="7418" y="6614"/>
                </a:moveTo>
                <a:cubicBezTo>
                  <a:pt x="7406" y="6614"/>
                  <a:pt x="7406" y="6626"/>
                  <a:pt x="7406" y="6626"/>
                </a:cubicBezTo>
                <a:cubicBezTo>
                  <a:pt x="7406" y="6630"/>
                  <a:pt x="7406" y="6631"/>
                  <a:pt x="7406" y="6631"/>
                </a:cubicBezTo>
                <a:cubicBezTo>
                  <a:pt x="7405" y="6631"/>
                  <a:pt x="7402" y="6626"/>
                  <a:pt x="7394" y="6626"/>
                </a:cubicBezTo>
                <a:cubicBezTo>
                  <a:pt x="7394" y="6614"/>
                  <a:pt x="7406" y="6614"/>
                  <a:pt x="7418" y="6614"/>
                </a:cubicBezTo>
                <a:close/>
                <a:moveTo>
                  <a:pt x="11752" y="6626"/>
                </a:moveTo>
                <a:cubicBezTo>
                  <a:pt x="11764" y="6638"/>
                  <a:pt x="11764" y="6638"/>
                  <a:pt x="11764" y="6638"/>
                </a:cubicBezTo>
                <a:lnTo>
                  <a:pt x="11752" y="6638"/>
                </a:lnTo>
                <a:cubicBezTo>
                  <a:pt x="11752" y="6638"/>
                  <a:pt x="11752" y="6638"/>
                  <a:pt x="11752" y="6626"/>
                </a:cubicBezTo>
                <a:close/>
                <a:moveTo>
                  <a:pt x="4870" y="6650"/>
                </a:moveTo>
                <a:lnTo>
                  <a:pt x="4870" y="6661"/>
                </a:lnTo>
                <a:cubicBezTo>
                  <a:pt x="4858" y="6661"/>
                  <a:pt x="4858" y="6661"/>
                  <a:pt x="4858" y="6650"/>
                </a:cubicBezTo>
                <a:close/>
                <a:moveTo>
                  <a:pt x="8276" y="6709"/>
                </a:moveTo>
                <a:cubicBezTo>
                  <a:pt x="8276" y="6721"/>
                  <a:pt x="8276" y="6721"/>
                  <a:pt x="8264" y="6721"/>
                </a:cubicBezTo>
                <a:cubicBezTo>
                  <a:pt x="8275" y="6721"/>
                  <a:pt x="8276" y="6709"/>
                  <a:pt x="8276" y="6709"/>
                </a:cubicBezTo>
                <a:close/>
                <a:moveTo>
                  <a:pt x="2775" y="6757"/>
                </a:moveTo>
                <a:cubicBezTo>
                  <a:pt x="2775" y="6757"/>
                  <a:pt x="2770" y="6762"/>
                  <a:pt x="2766" y="6762"/>
                </a:cubicBezTo>
                <a:cubicBezTo>
                  <a:pt x="2764" y="6762"/>
                  <a:pt x="2763" y="6761"/>
                  <a:pt x="2763" y="6757"/>
                </a:cubicBezTo>
                <a:close/>
                <a:moveTo>
                  <a:pt x="2096" y="6769"/>
                </a:moveTo>
                <a:cubicBezTo>
                  <a:pt x="2108" y="6769"/>
                  <a:pt x="2108" y="6769"/>
                  <a:pt x="2120" y="6780"/>
                </a:cubicBezTo>
                <a:lnTo>
                  <a:pt x="2108" y="6780"/>
                </a:lnTo>
                <a:cubicBezTo>
                  <a:pt x="2108" y="6780"/>
                  <a:pt x="2096" y="6769"/>
                  <a:pt x="2096" y="6769"/>
                </a:cubicBezTo>
                <a:close/>
                <a:moveTo>
                  <a:pt x="4346" y="6947"/>
                </a:moveTo>
                <a:cubicBezTo>
                  <a:pt x="4346" y="6947"/>
                  <a:pt x="4346" y="6947"/>
                  <a:pt x="4346" y="6959"/>
                </a:cubicBezTo>
                <a:lnTo>
                  <a:pt x="4335" y="6959"/>
                </a:lnTo>
                <a:cubicBezTo>
                  <a:pt x="4346" y="6947"/>
                  <a:pt x="4346" y="6947"/>
                  <a:pt x="4346" y="6947"/>
                </a:cubicBezTo>
                <a:close/>
                <a:moveTo>
                  <a:pt x="12395" y="7102"/>
                </a:moveTo>
                <a:cubicBezTo>
                  <a:pt x="12395" y="7102"/>
                  <a:pt x="12395" y="7102"/>
                  <a:pt x="12395" y="7114"/>
                </a:cubicBezTo>
                <a:cubicBezTo>
                  <a:pt x="12395" y="7102"/>
                  <a:pt x="12395" y="7102"/>
                  <a:pt x="12383" y="7102"/>
                </a:cubicBezTo>
                <a:close/>
                <a:moveTo>
                  <a:pt x="7418" y="7150"/>
                </a:moveTo>
                <a:cubicBezTo>
                  <a:pt x="7418" y="7161"/>
                  <a:pt x="7418" y="7161"/>
                  <a:pt x="7418" y="7173"/>
                </a:cubicBezTo>
                <a:cubicBezTo>
                  <a:pt x="7406" y="7161"/>
                  <a:pt x="7418" y="7161"/>
                  <a:pt x="7418" y="7150"/>
                </a:cubicBezTo>
                <a:close/>
                <a:moveTo>
                  <a:pt x="2072" y="7304"/>
                </a:moveTo>
                <a:cubicBezTo>
                  <a:pt x="2072" y="7328"/>
                  <a:pt x="2072" y="7340"/>
                  <a:pt x="2072" y="7364"/>
                </a:cubicBezTo>
                <a:cubicBezTo>
                  <a:pt x="2072" y="7364"/>
                  <a:pt x="2060" y="7364"/>
                  <a:pt x="2060" y="7352"/>
                </a:cubicBezTo>
                <a:cubicBezTo>
                  <a:pt x="2060" y="7340"/>
                  <a:pt x="2072" y="7328"/>
                  <a:pt x="2072" y="7304"/>
                </a:cubicBezTo>
                <a:close/>
                <a:moveTo>
                  <a:pt x="4644" y="7340"/>
                </a:moveTo>
                <a:cubicBezTo>
                  <a:pt x="4644" y="7340"/>
                  <a:pt x="4644" y="7352"/>
                  <a:pt x="4656" y="7352"/>
                </a:cubicBezTo>
                <a:cubicBezTo>
                  <a:pt x="4656" y="7352"/>
                  <a:pt x="4656" y="7352"/>
                  <a:pt x="4656" y="7364"/>
                </a:cubicBezTo>
                <a:cubicBezTo>
                  <a:pt x="4644" y="7352"/>
                  <a:pt x="4644" y="7352"/>
                  <a:pt x="4644" y="7340"/>
                </a:cubicBezTo>
                <a:close/>
                <a:moveTo>
                  <a:pt x="7597" y="7971"/>
                </a:moveTo>
                <a:cubicBezTo>
                  <a:pt x="7585" y="7971"/>
                  <a:pt x="7585" y="7983"/>
                  <a:pt x="7573" y="7995"/>
                </a:cubicBezTo>
                <a:cubicBezTo>
                  <a:pt x="7573" y="7971"/>
                  <a:pt x="7573" y="7971"/>
                  <a:pt x="7597" y="7971"/>
                </a:cubicBezTo>
                <a:close/>
                <a:moveTo>
                  <a:pt x="10097" y="8054"/>
                </a:moveTo>
                <a:lnTo>
                  <a:pt x="10097" y="8066"/>
                </a:lnTo>
                <a:lnTo>
                  <a:pt x="10073" y="8066"/>
                </a:lnTo>
                <a:cubicBezTo>
                  <a:pt x="10085" y="8066"/>
                  <a:pt x="10085" y="8066"/>
                  <a:pt x="10097" y="8054"/>
                </a:cubicBezTo>
                <a:close/>
                <a:moveTo>
                  <a:pt x="8287" y="8173"/>
                </a:moveTo>
                <a:cubicBezTo>
                  <a:pt x="8287" y="8173"/>
                  <a:pt x="8287" y="8174"/>
                  <a:pt x="8276" y="8185"/>
                </a:cubicBezTo>
                <a:cubicBezTo>
                  <a:pt x="8276" y="8174"/>
                  <a:pt x="8287" y="8173"/>
                  <a:pt x="8287" y="8173"/>
                </a:cubicBezTo>
                <a:close/>
                <a:moveTo>
                  <a:pt x="10002" y="8316"/>
                </a:moveTo>
                <a:cubicBezTo>
                  <a:pt x="10002" y="8316"/>
                  <a:pt x="10014" y="8316"/>
                  <a:pt x="10014" y="8328"/>
                </a:cubicBezTo>
                <a:cubicBezTo>
                  <a:pt x="10014" y="8328"/>
                  <a:pt x="10002" y="8328"/>
                  <a:pt x="10002" y="8316"/>
                </a:cubicBezTo>
                <a:close/>
                <a:moveTo>
                  <a:pt x="5061" y="8459"/>
                </a:moveTo>
                <a:lnTo>
                  <a:pt x="5073" y="8471"/>
                </a:lnTo>
                <a:lnTo>
                  <a:pt x="5061" y="8471"/>
                </a:lnTo>
                <a:lnTo>
                  <a:pt x="5061" y="8459"/>
                </a:lnTo>
                <a:close/>
                <a:moveTo>
                  <a:pt x="7692" y="8721"/>
                </a:moveTo>
                <a:cubicBezTo>
                  <a:pt x="7692" y="8721"/>
                  <a:pt x="7692" y="8733"/>
                  <a:pt x="7692" y="8745"/>
                </a:cubicBezTo>
                <a:cubicBezTo>
                  <a:pt x="7680" y="8733"/>
                  <a:pt x="7680" y="8733"/>
                  <a:pt x="7692" y="8721"/>
                </a:cubicBezTo>
                <a:close/>
                <a:moveTo>
                  <a:pt x="10371" y="9031"/>
                </a:moveTo>
                <a:cubicBezTo>
                  <a:pt x="10383" y="9031"/>
                  <a:pt x="10395" y="9031"/>
                  <a:pt x="10407" y="9043"/>
                </a:cubicBezTo>
                <a:lnTo>
                  <a:pt x="10383" y="9043"/>
                </a:lnTo>
                <a:cubicBezTo>
                  <a:pt x="10371" y="9031"/>
                  <a:pt x="10371" y="9031"/>
                  <a:pt x="10371" y="9031"/>
                </a:cubicBezTo>
                <a:close/>
                <a:moveTo>
                  <a:pt x="7787" y="9090"/>
                </a:moveTo>
                <a:cubicBezTo>
                  <a:pt x="7799" y="9090"/>
                  <a:pt x="7799" y="9090"/>
                  <a:pt x="7799" y="9102"/>
                </a:cubicBezTo>
                <a:cubicBezTo>
                  <a:pt x="7799" y="9102"/>
                  <a:pt x="7799" y="9090"/>
                  <a:pt x="7787" y="9090"/>
                </a:cubicBezTo>
                <a:close/>
                <a:moveTo>
                  <a:pt x="8930" y="9257"/>
                </a:moveTo>
                <a:cubicBezTo>
                  <a:pt x="8930" y="9257"/>
                  <a:pt x="8930" y="9269"/>
                  <a:pt x="8930" y="9269"/>
                </a:cubicBezTo>
                <a:lnTo>
                  <a:pt x="8918" y="9269"/>
                </a:lnTo>
                <a:cubicBezTo>
                  <a:pt x="8918" y="9257"/>
                  <a:pt x="8918" y="9257"/>
                  <a:pt x="8930" y="9257"/>
                </a:cubicBezTo>
                <a:close/>
                <a:moveTo>
                  <a:pt x="8633" y="9293"/>
                </a:moveTo>
                <a:cubicBezTo>
                  <a:pt x="8633" y="9293"/>
                  <a:pt x="8633" y="9305"/>
                  <a:pt x="8645" y="9316"/>
                </a:cubicBezTo>
                <a:cubicBezTo>
                  <a:pt x="8633" y="9305"/>
                  <a:pt x="8633" y="9305"/>
                  <a:pt x="8621" y="9305"/>
                </a:cubicBezTo>
                <a:cubicBezTo>
                  <a:pt x="8621" y="9293"/>
                  <a:pt x="8633" y="9293"/>
                  <a:pt x="8633" y="9293"/>
                </a:cubicBezTo>
                <a:close/>
                <a:moveTo>
                  <a:pt x="9370" y="9385"/>
                </a:moveTo>
                <a:cubicBezTo>
                  <a:pt x="9374" y="9385"/>
                  <a:pt x="9378" y="9386"/>
                  <a:pt x="9383" y="9388"/>
                </a:cubicBezTo>
                <a:cubicBezTo>
                  <a:pt x="9383" y="9400"/>
                  <a:pt x="9383" y="9412"/>
                  <a:pt x="9383" y="9424"/>
                </a:cubicBezTo>
                <a:lnTo>
                  <a:pt x="9311" y="9424"/>
                </a:lnTo>
                <a:cubicBezTo>
                  <a:pt x="9311" y="9412"/>
                  <a:pt x="9311" y="9412"/>
                  <a:pt x="9335" y="9400"/>
                </a:cubicBezTo>
                <a:cubicBezTo>
                  <a:pt x="9345" y="9400"/>
                  <a:pt x="9354" y="9385"/>
                  <a:pt x="9370" y="9385"/>
                </a:cubicBezTo>
                <a:close/>
                <a:moveTo>
                  <a:pt x="7502" y="9471"/>
                </a:moveTo>
                <a:cubicBezTo>
                  <a:pt x="7514" y="9471"/>
                  <a:pt x="7514" y="9471"/>
                  <a:pt x="7525" y="9483"/>
                </a:cubicBezTo>
                <a:cubicBezTo>
                  <a:pt x="7514" y="9483"/>
                  <a:pt x="7502" y="9483"/>
                  <a:pt x="7502" y="9471"/>
                </a:cubicBezTo>
                <a:close/>
                <a:moveTo>
                  <a:pt x="7787" y="10019"/>
                </a:moveTo>
                <a:cubicBezTo>
                  <a:pt x="7787" y="10031"/>
                  <a:pt x="7787" y="10031"/>
                  <a:pt x="7787" y="10043"/>
                </a:cubicBezTo>
                <a:cubicBezTo>
                  <a:pt x="7787" y="10031"/>
                  <a:pt x="7775" y="10031"/>
                  <a:pt x="7775" y="10031"/>
                </a:cubicBezTo>
                <a:cubicBezTo>
                  <a:pt x="7775" y="10031"/>
                  <a:pt x="7775" y="10019"/>
                  <a:pt x="7775" y="10019"/>
                </a:cubicBezTo>
                <a:close/>
                <a:moveTo>
                  <a:pt x="7668" y="10221"/>
                </a:moveTo>
                <a:cubicBezTo>
                  <a:pt x="7668" y="10221"/>
                  <a:pt x="7680" y="10221"/>
                  <a:pt x="7680" y="10233"/>
                </a:cubicBezTo>
                <a:lnTo>
                  <a:pt x="7668" y="10233"/>
                </a:lnTo>
                <a:cubicBezTo>
                  <a:pt x="7668" y="10221"/>
                  <a:pt x="7668" y="10221"/>
                  <a:pt x="7668" y="10221"/>
                </a:cubicBezTo>
                <a:close/>
                <a:moveTo>
                  <a:pt x="7871" y="10245"/>
                </a:moveTo>
                <a:cubicBezTo>
                  <a:pt x="7871" y="10245"/>
                  <a:pt x="7871" y="10245"/>
                  <a:pt x="7871" y="10257"/>
                </a:cubicBezTo>
                <a:lnTo>
                  <a:pt x="7859" y="10257"/>
                </a:lnTo>
                <a:cubicBezTo>
                  <a:pt x="7859" y="10245"/>
                  <a:pt x="7859" y="10245"/>
                  <a:pt x="7871" y="10245"/>
                </a:cubicBezTo>
                <a:close/>
                <a:moveTo>
                  <a:pt x="7514" y="10436"/>
                </a:moveTo>
                <a:cubicBezTo>
                  <a:pt x="7514" y="10448"/>
                  <a:pt x="7514" y="10448"/>
                  <a:pt x="7514" y="10448"/>
                </a:cubicBezTo>
                <a:cubicBezTo>
                  <a:pt x="7511" y="10445"/>
                  <a:pt x="7508" y="10442"/>
                  <a:pt x="7502" y="10436"/>
                </a:cubicBezTo>
                <a:close/>
                <a:moveTo>
                  <a:pt x="7514" y="10448"/>
                </a:moveTo>
                <a:cubicBezTo>
                  <a:pt x="7514" y="10448"/>
                  <a:pt x="7525" y="10448"/>
                  <a:pt x="7525" y="10459"/>
                </a:cubicBezTo>
                <a:cubicBezTo>
                  <a:pt x="7519" y="10454"/>
                  <a:pt x="7517" y="10451"/>
                  <a:pt x="7514" y="10448"/>
                </a:cubicBezTo>
                <a:close/>
                <a:moveTo>
                  <a:pt x="6812" y="10680"/>
                </a:moveTo>
                <a:cubicBezTo>
                  <a:pt x="6815" y="10680"/>
                  <a:pt x="6819" y="10682"/>
                  <a:pt x="6823" y="10686"/>
                </a:cubicBezTo>
                <a:lnTo>
                  <a:pt x="6799" y="10686"/>
                </a:lnTo>
                <a:cubicBezTo>
                  <a:pt x="6799" y="10686"/>
                  <a:pt x="6804" y="10680"/>
                  <a:pt x="6812" y="10680"/>
                </a:cubicBezTo>
                <a:close/>
                <a:moveTo>
                  <a:pt x="6180" y="10769"/>
                </a:moveTo>
                <a:cubicBezTo>
                  <a:pt x="6180" y="10769"/>
                  <a:pt x="6180" y="10769"/>
                  <a:pt x="6180" y="10781"/>
                </a:cubicBezTo>
                <a:cubicBezTo>
                  <a:pt x="6168" y="10769"/>
                  <a:pt x="6168" y="10769"/>
                  <a:pt x="6168" y="10769"/>
                </a:cubicBezTo>
                <a:close/>
                <a:moveTo>
                  <a:pt x="11718" y="0"/>
                </a:moveTo>
                <a:cubicBezTo>
                  <a:pt x="11645" y="0"/>
                  <a:pt x="11573" y="5"/>
                  <a:pt x="11502" y="18"/>
                </a:cubicBezTo>
                <a:cubicBezTo>
                  <a:pt x="11383" y="18"/>
                  <a:pt x="11276" y="30"/>
                  <a:pt x="11157" y="65"/>
                </a:cubicBezTo>
                <a:cubicBezTo>
                  <a:pt x="11062" y="77"/>
                  <a:pt x="10954" y="89"/>
                  <a:pt x="10859" y="137"/>
                </a:cubicBezTo>
                <a:cubicBezTo>
                  <a:pt x="10835" y="161"/>
                  <a:pt x="10788" y="149"/>
                  <a:pt x="10764" y="161"/>
                </a:cubicBezTo>
                <a:cubicBezTo>
                  <a:pt x="10585" y="196"/>
                  <a:pt x="10419" y="268"/>
                  <a:pt x="10252" y="339"/>
                </a:cubicBezTo>
                <a:cubicBezTo>
                  <a:pt x="10204" y="351"/>
                  <a:pt x="10145" y="363"/>
                  <a:pt x="10109" y="399"/>
                </a:cubicBezTo>
                <a:cubicBezTo>
                  <a:pt x="9859" y="494"/>
                  <a:pt x="9645" y="637"/>
                  <a:pt x="9419" y="780"/>
                </a:cubicBezTo>
                <a:cubicBezTo>
                  <a:pt x="9347" y="827"/>
                  <a:pt x="9264" y="863"/>
                  <a:pt x="9192" y="935"/>
                </a:cubicBezTo>
                <a:cubicBezTo>
                  <a:pt x="9169" y="935"/>
                  <a:pt x="9145" y="958"/>
                  <a:pt x="9133" y="982"/>
                </a:cubicBezTo>
                <a:cubicBezTo>
                  <a:pt x="9097" y="994"/>
                  <a:pt x="9073" y="994"/>
                  <a:pt x="9061" y="1030"/>
                </a:cubicBezTo>
                <a:cubicBezTo>
                  <a:pt x="9061" y="1030"/>
                  <a:pt x="9061" y="1042"/>
                  <a:pt x="9061" y="1042"/>
                </a:cubicBezTo>
                <a:cubicBezTo>
                  <a:pt x="9002" y="1042"/>
                  <a:pt x="8978" y="1077"/>
                  <a:pt x="8942" y="1113"/>
                </a:cubicBezTo>
                <a:cubicBezTo>
                  <a:pt x="8835" y="1196"/>
                  <a:pt x="8728" y="1256"/>
                  <a:pt x="8645" y="1363"/>
                </a:cubicBezTo>
                <a:cubicBezTo>
                  <a:pt x="8597" y="1399"/>
                  <a:pt x="8537" y="1423"/>
                  <a:pt x="8514" y="1470"/>
                </a:cubicBezTo>
                <a:cubicBezTo>
                  <a:pt x="8490" y="1494"/>
                  <a:pt x="8478" y="1506"/>
                  <a:pt x="8466" y="1518"/>
                </a:cubicBezTo>
                <a:cubicBezTo>
                  <a:pt x="8323" y="1601"/>
                  <a:pt x="8228" y="1720"/>
                  <a:pt x="8121" y="1827"/>
                </a:cubicBezTo>
                <a:cubicBezTo>
                  <a:pt x="8109" y="1839"/>
                  <a:pt x="8109" y="1839"/>
                  <a:pt x="8097" y="1851"/>
                </a:cubicBezTo>
                <a:cubicBezTo>
                  <a:pt x="8073" y="1863"/>
                  <a:pt x="8049" y="1887"/>
                  <a:pt x="8037" y="1923"/>
                </a:cubicBezTo>
                <a:cubicBezTo>
                  <a:pt x="7942" y="1982"/>
                  <a:pt x="7883" y="2078"/>
                  <a:pt x="7811" y="2161"/>
                </a:cubicBezTo>
                <a:cubicBezTo>
                  <a:pt x="7740" y="2208"/>
                  <a:pt x="7728" y="2292"/>
                  <a:pt x="7680" y="2339"/>
                </a:cubicBezTo>
                <a:cubicBezTo>
                  <a:pt x="7585" y="2399"/>
                  <a:pt x="7525" y="2482"/>
                  <a:pt x="7478" y="2566"/>
                </a:cubicBezTo>
                <a:cubicBezTo>
                  <a:pt x="7442" y="2625"/>
                  <a:pt x="7406" y="2673"/>
                  <a:pt x="7359" y="2720"/>
                </a:cubicBezTo>
                <a:cubicBezTo>
                  <a:pt x="7335" y="2744"/>
                  <a:pt x="7299" y="2768"/>
                  <a:pt x="7299" y="2804"/>
                </a:cubicBezTo>
                <a:cubicBezTo>
                  <a:pt x="7252" y="2816"/>
                  <a:pt x="7240" y="2851"/>
                  <a:pt x="7228" y="2875"/>
                </a:cubicBezTo>
                <a:cubicBezTo>
                  <a:pt x="7204" y="2923"/>
                  <a:pt x="7180" y="2959"/>
                  <a:pt x="7121" y="2970"/>
                </a:cubicBezTo>
                <a:cubicBezTo>
                  <a:pt x="7049" y="2851"/>
                  <a:pt x="6978" y="2732"/>
                  <a:pt x="6883" y="2625"/>
                </a:cubicBezTo>
                <a:cubicBezTo>
                  <a:pt x="6883" y="2625"/>
                  <a:pt x="6883" y="2613"/>
                  <a:pt x="6871" y="2613"/>
                </a:cubicBezTo>
                <a:cubicBezTo>
                  <a:pt x="6811" y="2530"/>
                  <a:pt x="6752" y="2447"/>
                  <a:pt x="6668" y="2375"/>
                </a:cubicBezTo>
                <a:cubicBezTo>
                  <a:pt x="6668" y="2363"/>
                  <a:pt x="6656" y="2363"/>
                  <a:pt x="6656" y="2363"/>
                </a:cubicBezTo>
                <a:cubicBezTo>
                  <a:pt x="6656" y="2351"/>
                  <a:pt x="6656" y="2328"/>
                  <a:pt x="6632" y="2328"/>
                </a:cubicBezTo>
                <a:cubicBezTo>
                  <a:pt x="6609" y="2292"/>
                  <a:pt x="6597" y="2268"/>
                  <a:pt x="6561" y="2256"/>
                </a:cubicBezTo>
                <a:cubicBezTo>
                  <a:pt x="6549" y="2185"/>
                  <a:pt x="6478" y="2161"/>
                  <a:pt x="6430" y="2113"/>
                </a:cubicBezTo>
                <a:cubicBezTo>
                  <a:pt x="6394" y="2018"/>
                  <a:pt x="6299" y="1947"/>
                  <a:pt x="6228" y="1875"/>
                </a:cubicBezTo>
                <a:cubicBezTo>
                  <a:pt x="6228" y="1863"/>
                  <a:pt x="6216" y="1851"/>
                  <a:pt x="6204" y="1851"/>
                </a:cubicBezTo>
                <a:cubicBezTo>
                  <a:pt x="6204" y="1839"/>
                  <a:pt x="6192" y="1839"/>
                  <a:pt x="6180" y="1827"/>
                </a:cubicBezTo>
                <a:cubicBezTo>
                  <a:pt x="6001" y="1613"/>
                  <a:pt x="5775" y="1435"/>
                  <a:pt x="5561" y="1256"/>
                </a:cubicBezTo>
                <a:cubicBezTo>
                  <a:pt x="5549" y="1256"/>
                  <a:pt x="5525" y="1244"/>
                  <a:pt x="5513" y="1244"/>
                </a:cubicBezTo>
                <a:cubicBezTo>
                  <a:pt x="5489" y="1220"/>
                  <a:pt x="5478" y="1208"/>
                  <a:pt x="5454" y="1185"/>
                </a:cubicBezTo>
                <a:cubicBezTo>
                  <a:pt x="5430" y="1149"/>
                  <a:pt x="5394" y="1125"/>
                  <a:pt x="5359" y="1113"/>
                </a:cubicBezTo>
                <a:cubicBezTo>
                  <a:pt x="5335" y="1089"/>
                  <a:pt x="5299" y="1065"/>
                  <a:pt x="5275" y="1042"/>
                </a:cubicBezTo>
                <a:cubicBezTo>
                  <a:pt x="5144" y="935"/>
                  <a:pt x="5001" y="839"/>
                  <a:pt x="4847" y="756"/>
                </a:cubicBezTo>
                <a:cubicBezTo>
                  <a:pt x="4823" y="720"/>
                  <a:pt x="4775" y="708"/>
                  <a:pt x="4739" y="684"/>
                </a:cubicBezTo>
                <a:cubicBezTo>
                  <a:pt x="4585" y="589"/>
                  <a:pt x="4430" y="506"/>
                  <a:pt x="4263" y="446"/>
                </a:cubicBezTo>
                <a:cubicBezTo>
                  <a:pt x="4132" y="375"/>
                  <a:pt x="3989" y="303"/>
                  <a:pt x="3846" y="268"/>
                </a:cubicBezTo>
                <a:cubicBezTo>
                  <a:pt x="3787" y="232"/>
                  <a:pt x="3727" y="208"/>
                  <a:pt x="3656" y="208"/>
                </a:cubicBezTo>
                <a:cubicBezTo>
                  <a:pt x="3632" y="208"/>
                  <a:pt x="3620" y="184"/>
                  <a:pt x="3596" y="173"/>
                </a:cubicBezTo>
                <a:cubicBezTo>
                  <a:pt x="3549" y="149"/>
                  <a:pt x="3489" y="137"/>
                  <a:pt x="3442" y="137"/>
                </a:cubicBezTo>
                <a:cubicBezTo>
                  <a:pt x="3215" y="65"/>
                  <a:pt x="2977" y="30"/>
                  <a:pt x="2739" y="18"/>
                </a:cubicBezTo>
                <a:cubicBezTo>
                  <a:pt x="2697" y="6"/>
                  <a:pt x="2656" y="3"/>
                  <a:pt x="2613" y="3"/>
                </a:cubicBezTo>
                <a:cubicBezTo>
                  <a:pt x="2569" y="3"/>
                  <a:pt x="2525" y="6"/>
                  <a:pt x="2477" y="6"/>
                </a:cubicBezTo>
                <a:cubicBezTo>
                  <a:pt x="2263" y="18"/>
                  <a:pt x="2049" y="30"/>
                  <a:pt x="1846" y="113"/>
                </a:cubicBezTo>
                <a:cubicBezTo>
                  <a:pt x="1842" y="109"/>
                  <a:pt x="1840" y="108"/>
                  <a:pt x="1837" y="108"/>
                </a:cubicBezTo>
                <a:cubicBezTo>
                  <a:pt x="1833" y="108"/>
                  <a:pt x="1830" y="113"/>
                  <a:pt x="1822" y="113"/>
                </a:cubicBezTo>
                <a:cubicBezTo>
                  <a:pt x="1679" y="149"/>
                  <a:pt x="1525" y="184"/>
                  <a:pt x="1406" y="280"/>
                </a:cubicBezTo>
                <a:cubicBezTo>
                  <a:pt x="1382" y="303"/>
                  <a:pt x="1358" y="303"/>
                  <a:pt x="1334" y="315"/>
                </a:cubicBezTo>
                <a:cubicBezTo>
                  <a:pt x="1287" y="315"/>
                  <a:pt x="1251" y="339"/>
                  <a:pt x="1215" y="375"/>
                </a:cubicBezTo>
                <a:cubicBezTo>
                  <a:pt x="1144" y="411"/>
                  <a:pt x="1084" y="458"/>
                  <a:pt x="1025" y="518"/>
                </a:cubicBezTo>
                <a:cubicBezTo>
                  <a:pt x="977" y="542"/>
                  <a:pt x="941" y="565"/>
                  <a:pt x="906" y="601"/>
                </a:cubicBezTo>
                <a:cubicBezTo>
                  <a:pt x="882" y="613"/>
                  <a:pt x="858" y="637"/>
                  <a:pt x="846" y="673"/>
                </a:cubicBezTo>
                <a:cubicBezTo>
                  <a:pt x="834" y="673"/>
                  <a:pt x="822" y="684"/>
                  <a:pt x="822" y="684"/>
                </a:cubicBezTo>
                <a:cubicBezTo>
                  <a:pt x="763" y="732"/>
                  <a:pt x="727" y="768"/>
                  <a:pt x="691" y="827"/>
                </a:cubicBezTo>
                <a:cubicBezTo>
                  <a:pt x="620" y="887"/>
                  <a:pt x="572" y="946"/>
                  <a:pt x="536" y="1030"/>
                </a:cubicBezTo>
                <a:cubicBezTo>
                  <a:pt x="453" y="1113"/>
                  <a:pt x="394" y="1208"/>
                  <a:pt x="346" y="1316"/>
                </a:cubicBezTo>
                <a:cubicBezTo>
                  <a:pt x="298" y="1411"/>
                  <a:pt x="251" y="1506"/>
                  <a:pt x="215" y="1601"/>
                </a:cubicBezTo>
                <a:cubicBezTo>
                  <a:pt x="191" y="1649"/>
                  <a:pt x="167" y="1708"/>
                  <a:pt x="155" y="1768"/>
                </a:cubicBezTo>
                <a:cubicBezTo>
                  <a:pt x="144" y="1780"/>
                  <a:pt x="132" y="1804"/>
                  <a:pt x="132" y="1827"/>
                </a:cubicBezTo>
                <a:cubicBezTo>
                  <a:pt x="132" y="1839"/>
                  <a:pt x="120" y="1839"/>
                  <a:pt x="120" y="1851"/>
                </a:cubicBezTo>
                <a:cubicBezTo>
                  <a:pt x="96" y="1947"/>
                  <a:pt x="60" y="2042"/>
                  <a:pt x="60" y="2137"/>
                </a:cubicBezTo>
                <a:cubicBezTo>
                  <a:pt x="25" y="2197"/>
                  <a:pt x="48" y="2256"/>
                  <a:pt x="36" y="2328"/>
                </a:cubicBezTo>
                <a:cubicBezTo>
                  <a:pt x="36" y="2339"/>
                  <a:pt x="36" y="2351"/>
                  <a:pt x="36" y="2363"/>
                </a:cubicBezTo>
                <a:cubicBezTo>
                  <a:pt x="36" y="2375"/>
                  <a:pt x="36" y="2399"/>
                  <a:pt x="36" y="2411"/>
                </a:cubicBezTo>
                <a:cubicBezTo>
                  <a:pt x="1" y="2554"/>
                  <a:pt x="25" y="2697"/>
                  <a:pt x="25" y="2840"/>
                </a:cubicBezTo>
                <a:cubicBezTo>
                  <a:pt x="25" y="2947"/>
                  <a:pt x="1" y="3066"/>
                  <a:pt x="36" y="3173"/>
                </a:cubicBezTo>
                <a:cubicBezTo>
                  <a:pt x="48" y="3232"/>
                  <a:pt x="25" y="3292"/>
                  <a:pt x="60" y="3351"/>
                </a:cubicBezTo>
                <a:cubicBezTo>
                  <a:pt x="60" y="3399"/>
                  <a:pt x="48" y="3459"/>
                  <a:pt x="84" y="3506"/>
                </a:cubicBezTo>
                <a:cubicBezTo>
                  <a:pt x="84" y="3566"/>
                  <a:pt x="96" y="3613"/>
                  <a:pt x="108" y="3661"/>
                </a:cubicBezTo>
                <a:cubicBezTo>
                  <a:pt x="144" y="3709"/>
                  <a:pt x="96" y="3780"/>
                  <a:pt x="155" y="3816"/>
                </a:cubicBezTo>
                <a:cubicBezTo>
                  <a:pt x="167" y="3828"/>
                  <a:pt x="179" y="3840"/>
                  <a:pt x="191" y="3840"/>
                </a:cubicBezTo>
                <a:cubicBezTo>
                  <a:pt x="179" y="3863"/>
                  <a:pt x="144" y="3875"/>
                  <a:pt x="155" y="3923"/>
                </a:cubicBezTo>
                <a:cubicBezTo>
                  <a:pt x="251" y="4280"/>
                  <a:pt x="346" y="4649"/>
                  <a:pt x="513" y="4983"/>
                </a:cubicBezTo>
                <a:cubicBezTo>
                  <a:pt x="525" y="5054"/>
                  <a:pt x="560" y="5102"/>
                  <a:pt x="596" y="5161"/>
                </a:cubicBezTo>
                <a:cubicBezTo>
                  <a:pt x="691" y="5364"/>
                  <a:pt x="775" y="5566"/>
                  <a:pt x="917" y="5745"/>
                </a:cubicBezTo>
                <a:cubicBezTo>
                  <a:pt x="977" y="5899"/>
                  <a:pt x="1072" y="6054"/>
                  <a:pt x="1168" y="6185"/>
                </a:cubicBezTo>
                <a:cubicBezTo>
                  <a:pt x="1215" y="6280"/>
                  <a:pt x="1275" y="6364"/>
                  <a:pt x="1334" y="6435"/>
                </a:cubicBezTo>
                <a:cubicBezTo>
                  <a:pt x="1370" y="6483"/>
                  <a:pt x="1394" y="6519"/>
                  <a:pt x="1429" y="6566"/>
                </a:cubicBezTo>
                <a:cubicBezTo>
                  <a:pt x="1441" y="6602"/>
                  <a:pt x="1465" y="6614"/>
                  <a:pt x="1489" y="6638"/>
                </a:cubicBezTo>
                <a:cubicBezTo>
                  <a:pt x="1489" y="6638"/>
                  <a:pt x="1489" y="6650"/>
                  <a:pt x="1489" y="6661"/>
                </a:cubicBezTo>
                <a:cubicBezTo>
                  <a:pt x="1560" y="6757"/>
                  <a:pt x="1632" y="6876"/>
                  <a:pt x="1715" y="6971"/>
                </a:cubicBezTo>
                <a:cubicBezTo>
                  <a:pt x="1715" y="7007"/>
                  <a:pt x="1751" y="7042"/>
                  <a:pt x="1775" y="7066"/>
                </a:cubicBezTo>
                <a:cubicBezTo>
                  <a:pt x="1810" y="7102"/>
                  <a:pt x="1846" y="7138"/>
                  <a:pt x="1870" y="7197"/>
                </a:cubicBezTo>
                <a:cubicBezTo>
                  <a:pt x="1882" y="7233"/>
                  <a:pt x="1906" y="7257"/>
                  <a:pt x="1930" y="7281"/>
                </a:cubicBezTo>
                <a:cubicBezTo>
                  <a:pt x="2001" y="7376"/>
                  <a:pt x="2060" y="7471"/>
                  <a:pt x="2144" y="7554"/>
                </a:cubicBezTo>
                <a:cubicBezTo>
                  <a:pt x="2203" y="7638"/>
                  <a:pt x="2263" y="7721"/>
                  <a:pt x="2346" y="7792"/>
                </a:cubicBezTo>
                <a:cubicBezTo>
                  <a:pt x="2418" y="7912"/>
                  <a:pt x="2513" y="8007"/>
                  <a:pt x="2608" y="8114"/>
                </a:cubicBezTo>
                <a:cubicBezTo>
                  <a:pt x="2727" y="8269"/>
                  <a:pt x="2870" y="8412"/>
                  <a:pt x="3013" y="8554"/>
                </a:cubicBezTo>
                <a:cubicBezTo>
                  <a:pt x="3061" y="8614"/>
                  <a:pt x="3108" y="8662"/>
                  <a:pt x="3168" y="8709"/>
                </a:cubicBezTo>
                <a:cubicBezTo>
                  <a:pt x="3227" y="8757"/>
                  <a:pt x="3275" y="8828"/>
                  <a:pt x="3346" y="8864"/>
                </a:cubicBezTo>
                <a:cubicBezTo>
                  <a:pt x="3346" y="8888"/>
                  <a:pt x="3346" y="8900"/>
                  <a:pt x="3370" y="8912"/>
                </a:cubicBezTo>
                <a:cubicBezTo>
                  <a:pt x="3465" y="8995"/>
                  <a:pt x="3549" y="9090"/>
                  <a:pt x="3644" y="9174"/>
                </a:cubicBezTo>
                <a:cubicBezTo>
                  <a:pt x="3704" y="9233"/>
                  <a:pt x="3775" y="9281"/>
                  <a:pt x="3835" y="9340"/>
                </a:cubicBezTo>
                <a:cubicBezTo>
                  <a:pt x="3858" y="9388"/>
                  <a:pt x="3906" y="9412"/>
                  <a:pt x="3954" y="9447"/>
                </a:cubicBezTo>
                <a:cubicBezTo>
                  <a:pt x="4001" y="9483"/>
                  <a:pt x="4025" y="9531"/>
                  <a:pt x="4085" y="9555"/>
                </a:cubicBezTo>
                <a:cubicBezTo>
                  <a:pt x="4156" y="9614"/>
                  <a:pt x="4204" y="9686"/>
                  <a:pt x="4287" y="9721"/>
                </a:cubicBezTo>
                <a:cubicBezTo>
                  <a:pt x="4287" y="9733"/>
                  <a:pt x="4299" y="9733"/>
                  <a:pt x="4299" y="9745"/>
                </a:cubicBezTo>
                <a:cubicBezTo>
                  <a:pt x="4311" y="9757"/>
                  <a:pt x="4335" y="9769"/>
                  <a:pt x="4346" y="9781"/>
                </a:cubicBezTo>
                <a:cubicBezTo>
                  <a:pt x="4430" y="9852"/>
                  <a:pt x="4525" y="9924"/>
                  <a:pt x="4620" y="9983"/>
                </a:cubicBezTo>
                <a:cubicBezTo>
                  <a:pt x="4870" y="10233"/>
                  <a:pt x="5180" y="10424"/>
                  <a:pt x="5466" y="10638"/>
                </a:cubicBezTo>
                <a:cubicBezTo>
                  <a:pt x="5478" y="10638"/>
                  <a:pt x="5489" y="10650"/>
                  <a:pt x="5513" y="10662"/>
                </a:cubicBezTo>
                <a:cubicBezTo>
                  <a:pt x="5525" y="10686"/>
                  <a:pt x="5549" y="10698"/>
                  <a:pt x="5585" y="10698"/>
                </a:cubicBezTo>
                <a:cubicBezTo>
                  <a:pt x="5787" y="10876"/>
                  <a:pt x="6025" y="11007"/>
                  <a:pt x="6251" y="11150"/>
                </a:cubicBezTo>
                <a:cubicBezTo>
                  <a:pt x="6263" y="11162"/>
                  <a:pt x="6275" y="11162"/>
                  <a:pt x="6299" y="11162"/>
                </a:cubicBezTo>
                <a:cubicBezTo>
                  <a:pt x="6323" y="11186"/>
                  <a:pt x="6347" y="11198"/>
                  <a:pt x="6371" y="11210"/>
                </a:cubicBezTo>
                <a:cubicBezTo>
                  <a:pt x="6371" y="11233"/>
                  <a:pt x="6382" y="11233"/>
                  <a:pt x="6406" y="11233"/>
                </a:cubicBezTo>
                <a:cubicBezTo>
                  <a:pt x="6478" y="11305"/>
                  <a:pt x="6561" y="11352"/>
                  <a:pt x="6656" y="11388"/>
                </a:cubicBezTo>
                <a:cubicBezTo>
                  <a:pt x="6752" y="11460"/>
                  <a:pt x="6859" y="11519"/>
                  <a:pt x="6966" y="11567"/>
                </a:cubicBezTo>
                <a:cubicBezTo>
                  <a:pt x="6990" y="11591"/>
                  <a:pt x="7025" y="11602"/>
                  <a:pt x="7049" y="11614"/>
                </a:cubicBezTo>
                <a:cubicBezTo>
                  <a:pt x="7077" y="11649"/>
                  <a:pt x="7105" y="11668"/>
                  <a:pt x="7137" y="11668"/>
                </a:cubicBezTo>
                <a:cubicBezTo>
                  <a:pt x="7160" y="11668"/>
                  <a:pt x="7186" y="11658"/>
                  <a:pt x="7216" y="11638"/>
                </a:cubicBezTo>
                <a:cubicBezTo>
                  <a:pt x="7252" y="11602"/>
                  <a:pt x="7311" y="11614"/>
                  <a:pt x="7347" y="11567"/>
                </a:cubicBezTo>
                <a:cubicBezTo>
                  <a:pt x="7418" y="11543"/>
                  <a:pt x="7490" y="11507"/>
                  <a:pt x="7549" y="11460"/>
                </a:cubicBezTo>
                <a:cubicBezTo>
                  <a:pt x="7573" y="11448"/>
                  <a:pt x="7597" y="11436"/>
                  <a:pt x="7609" y="11412"/>
                </a:cubicBezTo>
                <a:cubicBezTo>
                  <a:pt x="7859" y="11281"/>
                  <a:pt x="8097" y="11138"/>
                  <a:pt x="8335" y="10971"/>
                </a:cubicBezTo>
                <a:cubicBezTo>
                  <a:pt x="8430" y="10924"/>
                  <a:pt x="8526" y="10852"/>
                  <a:pt x="8621" y="10781"/>
                </a:cubicBezTo>
                <a:cubicBezTo>
                  <a:pt x="8680" y="10745"/>
                  <a:pt x="8752" y="10710"/>
                  <a:pt x="8799" y="10662"/>
                </a:cubicBezTo>
                <a:cubicBezTo>
                  <a:pt x="8859" y="10638"/>
                  <a:pt x="8907" y="10590"/>
                  <a:pt x="8954" y="10543"/>
                </a:cubicBezTo>
                <a:cubicBezTo>
                  <a:pt x="9097" y="10471"/>
                  <a:pt x="9204" y="10376"/>
                  <a:pt x="9335" y="10269"/>
                </a:cubicBezTo>
                <a:cubicBezTo>
                  <a:pt x="9407" y="10233"/>
                  <a:pt x="9478" y="10186"/>
                  <a:pt x="9538" y="10114"/>
                </a:cubicBezTo>
                <a:cubicBezTo>
                  <a:pt x="9680" y="10031"/>
                  <a:pt x="9788" y="9912"/>
                  <a:pt x="9919" y="9805"/>
                </a:cubicBezTo>
                <a:cubicBezTo>
                  <a:pt x="9990" y="9745"/>
                  <a:pt x="10073" y="9686"/>
                  <a:pt x="10133" y="9614"/>
                </a:cubicBezTo>
                <a:cubicBezTo>
                  <a:pt x="10216" y="9578"/>
                  <a:pt x="10264" y="9507"/>
                  <a:pt x="10312" y="9459"/>
                </a:cubicBezTo>
                <a:cubicBezTo>
                  <a:pt x="10419" y="9400"/>
                  <a:pt x="10490" y="9305"/>
                  <a:pt x="10585" y="9233"/>
                </a:cubicBezTo>
                <a:cubicBezTo>
                  <a:pt x="10669" y="9162"/>
                  <a:pt x="10728" y="9078"/>
                  <a:pt x="10812" y="9007"/>
                </a:cubicBezTo>
                <a:cubicBezTo>
                  <a:pt x="10907" y="8947"/>
                  <a:pt x="10978" y="8864"/>
                  <a:pt x="11050" y="8781"/>
                </a:cubicBezTo>
                <a:cubicBezTo>
                  <a:pt x="11097" y="8745"/>
                  <a:pt x="11133" y="8709"/>
                  <a:pt x="11157" y="8662"/>
                </a:cubicBezTo>
                <a:cubicBezTo>
                  <a:pt x="11264" y="8590"/>
                  <a:pt x="11324" y="8495"/>
                  <a:pt x="11407" y="8400"/>
                </a:cubicBezTo>
                <a:cubicBezTo>
                  <a:pt x="11455" y="8376"/>
                  <a:pt x="11490" y="8328"/>
                  <a:pt x="11526" y="8281"/>
                </a:cubicBezTo>
                <a:cubicBezTo>
                  <a:pt x="11562" y="8269"/>
                  <a:pt x="11585" y="8245"/>
                  <a:pt x="11597" y="8197"/>
                </a:cubicBezTo>
                <a:cubicBezTo>
                  <a:pt x="11669" y="8138"/>
                  <a:pt x="11740" y="8066"/>
                  <a:pt x="11800" y="7971"/>
                </a:cubicBezTo>
                <a:cubicBezTo>
                  <a:pt x="11859" y="7923"/>
                  <a:pt x="11907" y="7864"/>
                  <a:pt x="11955" y="7792"/>
                </a:cubicBezTo>
                <a:cubicBezTo>
                  <a:pt x="11978" y="7781"/>
                  <a:pt x="12002" y="7745"/>
                  <a:pt x="12014" y="7709"/>
                </a:cubicBezTo>
                <a:cubicBezTo>
                  <a:pt x="12026" y="7697"/>
                  <a:pt x="12026" y="7697"/>
                  <a:pt x="12038" y="7685"/>
                </a:cubicBezTo>
                <a:cubicBezTo>
                  <a:pt x="12217" y="7483"/>
                  <a:pt x="12383" y="7269"/>
                  <a:pt x="12526" y="7031"/>
                </a:cubicBezTo>
                <a:cubicBezTo>
                  <a:pt x="12574" y="6983"/>
                  <a:pt x="12609" y="6935"/>
                  <a:pt x="12633" y="6876"/>
                </a:cubicBezTo>
                <a:cubicBezTo>
                  <a:pt x="12681" y="6828"/>
                  <a:pt x="12728" y="6769"/>
                  <a:pt x="12752" y="6709"/>
                </a:cubicBezTo>
                <a:cubicBezTo>
                  <a:pt x="12788" y="6685"/>
                  <a:pt x="12812" y="6650"/>
                  <a:pt x="12824" y="6614"/>
                </a:cubicBezTo>
                <a:cubicBezTo>
                  <a:pt x="12836" y="6590"/>
                  <a:pt x="12848" y="6566"/>
                  <a:pt x="12859" y="6554"/>
                </a:cubicBezTo>
                <a:cubicBezTo>
                  <a:pt x="12907" y="6507"/>
                  <a:pt x="12943" y="6459"/>
                  <a:pt x="12967" y="6411"/>
                </a:cubicBezTo>
                <a:cubicBezTo>
                  <a:pt x="12979" y="6399"/>
                  <a:pt x="12990" y="6376"/>
                  <a:pt x="13002" y="6364"/>
                </a:cubicBezTo>
                <a:cubicBezTo>
                  <a:pt x="13074" y="6280"/>
                  <a:pt x="13133" y="6173"/>
                  <a:pt x="13193" y="6078"/>
                </a:cubicBezTo>
                <a:cubicBezTo>
                  <a:pt x="13252" y="5995"/>
                  <a:pt x="13300" y="5911"/>
                  <a:pt x="13336" y="5804"/>
                </a:cubicBezTo>
                <a:cubicBezTo>
                  <a:pt x="13348" y="5792"/>
                  <a:pt x="13360" y="5780"/>
                  <a:pt x="13371" y="5768"/>
                </a:cubicBezTo>
                <a:cubicBezTo>
                  <a:pt x="13419" y="5685"/>
                  <a:pt x="13479" y="5602"/>
                  <a:pt x="13514" y="5518"/>
                </a:cubicBezTo>
                <a:cubicBezTo>
                  <a:pt x="13586" y="5399"/>
                  <a:pt x="13645" y="5280"/>
                  <a:pt x="13693" y="5161"/>
                </a:cubicBezTo>
                <a:cubicBezTo>
                  <a:pt x="13776" y="5042"/>
                  <a:pt x="13824" y="4899"/>
                  <a:pt x="13871" y="4756"/>
                </a:cubicBezTo>
                <a:cubicBezTo>
                  <a:pt x="13919" y="4661"/>
                  <a:pt x="13955" y="4554"/>
                  <a:pt x="13979" y="4447"/>
                </a:cubicBezTo>
                <a:cubicBezTo>
                  <a:pt x="14002" y="4399"/>
                  <a:pt x="14026" y="4340"/>
                  <a:pt x="14026" y="4292"/>
                </a:cubicBezTo>
                <a:cubicBezTo>
                  <a:pt x="14086" y="4137"/>
                  <a:pt x="14110" y="3971"/>
                  <a:pt x="14157" y="3816"/>
                </a:cubicBezTo>
                <a:cubicBezTo>
                  <a:pt x="14157" y="3804"/>
                  <a:pt x="14157" y="3792"/>
                  <a:pt x="14157" y="3780"/>
                </a:cubicBezTo>
                <a:cubicBezTo>
                  <a:pt x="14181" y="3685"/>
                  <a:pt x="14205" y="3602"/>
                  <a:pt x="14205" y="3506"/>
                </a:cubicBezTo>
                <a:cubicBezTo>
                  <a:pt x="14241" y="3471"/>
                  <a:pt x="14217" y="3423"/>
                  <a:pt x="14229" y="3375"/>
                </a:cubicBezTo>
                <a:cubicBezTo>
                  <a:pt x="14252" y="3304"/>
                  <a:pt x="14241" y="3244"/>
                  <a:pt x="14252" y="3173"/>
                </a:cubicBezTo>
                <a:cubicBezTo>
                  <a:pt x="14276" y="3149"/>
                  <a:pt x="14264" y="3113"/>
                  <a:pt x="14264" y="3078"/>
                </a:cubicBezTo>
                <a:cubicBezTo>
                  <a:pt x="14276" y="2792"/>
                  <a:pt x="14276" y="2506"/>
                  <a:pt x="14241" y="2220"/>
                </a:cubicBezTo>
                <a:cubicBezTo>
                  <a:pt x="14241" y="2208"/>
                  <a:pt x="14241" y="2185"/>
                  <a:pt x="14229" y="2161"/>
                </a:cubicBezTo>
                <a:cubicBezTo>
                  <a:pt x="14229" y="2137"/>
                  <a:pt x="14229" y="2125"/>
                  <a:pt x="14217" y="2101"/>
                </a:cubicBezTo>
                <a:cubicBezTo>
                  <a:pt x="14217" y="2042"/>
                  <a:pt x="14205" y="1994"/>
                  <a:pt x="14181" y="1935"/>
                </a:cubicBezTo>
                <a:cubicBezTo>
                  <a:pt x="14181" y="1935"/>
                  <a:pt x="14181" y="1923"/>
                  <a:pt x="14181" y="1923"/>
                </a:cubicBezTo>
                <a:cubicBezTo>
                  <a:pt x="14181" y="1899"/>
                  <a:pt x="14181" y="1875"/>
                  <a:pt x="14157" y="1851"/>
                </a:cubicBezTo>
                <a:cubicBezTo>
                  <a:pt x="14157" y="1827"/>
                  <a:pt x="14157" y="1804"/>
                  <a:pt x="14133" y="1792"/>
                </a:cubicBezTo>
                <a:cubicBezTo>
                  <a:pt x="14122" y="1697"/>
                  <a:pt x="14086" y="1625"/>
                  <a:pt x="14038" y="1542"/>
                </a:cubicBezTo>
                <a:cubicBezTo>
                  <a:pt x="14014" y="1446"/>
                  <a:pt x="13967" y="1351"/>
                  <a:pt x="13907" y="1280"/>
                </a:cubicBezTo>
                <a:cubicBezTo>
                  <a:pt x="13871" y="1196"/>
                  <a:pt x="13848" y="1101"/>
                  <a:pt x="13752" y="1054"/>
                </a:cubicBezTo>
                <a:cubicBezTo>
                  <a:pt x="13764" y="994"/>
                  <a:pt x="13729" y="970"/>
                  <a:pt x="13693" y="935"/>
                </a:cubicBezTo>
                <a:cubicBezTo>
                  <a:pt x="13657" y="887"/>
                  <a:pt x="13633" y="839"/>
                  <a:pt x="13574" y="804"/>
                </a:cubicBezTo>
                <a:cubicBezTo>
                  <a:pt x="13538" y="744"/>
                  <a:pt x="13502" y="708"/>
                  <a:pt x="13443" y="673"/>
                </a:cubicBezTo>
                <a:cubicBezTo>
                  <a:pt x="13407" y="625"/>
                  <a:pt x="13371" y="577"/>
                  <a:pt x="13312" y="554"/>
                </a:cubicBezTo>
                <a:cubicBezTo>
                  <a:pt x="13276" y="506"/>
                  <a:pt x="13217" y="482"/>
                  <a:pt x="13169" y="446"/>
                </a:cubicBezTo>
                <a:cubicBezTo>
                  <a:pt x="13145" y="411"/>
                  <a:pt x="13109" y="387"/>
                  <a:pt x="13062" y="375"/>
                </a:cubicBezTo>
                <a:cubicBezTo>
                  <a:pt x="13002" y="315"/>
                  <a:pt x="12931" y="292"/>
                  <a:pt x="12859" y="268"/>
                </a:cubicBezTo>
                <a:cubicBezTo>
                  <a:pt x="12800" y="220"/>
                  <a:pt x="12728" y="196"/>
                  <a:pt x="12657" y="173"/>
                </a:cubicBezTo>
                <a:cubicBezTo>
                  <a:pt x="12621" y="149"/>
                  <a:pt x="12574" y="137"/>
                  <a:pt x="12526" y="137"/>
                </a:cubicBezTo>
                <a:cubicBezTo>
                  <a:pt x="12395" y="77"/>
                  <a:pt x="12264" y="42"/>
                  <a:pt x="12133" y="42"/>
                </a:cubicBezTo>
                <a:cubicBezTo>
                  <a:pt x="11994" y="18"/>
                  <a:pt x="11854" y="0"/>
                  <a:pt x="11718" y="0"/>
                </a:cubicBezTo>
                <a:close/>
              </a:path>
            </a:pathLst>
          </a:custGeom>
          <a:solidFill>
            <a:srgbClr val="FE67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17834" y="268493"/>
            <a:ext cx="8486179" cy="990900"/>
          </a:xfrm>
        </p:spPr>
        <p:txBody>
          <a:bodyPr/>
          <a:lstStyle/>
          <a:p>
            <a:r>
              <a:rPr lang="en-US" sz="6000" dirty="0"/>
              <a:t>Who’s faster?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s://media.baamboozle.com/uploads/images/132297/1610210690_774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286" y="1259393"/>
            <a:ext cx="2764843" cy="261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media.baamboozle.com/uploads/images/132297/1619809538_46026_ur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459" y="1116778"/>
            <a:ext cx="3062187" cy="289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media.baamboozle.com/uploads/images/132297/1610210664_8929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678" y="988089"/>
            <a:ext cx="3019061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s://media.baamboozle.com/uploads/images/132297/1610210729_4749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056" y="880500"/>
            <a:ext cx="3592635" cy="340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s://media.baamboozle.com/uploads/images/132297/1610210753_4130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926" y="1055929"/>
            <a:ext cx="3370178" cy="319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https://media.baamboozle.com/uploads/images/132297/1619809435_515626_url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313" y="872655"/>
            <a:ext cx="3789403" cy="361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4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5679E-6 L -1.43021 0.0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510" y="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5679E-6 L -1.38733 0.0234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375" y="1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4012 L -1.40313 0.0611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56" y="10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1.52396 0.0830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98" y="4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09877E-6 L -1.40208 -0.0009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04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9.87654E-7 L -1.47048 -0.0277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52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626" y="222446"/>
            <a:ext cx="4291861" cy="46102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84935" y="2527557"/>
            <a:ext cx="104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26A34"/>
                </a:solidFill>
                <a:latin typeface="Script MT Bold" panose="03040602040607080904" pitchFamily="66" charset="0"/>
              </a:rPr>
              <a:t>o</a:t>
            </a:r>
            <a:r>
              <a:rPr lang="en-US" sz="2400" dirty="0" smtClean="0">
                <a:solidFill>
                  <a:srgbClr val="F26A34"/>
                </a:solidFill>
                <a:latin typeface="Script MT Bold" panose="03040602040607080904" pitchFamily="66" charset="0"/>
              </a:rPr>
              <a:t>range</a:t>
            </a:r>
            <a:r>
              <a:rPr lang="en-US" dirty="0" smtClean="0">
                <a:solidFill>
                  <a:srgbClr val="F26A34"/>
                </a:solidFill>
              </a:rPr>
              <a:t> </a:t>
            </a:r>
            <a:endParaRPr lang="en-US" dirty="0">
              <a:solidFill>
                <a:srgbClr val="F26A3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76305" y="4293829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5A9941"/>
                </a:solidFill>
                <a:latin typeface="Script MT Bold" panose="03040602040607080904" pitchFamily="66" charset="0"/>
              </a:rPr>
              <a:t>green</a:t>
            </a:r>
            <a:r>
              <a:rPr lang="en-US" dirty="0" smtClean="0">
                <a:solidFill>
                  <a:srgbClr val="5A9941"/>
                </a:solidFill>
              </a:rPr>
              <a:t> </a:t>
            </a:r>
            <a:endParaRPr lang="en-US" dirty="0">
              <a:solidFill>
                <a:srgbClr val="5A994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58" y="222446"/>
            <a:ext cx="4159972" cy="461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7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56"/>
          <p:cNvSpPr/>
          <p:nvPr/>
        </p:nvSpPr>
        <p:spPr>
          <a:xfrm flipH="1">
            <a:off x="4036465" y="235548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6" name="Google Shape;1266;p56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1267" name="Google Shape;1267;p5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0" name="Google Shape;1270;p56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en-US" dirty="0"/>
              <a:t>Fun corner and </a:t>
            </a:r>
            <a:r>
              <a:rPr lang="en-US" dirty="0" smtClean="0"/>
              <a:t>wrap-up</a:t>
            </a:r>
            <a:endParaRPr lang="en-GB" dirty="0"/>
          </a:p>
        </p:txBody>
      </p:sp>
      <p:sp>
        <p:nvSpPr>
          <p:cNvPr id="1272" name="Google Shape;1272;p56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5</a:t>
            </a:r>
            <a:endParaRPr dirty="0"/>
          </a:p>
        </p:txBody>
      </p:sp>
      <p:grpSp>
        <p:nvGrpSpPr>
          <p:cNvPr id="1273" name="Google Shape;1273;p56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1274" name="Google Shape;1274;p56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6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6" name="Google Shape;1276;p56"/>
          <p:cNvGrpSpPr/>
          <p:nvPr/>
        </p:nvGrpSpPr>
        <p:grpSpPr>
          <a:xfrm>
            <a:off x="7832550" y="325325"/>
            <a:ext cx="741250" cy="792000"/>
            <a:chOff x="-3118700" y="2365900"/>
            <a:chExt cx="741250" cy="792000"/>
          </a:xfrm>
        </p:grpSpPr>
        <p:sp>
          <p:nvSpPr>
            <p:cNvPr id="1277" name="Google Shape;1277;p56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6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6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6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6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6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6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6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6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6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7" name="Google Shape;1287;p56"/>
          <p:cNvGrpSpPr/>
          <p:nvPr/>
        </p:nvGrpSpPr>
        <p:grpSpPr>
          <a:xfrm flipH="1">
            <a:off x="456675" y="237700"/>
            <a:ext cx="836975" cy="698350"/>
            <a:chOff x="7181850" y="1833225"/>
            <a:chExt cx="836975" cy="698350"/>
          </a:xfrm>
        </p:grpSpPr>
        <p:sp>
          <p:nvSpPr>
            <p:cNvPr id="1288" name="Google Shape;1288;p56"/>
            <p:cNvSpPr/>
            <p:nvPr/>
          </p:nvSpPr>
          <p:spPr>
            <a:xfrm flipH="1">
              <a:off x="7873375" y="1833225"/>
              <a:ext cx="145450" cy="260525"/>
            </a:xfrm>
            <a:custGeom>
              <a:avLst/>
              <a:gdLst/>
              <a:ahLst/>
              <a:cxnLst/>
              <a:rect l="l" t="t" r="r" b="b"/>
              <a:pathLst>
                <a:path w="5818" h="10421" extrusionOk="0">
                  <a:moveTo>
                    <a:pt x="2762" y="5378"/>
                  </a:moveTo>
                  <a:cubicBezTo>
                    <a:pt x="2553" y="4687"/>
                    <a:pt x="2344" y="4059"/>
                    <a:pt x="2156" y="3453"/>
                  </a:cubicBezTo>
                  <a:cubicBezTo>
                    <a:pt x="2051" y="3097"/>
                    <a:pt x="1925" y="2720"/>
                    <a:pt x="1821" y="2365"/>
                  </a:cubicBezTo>
                  <a:cubicBezTo>
                    <a:pt x="1549" y="1569"/>
                    <a:pt x="1758" y="879"/>
                    <a:pt x="2093" y="168"/>
                  </a:cubicBezTo>
                  <a:cubicBezTo>
                    <a:pt x="2135" y="105"/>
                    <a:pt x="2177" y="84"/>
                    <a:pt x="2239" y="63"/>
                  </a:cubicBezTo>
                  <a:cubicBezTo>
                    <a:pt x="2260" y="42"/>
                    <a:pt x="2281" y="42"/>
                    <a:pt x="2386" y="0"/>
                  </a:cubicBezTo>
                  <a:cubicBezTo>
                    <a:pt x="2469" y="63"/>
                    <a:pt x="2595" y="105"/>
                    <a:pt x="2700" y="209"/>
                  </a:cubicBezTo>
                  <a:cubicBezTo>
                    <a:pt x="3097" y="565"/>
                    <a:pt x="3537" y="774"/>
                    <a:pt x="4060" y="712"/>
                  </a:cubicBezTo>
                  <a:cubicBezTo>
                    <a:pt x="4666" y="691"/>
                    <a:pt x="5210" y="921"/>
                    <a:pt x="5754" y="1151"/>
                  </a:cubicBezTo>
                  <a:cubicBezTo>
                    <a:pt x="5817" y="1821"/>
                    <a:pt x="5734" y="2469"/>
                    <a:pt x="5692" y="3118"/>
                  </a:cubicBezTo>
                  <a:cubicBezTo>
                    <a:pt x="5190" y="2992"/>
                    <a:pt x="4771" y="2825"/>
                    <a:pt x="4332" y="2762"/>
                  </a:cubicBezTo>
                  <a:cubicBezTo>
                    <a:pt x="3871" y="2699"/>
                    <a:pt x="3432" y="2762"/>
                    <a:pt x="2930" y="2762"/>
                  </a:cubicBezTo>
                  <a:cubicBezTo>
                    <a:pt x="2972" y="2930"/>
                    <a:pt x="2993" y="3097"/>
                    <a:pt x="3013" y="3243"/>
                  </a:cubicBezTo>
                  <a:cubicBezTo>
                    <a:pt x="3223" y="3871"/>
                    <a:pt x="3432" y="4478"/>
                    <a:pt x="3641" y="5085"/>
                  </a:cubicBezTo>
                  <a:cubicBezTo>
                    <a:pt x="3746" y="5378"/>
                    <a:pt x="3871" y="5608"/>
                    <a:pt x="4039" y="5859"/>
                  </a:cubicBezTo>
                  <a:cubicBezTo>
                    <a:pt x="4520" y="6570"/>
                    <a:pt x="4687" y="7365"/>
                    <a:pt x="4332" y="8202"/>
                  </a:cubicBezTo>
                  <a:cubicBezTo>
                    <a:pt x="4081" y="8725"/>
                    <a:pt x="3725" y="9144"/>
                    <a:pt x="3202" y="9374"/>
                  </a:cubicBezTo>
                  <a:cubicBezTo>
                    <a:pt x="2909" y="9500"/>
                    <a:pt x="2679" y="9625"/>
                    <a:pt x="2469" y="9813"/>
                  </a:cubicBezTo>
                  <a:cubicBezTo>
                    <a:pt x="1758" y="10420"/>
                    <a:pt x="607" y="10190"/>
                    <a:pt x="272" y="9311"/>
                  </a:cubicBezTo>
                  <a:cubicBezTo>
                    <a:pt x="0" y="8663"/>
                    <a:pt x="63" y="7993"/>
                    <a:pt x="189" y="7323"/>
                  </a:cubicBezTo>
                  <a:cubicBezTo>
                    <a:pt x="252" y="7114"/>
                    <a:pt x="419" y="6947"/>
                    <a:pt x="607" y="6779"/>
                  </a:cubicBezTo>
                  <a:cubicBezTo>
                    <a:pt x="1151" y="6382"/>
                    <a:pt x="1653" y="5922"/>
                    <a:pt x="2302" y="5691"/>
                  </a:cubicBezTo>
                  <a:cubicBezTo>
                    <a:pt x="2469" y="5608"/>
                    <a:pt x="2574" y="5503"/>
                    <a:pt x="2762" y="53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6"/>
            <p:cNvSpPr/>
            <p:nvPr/>
          </p:nvSpPr>
          <p:spPr>
            <a:xfrm>
              <a:off x="7829950" y="2123525"/>
              <a:ext cx="62800" cy="156950"/>
            </a:xfrm>
            <a:custGeom>
              <a:avLst/>
              <a:gdLst/>
              <a:ahLst/>
              <a:cxnLst/>
              <a:rect l="l" t="t" r="r" b="b"/>
              <a:pathLst>
                <a:path w="2512" h="6278" extrusionOk="0">
                  <a:moveTo>
                    <a:pt x="1465" y="4813"/>
                  </a:moveTo>
                  <a:cubicBezTo>
                    <a:pt x="1068" y="4353"/>
                    <a:pt x="733" y="3872"/>
                    <a:pt x="336" y="3432"/>
                  </a:cubicBezTo>
                  <a:cubicBezTo>
                    <a:pt x="126" y="3202"/>
                    <a:pt x="22" y="2930"/>
                    <a:pt x="22" y="2616"/>
                  </a:cubicBezTo>
                  <a:cubicBezTo>
                    <a:pt x="22" y="2072"/>
                    <a:pt x="1" y="1486"/>
                    <a:pt x="419" y="1047"/>
                  </a:cubicBezTo>
                  <a:cubicBezTo>
                    <a:pt x="566" y="901"/>
                    <a:pt x="629" y="629"/>
                    <a:pt x="754" y="440"/>
                  </a:cubicBezTo>
                  <a:cubicBezTo>
                    <a:pt x="963" y="105"/>
                    <a:pt x="1298" y="1"/>
                    <a:pt x="1675" y="168"/>
                  </a:cubicBezTo>
                  <a:cubicBezTo>
                    <a:pt x="1947" y="294"/>
                    <a:pt x="2051" y="608"/>
                    <a:pt x="1800" y="796"/>
                  </a:cubicBezTo>
                  <a:cubicBezTo>
                    <a:pt x="1465" y="1026"/>
                    <a:pt x="1298" y="1361"/>
                    <a:pt x="1152" y="1717"/>
                  </a:cubicBezTo>
                  <a:cubicBezTo>
                    <a:pt x="901" y="2198"/>
                    <a:pt x="901" y="2658"/>
                    <a:pt x="1319" y="3056"/>
                  </a:cubicBezTo>
                  <a:cubicBezTo>
                    <a:pt x="1675" y="3432"/>
                    <a:pt x="1947" y="3830"/>
                    <a:pt x="2240" y="4248"/>
                  </a:cubicBezTo>
                  <a:cubicBezTo>
                    <a:pt x="2512" y="4604"/>
                    <a:pt x="2470" y="5022"/>
                    <a:pt x="2344" y="5420"/>
                  </a:cubicBezTo>
                  <a:cubicBezTo>
                    <a:pt x="2344" y="5441"/>
                    <a:pt x="2323" y="5462"/>
                    <a:pt x="2302" y="5504"/>
                  </a:cubicBezTo>
                  <a:cubicBezTo>
                    <a:pt x="2051" y="5901"/>
                    <a:pt x="901" y="6278"/>
                    <a:pt x="482" y="6110"/>
                  </a:cubicBezTo>
                  <a:cubicBezTo>
                    <a:pt x="377" y="6048"/>
                    <a:pt x="252" y="5901"/>
                    <a:pt x="231" y="5797"/>
                  </a:cubicBezTo>
                  <a:cubicBezTo>
                    <a:pt x="231" y="5692"/>
                    <a:pt x="336" y="5504"/>
                    <a:pt x="461" y="5441"/>
                  </a:cubicBezTo>
                  <a:cubicBezTo>
                    <a:pt x="838" y="5336"/>
                    <a:pt x="1152" y="5169"/>
                    <a:pt x="1465" y="48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6"/>
            <p:cNvSpPr/>
            <p:nvPr/>
          </p:nvSpPr>
          <p:spPr>
            <a:xfrm>
              <a:off x="7212700" y="2062325"/>
              <a:ext cx="471875" cy="436850"/>
            </a:xfrm>
            <a:custGeom>
              <a:avLst/>
              <a:gdLst/>
              <a:ahLst/>
              <a:cxnLst/>
              <a:rect l="l" t="t" r="r" b="b"/>
              <a:pathLst>
                <a:path w="18875" h="17474" extrusionOk="0">
                  <a:moveTo>
                    <a:pt x="4102" y="1"/>
                  </a:moveTo>
                  <a:lnTo>
                    <a:pt x="4102" y="1"/>
                  </a:lnTo>
                  <a:cubicBezTo>
                    <a:pt x="4186" y="1716"/>
                    <a:pt x="3935" y="3286"/>
                    <a:pt x="4353" y="4792"/>
                  </a:cubicBezTo>
                  <a:cubicBezTo>
                    <a:pt x="4437" y="4834"/>
                    <a:pt x="4458" y="4855"/>
                    <a:pt x="4500" y="4855"/>
                  </a:cubicBezTo>
                  <a:cubicBezTo>
                    <a:pt x="4918" y="4960"/>
                    <a:pt x="5357" y="5064"/>
                    <a:pt x="5776" y="5169"/>
                  </a:cubicBezTo>
                  <a:cubicBezTo>
                    <a:pt x="6006" y="5232"/>
                    <a:pt x="6132" y="5420"/>
                    <a:pt x="6111" y="5629"/>
                  </a:cubicBezTo>
                  <a:cubicBezTo>
                    <a:pt x="6090" y="5838"/>
                    <a:pt x="5922" y="5901"/>
                    <a:pt x="5755" y="5901"/>
                  </a:cubicBezTo>
                  <a:cubicBezTo>
                    <a:pt x="5483" y="5901"/>
                    <a:pt x="5232" y="5859"/>
                    <a:pt x="4960" y="5838"/>
                  </a:cubicBezTo>
                  <a:cubicBezTo>
                    <a:pt x="4881" y="5812"/>
                    <a:pt x="4810" y="5745"/>
                    <a:pt x="4722" y="5745"/>
                  </a:cubicBezTo>
                  <a:cubicBezTo>
                    <a:pt x="4670" y="5745"/>
                    <a:pt x="4611" y="5768"/>
                    <a:pt x="4541" y="5838"/>
                  </a:cubicBezTo>
                  <a:cubicBezTo>
                    <a:pt x="4667" y="6424"/>
                    <a:pt x="4625" y="7094"/>
                    <a:pt x="4876" y="7680"/>
                  </a:cubicBezTo>
                  <a:cubicBezTo>
                    <a:pt x="5064" y="7722"/>
                    <a:pt x="5274" y="7680"/>
                    <a:pt x="5399" y="7763"/>
                  </a:cubicBezTo>
                  <a:cubicBezTo>
                    <a:pt x="5588" y="7847"/>
                    <a:pt x="5755" y="7973"/>
                    <a:pt x="5880" y="8140"/>
                  </a:cubicBezTo>
                  <a:cubicBezTo>
                    <a:pt x="6027" y="8349"/>
                    <a:pt x="5880" y="8600"/>
                    <a:pt x="5608" y="8663"/>
                  </a:cubicBezTo>
                  <a:cubicBezTo>
                    <a:pt x="5600" y="8664"/>
                    <a:pt x="5592" y="8665"/>
                    <a:pt x="5584" y="8665"/>
                  </a:cubicBezTo>
                  <a:cubicBezTo>
                    <a:pt x="5483" y="8665"/>
                    <a:pt x="5368" y="8596"/>
                    <a:pt x="5248" y="8596"/>
                  </a:cubicBezTo>
                  <a:cubicBezTo>
                    <a:pt x="5174" y="8596"/>
                    <a:pt x="5098" y="8622"/>
                    <a:pt x="5023" y="8705"/>
                  </a:cubicBezTo>
                  <a:cubicBezTo>
                    <a:pt x="5064" y="8998"/>
                    <a:pt x="4981" y="9333"/>
                    <a:pt x="5190" y="9626"/>
                  </a:cubicBezTo>
                  <a:cubicBezTo>
                    <a:pt x="5483" y="9709"/>
                    <a:pt x="5755" y="9814"/>
                    <a:pt x="6027" y="9877"/>
                  </a:cubicBezTo>
                  <a:cubicBezTo>
                    <a:pt x="6215" y="9939"/>
                    <a:pt x="6445" y="9939"/>
                    <a:pt x="6634" y="10023"/>
                  </a:cubicBezTo>
                  <a:cubicBezTo>
                    <a:pt x="6717" y="10044"/>
                    <a:pt x="6801" y="10191"/>
                    <a:pt x="6801" y="10274"/>
                  </a:cubicBezTo>
                  <a:cubicBezTo>
                    <a:pt x="6801" y="10379"/>
                    <a:pt x="6717" y="10504"/>
                    <a:pt x="6613" y="10546"/>
                  </a:cubicBezTo>
                  <a:cubicBezTo>
                    <a:pt x="6487" y="10588"/>
                    <a:pt x="6320" y="10609"/>
                    <a:pt x="6194" y="10609"/>
                  </a:cubicBezTo>
                  <a:lnTo>
                    <a:pt x="5357" y="10609"/>
                  </a:lnTo>
                  <a:cubicBezTo>
                    <a:pt x="5462" y="11069"/>
                    <a:pt x="5567" y="11446"/>
                    <a:pt x="5671" y="11844"/>
                  </a:cubicBezTo>
                  <a:cubicBezTo>
                    <a:pt x="5776" y="12283"/>
                    <a:pt x="5985" y="12680"/>
                    <a:pt x="6341" y="12952"/>
                  </a:cubicBezTo>
                  <a:cubicBezTo>
                    <a:pt x="6425" y="12994"/>
                    <a:pt x="6508" y="13057"/>
                    <a:pt x="6550" y="13099"/>
                  </a:cubicBezTo>
                  <a:cubicBezTo>
                    <a:pt x="6738" y="13308"/>
                    <a:pt x="6613" y="13685"/>
                    <a:pt x="6320" y="13706"/>
                  </a:cubicBezTo>
                  <a:cubicBezTo>
                    <a:pt x="6281" y="13712"/>
                    <a:pt x="6234" y="13717"/>
                    <a:pt x="6186" y="13717"/>
                  </a:cubicBezTo>
                  <a:cubicBezTo>
                    <a:pt x="6077" y="13717"/>
                    <a:pt x="5959" y="13694"/>
                    <a:pt x="5901" y="13622"/>
                  </a:cubicBezTo>
                  <a:cubicBezTo>
                    <a:pt x="5666" y="13342"/>
                    <a:pt x="5358" y="13301"/>
                    <a:pt x="5050" y="13301"/>
                  </a:cubicBezTo>
                  <a:cubicBezTo>
                    <a:pt x="4920" y="13301"/>
                    <a:pt x="4791" y="13308"/>
                    <a:pt x="4667" y="13308"/>
                  </a:cubicBezTo>
                  <a:lnTo>
                    <a:pt x="2993" y="13308"/>
                  </a:lnTo>
                  <a:cubicBezTo>
                    <a:pt x="2365" y="13308"/>
                    <a:pt x="1779" y="13266"/>
                    <a:pt x="1173" y="13099"/>
                  </a:cubicBezTo>
                  <a:cubicBezTo>
                    <a:pt x="796" y="12994"/>
                    <a:pt x="440" y="12952"/>
                    <a:pt x="22" y="12869"/>
                  </a:cubicBezTo>
                  <a:cubicBezTo>
                    <a:pt x="22" y="13099"/>
                    <a:pt x="1" y="13266"/>
                    <a:pt x="22" y="13434"/>
                  </a:cubicBezTo>
                  <a:lnTo>
                    <a:pt x="336" y="15003"/>
                  </a:lnTo>
                  <a:cubicBezTo>
                    <a:pt x="482" y="15735"/>
                    <a:pt x="629" y="16489"/>
                    <a:pt x="754" y="17242"/>
                  </a:cubicBezTo>
                  <a:cubicBezTo>
                    <a:pt x="810" y="17242"/>
                    <a:pt x="856" y="17251"/>
                    <a:pt x="894" y="17251"/>
                  </a:cubicBezTo>
                  <a:cubicBezTo>
                    <a:pt x="912" y="17251"/>
                    <a:pt x="929" y="17249"/>
                    <a:pt x="943" y="17242"/>
                  </a:cubicBezTo>
                  <a:cubicBezTo>
                    <a:pt x="1675" y="16781"/>
                    <a:pt x="2554" y="16719"/>
                    <a:pt x="3244" y="16196"/>
                  </a:cubicBezTo>
                  <a:cubicBezTo>
                    <a:pt x="3307" y="16133"/>
                    <a:pt x="3391" y="16112"/>
                    <a:pt x="3474" y="16091"/>
                  </a:cubicBezTo>
                  <a:cubicBezTo>
                    <a:pt x="3935" y="15924"/>
                    <a:pt x="4416" y="15777"/>
                    <a:pt x="4876" y="15631"/>
                  </a:cubicBezTo>
                  <a:cubicBezTo>
                    <a:pt x="5022" y="15594"/>
                    <a:pt x="5167" y="15574"/>
                    <a:pt x="5306" y="15574"/>
                  </a:cubicBezTo>
                  <a:cubicBezTo>
                    <a:pt x="5644" y="15574"/>
                    <a:pt x="5951" y="15696"/>
                    <a:pt x="6173" y="16007"/>
                  </a:cubicBezTo>
                  <a:cubicBezTo>
                    <a:pt x="6425" y="16363"/>
                    <a:pt x="6759" y="16572"/>
                    <a:pt x="7136" y="16740"/>
                  </a:cubicBezTo>
                  <a:cubicBezTo>
                    <a:pt x="8248" y="17184"/>
                    <a:pt x="9399" y="17473"/>
                    <a:pt x="10608" y="17473"/>
                  </a:cubicBezTo>
                  <a:cubicBezTo>
                    <a:pt x="10650" y="17473"/>
                    <a:pt x="10693" y="17473"/>
                    <a:pt x="10735" y="17472"/>
                  </a:cubicBezTo>
                  <a:cubicBezTo>
                    <a:pt x="11258" y="17472"/>
                    <a:pt x="11823" y="17472"/>
                    <a:pt x="12304" y="17346"/>
                  </a:cubicBezTo>
                  <a:cubicBezTo>
                    <a:pt x="12764" y="17242"/>
                    <a:pt x="13183" y="17158"/>
                    <a:pt x="13622" y="17158"/>
                  </a:cubicBezTo>
                  <a:cubicBezTo>
                    <a:pt x="13662" y="17159"/>
                    <a:pt x="13701" y="17159"/>
                    <a:pt x="13741" y="17159"/>
                  </a:cubicBezTo>
                  <a:cubicBezTo>
                    <a:pt x="14717" y="17159"/>
                    <a:pt x="15584" y="16910"/>
                    <a:pt x="16489" y="16468"/>
                  </a:cubicBezTo>
                  <a:cubicBezTo>
                    <a:pt x="17326" y="16091"/>
                    <a:pt x="17912" y="15421"/>
                    <a:pt x="18539" y="14836"/>
                  </a:cubicBezTo>
                  <a:cubicBezTo>
                    <a:pt x="18769" y="14626"/>
                    <a:pt x="18874" y="14312"/>
                    <a:pt x="18790" y="14020"/>
                  </a:cubicBezTo>
                  <a:cubicBezTo>
                    <a:pt x="18560" y="13538"/>
                    <a:pt x="18560" y="12869"/>
                    <a:pt x="18037" y="12325"/>
                  </a:cubicBezTo>
                  <a:cubicBezTo>
                    <a:pt x="17987" y="12331"/>
                    <a:pt x="17939" y="12334"/>
                    <a:pt x="17890" y="12334"/>
                  </a:cubicBezTo>
                  <a:cubicBezTo>
                    <a:pt x="17452" y="12334"/>
                    <a:pt x="17073" y="12091"/>
                    <a:pt x="16677" y="11864"/>
                  </a:cubicBezTo>
                  <a:cubicBezTo>
                    <a:pt x="15849" y="11429"/>
                    <a:pt x="14991" y="11225"/>
                    <a:pt x="14103" y="11225"/>
                  </a:cubicBezTo>
                  <a:cubicBezTo>
                    <a:pt x="13712" y="11225"/>
                    <a:pt x="13314" y="11265"/>
                    <a:pt x="12911" y="11341"/>
                  </a:cubicBezTo>
                  <a:cubicBezTo>
                    <a:pt x="12702" y="11383"/>
                    <a:pt x="12498" y="11409"/>
                    <a:pt x="12299" y="11409"/>
                  </a:cubicBezTo>
                  <a:cubicBezTo>
                    <a:pt x="12100" y="11409"/>
                    <a:pt x="11906" y="11383"/>
                    <a:pt x="11718" y="11320"/>
                  </a:cubicBezTo>
                  <a:lnTo>
                    <a:pt x="11090" y="10232"/>
                  </a:lnTo>
                  <a:cubicBezTo>
                    <a:pt x="10630" y="9416"/>
                    <a:pt x="10212" y="8600"/>
                    <a:pt x="9772" y="7826"/>
                  </a:cubicBezTo>
                  <a:cubicBezTo>
                    <a:pt x="8998" y="6466"/>
                    <a:pt x="8182" y="5148"/>
                    <a:pt x="7366" y="3788"/>
                  </a:cubicBezTo>
                  <a:cubicBezTo>
                    <a:pt x="6969" y="3139"/>
                    <a:pt x="6508" y="2532"/>
                    <a:pt x="5964" y="1988"/>
                  </a:cubicBezTo>
                  <a:cubicBezTo>
                    <a:pt x="5671" y="1696"/>
                    <a:pt x="5399" y="1361"/>
                    <a:pt x="5169" y="1047"/>
                  </a:cubicBezTo>
                  <a:cubicBezTo>
                    <a:pt x="4918" y="712"/>
                    <a:pt x="4625" y="356"/>
                    <a:pt x="4102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6"/>
            <p:cNvSpPr/>
            <p:nvPr/>
          </p:nvSpPr>
          <p:spPr>
            <a:xfrm>
              <a:off x="7458575" y="2029375"/>
              <a:ext cx="100450" cy="299750"/>
            </a:xfrm>
            <a:custGeom>
              <a:avLst/>
              <a:gdLst/>
              <a:ahLst/>
              <a:cxnLst/>
              <a:rect l="l" t="t" r="r" b="b"/>
              <a:pathLst>
                <a:path w="4018" h="11990" extrusionOk="0">
                  <a:moveTo>
                    <a:pt x="523" y="1"/>
                  </a:moveTo>
                  <a:cubicBezTo>
                    <a:pt x="147" y="1465"/>
                    <a:pt x="21" y="2888"/>
                    <a:pt x="167" y="4290"/>
                  </a:cubicBezTo>
                  <a:cubicBezTo>
                    <a:pt x="251" y="4353"/>
                    <a:pt x="314" y="4374"/>
                    <a:pt x="356" y="4395"/>
                  </a:cubicBezTo>
                  <a:cubicBezTo>
                    <a:pt x="565" y="4478"/>
                    <a:pt x="837" y="4562"/>
                    <a:pt x="774" y="4876"/>
                  </a:cubicBezTo>
                  <a:cubicBezTo>
                    <a:pt x="753" y="5211"/>
                    <a:pt x="460" y="5127"/>
                    <a:pt x="251" y="5190"/>
                  </a:cubicBezTo>
                  <a:cubicBezTo>
                    <a:pt x="230" y="5190"/>
                    <a:pt x="209" y="5211"/>
                    <a:pt x="167" y="5231"/>
                  </a:cubicBezTo>
                  <a:lnTo>
                    <a:pt x="167" y="5922"/>
                  </a:lnTo>
                  <a:cubicBezTo>
                    <a:pt x="335" y="5943"/>
                    <a:pt x="460" y="5922"/>
                    <a:pt x="544" y="5964"/>
                  </a:cubicBezTo>
                  <a:cubicBezTo>
                    <a:pt x="670" y="6027"/>
                    <a:pt x="795" y="6110"/>
                    <a:pt x="879" y="6215"/>
                  </a:cubicBezTo>
                  <a:cubicBezTo>
                    <a:pt x="942" y="6278"/>
                    <a:pt x="942" y="6445"/>
                    <a:pt x="879" y="6529"/>
                  </a:cubicBezTo>
                  <a:cubicBezTo>
                    <a:pt x="879" y="6583"/>
                    <a:pt x="769" y="6637"/>
                    <a:pt x="672" y="6637"/>
                  </a:cubicBezTo>
                  <a:cubicBezTo>
                    <a:pt x="657" y="6637"/>
                    <a:pt x="642" y="6636"/>
                    <a:pt x="628" y="6633"/>
                  </a:cubicBezTo>
                  <a:cubicBezTo>
                    <a:pt x="460" y="6591"/>
                    <a:pt x="335" y="6529"/>
                    <a:pt x="167" y="6466"/>
                  </a:cubicBezTo>
                  <a:lnTo>
                    <a:pt x="167" y="6466"/>
                  </a:lnTo>
                  <a:cubicBezTo>
                    <a:pt x="0" y="7219"/>
                    <a:pt x="126" y="7826"/>
                    <a:pt x="523" y="8433"/>
                  </a:cubicBezTo>
                  <a:cubicBezTo>
                    <a:pt x="1255" y="9584"/>
                    <a:pt x="1883" y="10818"/>
                    <a:pt x="2532" y="11990"/>
                  </a:cubicBezTo>
                  <a:cubicBezTo>
                    <a:pt x="3034" y="11885"/>
                    <a:pt x="3473" y="11801"/>
                    <a:pt x="4017" y="11697"/>
                  </a:cubicBezTo>
                  <a:cubicBezTo>
                    <a:pt x="3934" y="11341"/>
                    <a:pt x="3871" y="10985"/>
                    <a:pt x="3787" y="10651"/>
                  </a:cubicBezTo>
                  <a:cubicBezTo>
                    <a:pt x="3557" y="9709"/>
                    <a:pt x="3285" y="8768"/>
                    <a:pt x="3076" y="7826"/>
                  </a:cubicBezTo>
                  <a:cubicBezTo>
                    <a:pt x="2888" y="7115"/>
                    <a:pt x="2783" y="6382"/>
                    <a:pt x="2553" y="5692"/>
                  </a:cubicBezTo>
                  <a:cubicBezTo>
                    <a:pt x="2343" y="5064"/>
                    <a:pt x="2155" y="4457"/>
                    <a:pt x="2030" y="3830"/>
                  </a:cubicBezTo>
                  <a:cubicBezTo>
                    <a:pt x="1779" y="2595"/>
                    <a:pt x="1402" y="1361"/>
                    <a:pt x="774" y="273"/>
                  </a:cubicBezTo>
                  <a:cubicBezTo>
                    <a:pt x="732" y="189"/>
                    <a:pt x="649" y="105"/>
                    <a:pt x="52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6"/>
            <p:cNvSpPr/>
            <p:nvPr/>
          </p:nvSpPr>
          <p:spPr>
            <a:xfrm>
              <a:off x="7703375" y="2377225"/>
              <a:ext cx="68025" cy="73325"/>
            </a:xfrm>
            <a:custGeom>
              <a:avLst/>
              <a:gdLst/>
              <a:ahLst/>
              <a:cxnLst/>
              <a:rect l="l" t="t" r="r" b="b"/>
              <a:pathLst>
                <a:path w="2721" h="2933" extrusionOk="0">
                  <a:moveTo>
                    <a:pt x="1821" y="1"/>
                  </a:moveTo>
                  <a:cubicBezTo>
                    <a:pt x="1256" y="105"/>
                    <a:pt x="984" y="377"/>
                    <a:pt x="670" y="628"/>
                  </a:cubicBezTo>
                  <a:cubicBezTo>
                    <a:pt x="272" y="942"/>
                    <a:pt x="0" y="1298"/>
                    <a:pt x="84" y="1842"/>
                  </a:cubicBezTo>
                  <a:cubicBezTo>
                    <a:pt x="105" y="2093"/>
                    <a:pt x="63" y="2344"/>
                    <a:pt x="63" y="2595"/>
                  </a:cubicBezTo>
                  <a:cubicBezTo>
                    <a:pt x="544" y="2700"/>
                    <a:pt x="1005" y="2825"/>
                    <a:pt x="1444" y="2888"/>
                  </a:cubicBezTo>
                  <a:cubicBezTo>
                    <a:pt x="1668" y="2911"/>
                    <a:pt x="1897" y="2933"/>
                    <a:pt x="2127" y="2933"/>
                  </a:cubicBezTo>
                  <a:cubicBezTo>
                    <a:pt x="2326" y="2933"/>
                    <a:pt x="2526" y="2916"/>
                    <a:pt x="2720" y="2867"/>
                  </a:cubicBezTo>
                  <a:cubicBezTo>
                    <a:pt x="2679" y="2721"/>
                    <a:pt x="2699" y="2658"/>
                    <a:pt x="2679" y="2616"/>
                  </a:cubicBezTo>
                  <a:cubicBezTo>
                    <a:pt x="2469" y="2344"/>
                    <a:pt x="2176" y="2135"/>
                    <a:pt x="1863" y="1989"/>
                  </a:cubicBezTo>
                  <a:cubicBezTo>
                    <a:pt x="1046" y="1633"/>
                    <a:pt x="942" y="1152"/>
                    <a:pt x="1507" y="419"/>
                  </a:cubicBezTo>
                  <a:lnTo>
                    <a:pt x="18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6"/>
            <p:cNvSpPr/>
            <p:nvPr/>
          </p:nvSpPr>
          <p:spPr>
            <a:xfrm>
              <a:off x="7181850" y="2002700"/>
              <a:ext cx="610475" cy="528875"/>
            </a:xfrm>
            <a:custGeom>
              <a:avLst/>
              <a:gdLst/>
              <a:ahLst/>
              <a:cxnLst/>
              <a:rect l="l" t="t" r="r" b="b"/>
              <a:pathLst>
                <a:path w="24419" h="21155" extrusionOk="0">
                  <a:moveTo>
                    <a:pt x="10483" y="7303"/>
                  </a:moveTo>
                  <a:cubicBezTo>
                    <a:pt x="10504" y="7135"/>
                    <a:pt x="10504" y="6989"/>
                    <a:pt x="10504" y="6801"/>
                  </a:cubicBezTo>
                  <a:cubicBezTo>
                    <a:pt x="10504" y="5650"/>
                    <a:pt x="10483" y="4499"/>
                    <a:pt x="10504" y="3348"/>
                  </a:cubicBezTo>
                  <a:cubicBezTo>
                    <a:pt x="10504" y="2993"/>
                    <a:pt x="10588" y="2595"/>
                    <a:pt x="10651" y="2218"/>
                  </a:cubicBezTo>
                  <a:cubicBezTo>
                    <a:pt x="10672" y="1946"/>
                    <a:pt x="10755" y="1653"/>
                    <a:pt x="10755" y="1360"/>
                  </a:cubicBezTo>
                  <a:cubicBezTo>
                    <a:pt x="10755" y="1047"/>
                    <a:pt x="10860" y="796"/>
                    <a:pt x="11006" y="524"/>
                  </a:cubicBezTo>
                  <a:cubicBezTo>
                    <a:pt x="11236" y="105"/>
                    <a:pt x="11760" y="0"/>
                    <a:pt x="12136" y="335"/>
                  </a:cubicBezTo>
                  <a:cubicBezTo>
                    <a:pt x="12324" y="524"/>
                    <a:pt x="12471" y="733"/>
                    <a:pt x="12596" y="963"/>
                  </a:cubicBezTo>
                  <a:cubicBezTo>
                    <a:pt x="13287" y="2156"/>
                    <a:pt x="13705" y="3453"/>
                    <a:pt x="13957" y="4792"/>
                  </a:cubicBezTo>
                  <a:cubicBezTo>
                    <a:pt x="14103" y="5357"/>
                    <a:pt x="14270" y="5922"/>
                    <a:pt x="14459" y="6487"/>
                  </a:cubicBezTo>
                  <a:cubicBezTo>
                    <a:pt x="14689" y="7240"/>
                    <a:pt x="14835" y="8035"/>
                    <a:pt x="15045" y="8788"/>
                  </a:cubicBezTo>
                  <a:cubicBezTo>
                    <a:pt x="15317" y="9897"/>
                    <a:pt x="15609" y="11006"/>
                    <a:pt x="15923" y="12115"/>
                  </a:cubicBezTo>
                  <a:cubicBezTo>
                    <a:pt x="16007" y="12366"/>
                    <a:pt x="16133" y="12576"/>
                    <a:pt x="16258" y="12848"/>
                  </a:cubicBezTo>
                  <a:cubicBezTo>
                    <a:pt x="16425" y="12868"/>
                    <a:pt x="16551" y="12931"/>
                    <a:pt x="16698" y="12952"/>
                  </a:cubicBezTo>
                  <a:cubicBezTo>
                    <a:pt x="17304" y="13036"/>
                    <a:pt x="17848" y="13245"/>
                    <a:pt x="18371" y="13517"/>
                  </a:cubicBezTo>
                  <a:cubicBezTo>
                    <a:pt x="18518" y="13601"/>
                    <a:pt x="18643" y="13684"/>
                    <a:pt x="18769" y="13705"/>
                  </a:cubicBezTo>
                  <a:cubicBezTo>
                    <a:pt x="19522" y="13936"/>
                    <a:pt x="20087" y="14438"/>
                    <a:pt x="20506" y="15128"/>
                  </a:cubicBezTo>
                  <a:cubicBezTo>
                    <a:pt x="20527" y="15170"/>
                    <a:pt x="20589" y="15191"/>
                    <a:pt x="20652" y="15296"/>
                  </a:cubicBezTo>
                  <a:cubicBezTo>
                    <a:pt x="20799" y="15212"/>
                    <a:pt x="20945" y="15149"/>
                    <a:pt x="21050" y="15024"/>
                  </a:cubicBezTo>
                  <a:cubicBezTo>
                    <a:pt x="21594" y="14459"/>
                    <a:pt x="22368" y="14249"/>
                    <a:pt x="23037" y="13894"/>
                  </a:cubicBezTo>
                  <a:cubicBezTo>
                    <a:pt x="23226" y="13789"/>
                    <a:pt x="23519" y="13831"/>
                    <a:pt x="23728" y="13873"/>
                  </a:cubicBezTo>
                  <a:cubicBezTo>
                    <a:pt x="24063" y="13915"/>
                    <a:pt x="24251" y="14291"/>
                    <a:pt x="24084" y="14605"/>
                  </a:cubicBezTo>
                  <a:cubicBezTo>
                    <a:pt x="24000" y="14752"/>
                    <a:pt x="23874" y="14856"/>
                    <a:pt x="23749" y="14982"/>
                  </a:cubicBezTo>
                  <a:cubicBezTo>
                    <a:pt x="23414" y="15296"/>
                    <a:pt x="23100" y="15651"/>
                    <a:pt x="22891" y="16091"/>
                  </a:cubicBezTo>
                  <a:cubicBezTo>
                    <a:pt x="23268" y="16405"/>
                    <a:pt x="23644" y="16718"/>
                    <a:pt x="23979" y="17011"/>
                  </a:cubicBezTo>
                  <a:cubicBezTo>
                    <a:pt x="24376" y="17304"/>
                    <a:pt x="24418" y="17744"/>
                    <a:pt x="24376" y="18204"/>
                  </a:cubicBezTo>
                  <a:cubicBezTo>
                    <a:pt x="24335" y="18476"/>
                    <a:pt x="24188" y="18643"/>
                    <a:pt x="23937" y="18685"/>
                  </a:cubicBezTo>
                  <a:cubicBezTo>
                    <a:pt x="23268" y="18706"/>
                    <a:pt x="22619" y="18790"/>
                    <a:pt x="21991" y="18622"/>
                  </a:cubicBezTo>
                  <a:cubicBezTo>
                    <a:pt x="21343" y="18476"/>
                    <a:pt x="20715" y="18476"/>
                    <a:pt x="20003" y="18434"/>
                  </a:cubicBezTo>
                  <a:cubicBezTo>
                    <a:pt x="19376" y="19271"/>
                    <a:pt x="18455" y="19731"/>
                    <a:pt x="17555" y="20213"/>
                  </a:cubicBezTo>
                  <a:cubicBezTo>
                    <a:pt x="17283" y="20380"/>
                    <a:pt x="17032" y="20464"/>
                    <a:pt x="16739" y="20506"/>
                  </a:cubicBezTo>
                  <a:cubicBezTo>
                    <a:pt x="15944" y="20694"/>
                    <a:pt x="15170" y="20736"/>
                    <a:pt x="14375" y="20715"/>
                  </a:cubicBezTo>
                  <a:cubicBezTo>
                    <a:pt x="14312" y="20715"/>
                    <a:pt x="14208" y="20715"/>
                    <a:pt x="14124" y="20736"/>
                  </a:cubicBezTo>
                  <a:cubicBezTo>
                    <a:pt x="13015" y="21154"/>
                    <a:pt x="11906" y="20924"/>
                    <a:pt x="10797" y="20882"/>
                  </a:cubicBezTo>
                  <a:cubicBezTo>
                    <a:pt x="10023" y="20840"/>
                    <a:pt x="9249" y="20527"/>
                    <a:pt x="8475" y="20380"/>
                  </a:cubicBezTo>
                  <a:cubicBezTo>
                    <a:pt x="7659" y="20213"/>
                    <a:pt x="7010" y="19794"/>
                    <a:pt x="6508" y="19125"/>
                  </a:cubicBezTo>
                  <a:cubicBezTo>
                    <a:pt x="5650" y="19166"/>
                    <a:pt x="4813" y="19313"/>
                    <a:pt x="4081" y="19836"/>
                  </a:cubicBezTo>
                  <a:cubicBezTo>
                    <a:pt x="3955" y="19941"/>
                    <a:pt x="3767" y="19962"/>
                    <a:pt x="3578" y="20045"/>
                  </a:cubicBezTo>
                  <a:cubicBezTo>
                    <a:pt x="3181" y="20171"/>
                    <a:pt x="2762" y="20213"/>
                    <a:pt x="2428" y="20485"/>
                  </a:cubicBezTo>
                  <a:cubicBezTo>
                    <a:pt x="2323" y="20568"/>
                    <a:pt x="2135" y="20589"/>
                    <a:pt x="2009" y="20589"/>
                  </a:cubicBezTo>
                  <a:cubicBezTo>
                    <a:pt x="1800" y="20610"/>
                    <a:pt x="1653" y="20673"/>
                    <a:pt x="1465" y="20819"/>
                  </a:cubicBezTo>
                  <a:cubicBezTo>
                    <a:pt x="1235" y="21029"/>
                    <a:pt x="942" y="20924"/>
                    <a:pt x="816" y="20673"/>
                  </a:cubicBezTo>
                  <a:cubicBezTo>
                    <a:pt x="754" y="20527"/>
                    <a:pt x="670" y="20380"/>
                    <a:pt x="712" y="20255"/>
                  </a:cubicBezTo>
                  <a:cubicBezTo>
                    <a:pt x="775" y="19041"/>
                    <a:pt x="419" y="17911"/>
                    <a:pt x="210" y="16760"/>
                  </a:cubicBezTo>
                  <a:cubicBezTo>
                    <a:pt x="147" y="16488"/>
                    <a:pt x="84" y="16195"/>
                    <a:pt x="42" y="15902"/>
                  </a:cubicBezTo>
                  <a:cubicBezTo>
                    <a:pt x="21" y="15693"/>
                    <a:pt x="0" y="15484"/>
                    <a:pt x="21" y="15296"/>
                  </a:cubicBezTo>
                  <a:cubicBezTo>
                    <a:pt x="84" y="14731"/>
                    <a:pt x="314" y="14521"/>
                    <a:pt x="879" y="14563"/>
                  </a:cubicBezTo>
                  <a:cubicBezTo>
                    <a:pt x="1340" y="14584"/>
                    <a:pt x="1779" y="14647"/>
                    <a:pt x="2197" y="14814"/>
                  </a:cubicBezTo>
                  <a:cubicBezTo>
                    <a:pt x="3390" y="15191"/>
                    <a:pt x="4645" y="15024"/>
                    <a:pt x="5901" y="15065"/>
                  </a:cubicBezTo>
                  <a:cubicBezTo>
                    <a:pt x="5901" y="14919"/>
                    <a:pt x="5964" y="14814"/>
                    <a:pt x="5943" y="14689"/>
                  </a:cubicBezTo>
                  <a:cubicBezTo>
                    <a:pt x="5441" y="13057"/>
                    <a:pt x="5231" y="11341"/>
                    <a:pt x="4938" y="9688"/>
                  </a:cubicBezTo>
                  <a:cubicBezTo>
                    <a:pt x="4792" y="8705"/>
                    <a:pt x="4645" y="7763"/>
                    <a:pt x="4520" y="6801"/>
                  </a:cubicBezTo>
                  <a:cubicBezTo>
                    <a:pt x="4436" y="6236"/>
                    <a:pt x="4415" y="5629"/>
                    <a:pt x="4394" y="5043"/>
                  </a:cubicBezTo>
                  <a:cubicBezTo>
                    <a:pt x="4353" y="4060"/>
                    <a:pt x="4394" y="3034"/>
                    <a:pt x="4394" y="2051"/>
                  </a:cubicBezTo>
                  <a:cubicBezTo>
                    <a:pt x="4394" y="1779"/>
                    <a:pt x="4353" y="1486"/>
                    <a:pt x="4625" y="1340"/>
                  </a:cubicBezTo>
                  <a:cubicBezTo>
                    <a:pt x="4918" y="1172"/>
                    <a:pt x="5231" y="1277"/>
                    <a:pt x="5441" y="1486"/>
                  </a:cubicBezTo>
                  <a:cubicBezTo>
                    <a:pt x="5985" y="1988"/>
                    <a:pt x="6487" y="2511"/>
                    <a:pt x="6968" y="3055"/>
                  </a:cubicBezTo>
                  <a:cubicBezTo>
                    <a:pt x="7219" y="3327"/>
                    <a:pt x="7407" y="3641"/>
                    <a:pt x="7659" y="3871"/>
                  </a:cubicBezTo>
                  <a:cubicBezTo>
                    <a:pt x="8349" y="4520"/>
                    <a:pt x="8893" y="5294"/>
                    <a:pt x="9395" y="6089"/>
                  </a:cubicBezTo>
                  <a:cubicBezTo>
                    <a:pt x="9646" y="6550"/>
                    <a:pt x="9939" y="7010"/>
                    <a:pt x="10232" y="7449"/>
                  </a:cubicBezTo>
                  <a:cubicBezTo>
                    <a:pt x="10379" y="7324"/>
                    <a:pt x="10441" y="7324"/>
                    <a:pt x="10483" y="7303"/>
                  </a:cubicBezTo>
                  <a:close/>
                  <a:moveTo>
                    <a:pt x="5336" y="2469"/>
                  </a:moveTo>
                  <a:cubicBezTo>
                    <a:pt x="5420" y="4185"/>
                    <a:pt x="5169" y="5754"/>
                    <a:pt x="5587" y="7240"/>
                  </a:cubicBezTo>
                  <a:cubicBezTo>
                    <a:pt x="5671" y="7303"/>
                    <a:pt x="5692" y="7324"/>
                    <a:pt x="5734" y="7324"/>
                  </a:cubicBezTo>
                  <a:cubicBezTo>
                    <a:pt x="6152" y="7428"/>
                    <a:pt x="6591" y="7533"/>
                    <a:pt x="7010" y="7638"/>
                  </a:cubicBezTo>
                  <a:cubicBezTo>
                    <a:pt x="7240" y="7700"/>
                    <a:pt x="7366" y="7868"/>
                    <a:pt x="7345" y="8077"/>
                  </a:cubicBezTo>
                  <a:cubicBezTo>
                    <a:pt x="7324" y="8286"/>
                    <a:pt x="7156" y="8370"/>
                    <a:pt x="6989" y="8370"/>
                  </a:cubicBezTo>
                  <a:cubicBezTo>
                    <a:pt x="6717" y="8370"/>
                    <a:pt x="6466" y="8328"/>
                    <a:pt x="6194" y="8286"/>
                  </a:cubicBezTo>
                  <a:cubicBezTo>
                    <a:pt x="6068" y="8265"/>
                    <a:pt x="5964" y="8119"/>
                    <a:pt x="5775" y="8286"/>
                  </a:cubicBezTo>
                  <a:cubicBezTo>
                    <a:pt x="5901" y="8893"/>
                    <a:pt x="5859" y="9542"/>
                    <a:pt x="6110" y="10148"/>
                  </a:cubicBezTo>
                  <a:cubicBezTo>
                    <a:pt x="6298" y="10169"/>
                    <a:pt x="6508" y="10148"/>
                    <a:pt x="6633" y="10232"/>
                  </a:cubicBezTo>
                  <a:cubicBezTo>
                    <a:pt x="6822" y="10316"/>
                    <a:pt x="6989" y="10441"/>
                    <a:pt x="7114" y="10588"/>
                  </a:cubicBezTo>
                  <a:cubicBezTo>
                    <a:pt x="7261" y="10797"/>
                    <a:pt x="7114" y="11069"/>
                    <a:pt x="6842" y="11111"/>
                  </a:cubicBezTo>
                  <a:cubicBezTo>
                    <a:pt x="6675" y="11153"/>
                    <a:pt x="6466" y="10943"/>
                    <a:pt x="6257" y="11174"/>
                  </a:cubicBezTo>
                  <a:cubicBezTo>
                    <a:pt x="6298" y="11446"/>
                    <a:pt x="6215" y="11801"/>
                    <a:pt x="6424" y="12073"/>
                  </a:cubicBezTo>
                  <a:cubicBezTo>
                    <a:pt x="6717" y="12157"/>
                    <a:pt x="6989" y="12262"/>
                    <a:pt x="7261" y="12345"/>
                  </a:cubicBezTo>
                  <a:cubicBezTo>
                    <a:pt x="7449" y="12387"/>
                    <a:pt x="7679" y="12387"/>
                    <a:pt x="7868" y="12471"/>
                  </a:cubicBezTo>
                  <a:cubicBezTo>
                    <a:pt x="7951" y="12492"/>
                    <a:pt x="8035" y="12659"/>
                    <a:pt x="8035" y="12743"/>
                  </a:cubicBezTo>
                  <a:cubicBezTo>
                    <a:pt x="8035" y="12848"/>
                    <a:pt x="7951" y="12973"/>
                    <a:pt x="7847" y="12994"/>
                  </a:cubicBezTo>
                  <a:cubicBezTo>
                    <a:pt x="7721" y="13057"/>
                    <a:pt x="7554" y="13078"/>
                    <a:pt x="7428" y="13078"/>
                  </a:cubicBezTo>
                  <a:lnTo>
                    <a:pt x="6591" y="13078"/>
                  </a:lnTo>
                  <a:cubicBezTo>
                    <a:pt x="6696" y="13517"/>
                    <a:pt x="6801" y="13915"/>
                    <a:pt x="6905" y="14312"/>
                  </a:cubicBezTo>
                  <a:cubicBezTo>
                    <a:pt x="7010" y="14752"/>
                    <a:pt x="7219" y="15149"/>
                    <a:pt x="7575" y="15400"/>
                  </a:cubicBezTo>
                  <a:cubicBezTo>
                    <a:pt x="7659" y="15463"/>
                    <a:pt x="7742" y="15505"/>
                    <a:pt x="7784" y="15568"/>
                  </a:cubicBezTo>
                  <a:cubicBezTo>
                    <a:pt x="7972" y="15777"/>
                    <a:pt x="7847" y="16133"/>
                    <a:pt x="7554" y="16153"/>
                  </a:cubicBezTo>
                  <a:cubicBezTo>
                    <a:pt x="7428" y="16195"/>
                    <a:pt x="7219" y="16195"/>
                    <a:pt x="7135" y="16091"/>
                  </a:cubicBezTo>
                  <a:cubicBezTo>
                    <a:pt x="6801" y="15693"/>
                    <a:pt x="6319" y="15777"/>
                    <a:pt x="5901" y="15777"/>
                  </a:cubicBezTo>
                  <a:lnTo>
                    <a:pt x="4227" y="15777"/>
                  </a:lnTo>
                  <a:cubicBezTo>
                    <a:pt x="3599" y="15777"/>
                    <a:pt x="3013" y="15714"/>
                    <a:pt x="2407" y="15568"/>
                  </a:cubicBezTo>
                  <a:cubicBezTo>
                    <a:pt x="2030" y="15463"/>
                    <a:pt x="1674" y="15400"/>
                    <a:pt x="1256" y="15317"/>
                  </a:cubicBezTo>
                  <a:cubicBezTo>
                    <a:pt x="1256" y="15568"/>
                    <a:pt x="1235" y="15714"/>
                    <a:pt x="1256" y="15902"/>
                  </a:cubicBezTo>
                  <a:lnTo>
                    <a:pt x="1570" y="17472"/>
                  </a:lnTo>
                  <a:cubicBezTo>
                    <a:pt x="1716" y="18204"/>
                    <a:pt x="1863" y="18957"/>
                    <a:pt x="1988" y="19690"/>
                  </a:cubicBezTo>
                  <a:cubicBezTo>
                    <a:pt x="2072" y="19690"/>
                    <a:pt x="2135" y="19710"/>
                    <a:pt x="2177" y="19690"/>
                  </a:cubicBezTo>
                  <a:cubicBezTo>
                    <a:pt x="2909" y="19250"/>
                    <a:pt x="3788" y="19166"/>
                    <a:pt x="4478" y="18643"/>
                  </a:cubicBezTo>
                  <a:cubicBezTo>
                    <a:pt x="4541" y="18602"/>
                    <a:pt x="4625" y="18560"/>
                    <a:pt x="4708" y="18539"/>
                  </a:cubicBezTo>
                  <a:cubicBezTo>
                    <a:pt x="5169" y="18392"/>
                    <a:pt x="5650" y="18225"/>
                    <a:pt x="6110" y="18099"/>
                  </a:cubicBezTo>
                  <a:cubicBezTo>
                    <a:pt x="6612" y="17974"/>
                    <a:pt x="7094" y="18016"/>
                    <a:pt x="7407" y="18455"/>
                  </a:cubicBezTo>
                  <a:cubicBezTo>
                    <a:pt x="7659" y="18832"/>
                    <a:pt x="7993" y="19041"/>
                    <a:pt x="8370" y="19187"/>
                  </a:cubicBezTo>
                  <a:cubicBezTo>
                    <a:pt x="9521" y="19669"/>
                    <a:pt x="10713" y="19962"/>
                    <a:pt x="11969" y="19920"/>
                  </a:cubicBezTo>
                  <a:cubicBezTo>
                    <a:pt x="12492" y="19920"/>
                    <a:pt x="13057" y="19920"/>
                    <a:pt x="13538" y="19794"/>
                  </a:cubicBezTo>
                  <a:cubicBezTo>
                    <a:pt x="13998" y="19690"/>
                    <a:pt x="14417" y="19627"/>
                    <a:pt x="14856" y="19627"/>
                  </a:cubicBezTo>
                  <a:cubicBezTo>
                    <a:pt x="15881" y="19648"/>
                    <a:pt x="16781" y="19376"/>
                    <a:pt x="17723" y="18936"/>
                  </a:cubicBezTo>
                  <a:cubicBezTo>
                    <a:pt x="18560" y="18539"/>
                    <a:pt x="19146" y="17890"/>
                    <a:pt x="19773" y="17283"/>
                  </a:cubicBezTo>
                  <a:cubicBezTo>
                    <a:pt x="20003" y="17074"/>
                    <a:pt x="20108" y="16760"/>
                    <a:pt x="20024" y="16488"/>
                  </a:cubicBezTo>
                  <a:cubicBezTo>
                    <a:pt x="19857" y="15881"/>
                    <a:pt x="19857" y="15191"/>
                    <a:pt x="19334" y="14647"/>
                  </a:cubicBezTo>
                  <a:cubicBezTo>
                    <a:pt x="18832" y="14731"/>
                    <a:pt x="18413" y="14438"/>
                    <a:pt x="17974" y="14208"/>
                  </a:cubicBezTo>
                  <a:cubicBezTo>
                    <a:pt x="16760" y="13580"/>
                    <a:pt x="15505" y="13412"/>
                    <a:pt x="14208" y="13684"/>
                  </a:cubicBezTo>
                  <a:cubicBezTo>
                    <a:pt x="13789" y="13768"/>
                    <a:pt x="13392" y="13789"/>
                    <a:pt x="12994" y="13664"/>
                  </a:cubicBezTo>
                  <a:lnTo>
                    <a:pt x="12366" y="12555"/>
                  </a:lnTo>
                  <a:cubicBezTo>
                    <a:pt x="11927" y="11739"/>
                    <a:pt x="11508" y="10943"/>
                    <a:pt x="11069" y="10148"/>
                  </a:cubicBezTo>
                  <a:cubicBezTo>
                    <a:pt x="10274" y="8788"/>
                    <a:pt x="9458" y="7491"/>
                    <a:pt x="8663" y="6131"/>
                  </a:cubicBezTo>
                  <a:cubicBezTo>
                    <a:pt x="8265" y="5462"/>
                    <a:pt x="7784" y="4876"/>
                    <a:pt x="7240" y="4311"/>
                  </a:cubicBezTo>
                  <a:cubicBezTo>
                    <a:pt x="6947" y="4039"/>
                    <a:pt x="6696" y="3683"/>
                    <a:pt x="6466" y="3369"/>
                  </a:cubicBezTo>
                  <a:cubicBezTo>
                    <a:pt x="6110" y="3139"/>
                    <a:pt x="5838" y="2825"/>
                    <a:pt x="5336" y="2469"/>
                  </a:cubicBezTo>
                  <a:close/>
                  <a:moveTo>
                    <a:pt x="15107" y="12785"/>
                  </a:moveTo>
                  <a:cubicBezTo>
                    <a:pt x="15045" y="12429"/>
                    <a:pt x="14961" y="12094"/>
                    <a:pt x="14877" y="11739"/>
                  </a:cubicBezTo>
                  <a:cubicBezTo>
                    <a:pt x="14647" y="10797"/>
                    <a:pt x="14375" y="9855"/>
                    <a:pt x="14166" y="8914"/>
                  </a:cubicBezTo>
                  <a:cubicBezTo>
                    <a:pt x="13998" y="8223"/>
                    <a:pt x="13894" y="7491"/>
                    <a:pt x="13643" y="6780"/>
                  </a:cubicBezTo>
                  <a:cubicBezTo>
                    <a:pt x="13433" y="6152"/>
                    <a:pt x="13266" y="5545"/>
                    <a:pt x="13120" y="4917"/>
                  </a:cubicBezTo>
                  <a:cubicBezTo>
                    <a:pt x="12868" y="3683"/>
                    <a:pt x="12492" y="2469"/>
                    <a:pt x="11864" y="1360"/>
                  </a:cubicBezTo>
                  <a:cubicBezTo>
                    <a:pt x="11822" y="1277"/>
                    <a:pt x="11739" y="1214"/>
                    <a:pt x="11613" y="1109"/>
                  </a:cubicBezTo>
                  <a:cubicBezTo>
                    <a:pt x="11236" y="2574"/>
                    <a:pt x="11111" y="3976"/>
                    <a:pt x="11278" y="5399"/>
                  </a:cubicBezTo>
                  <a:cubicBezTo>
                    <a:pt x="11341" y="5441"/>
                    <a:pt x="11404" y="5462"/>
                    <a:pt x="11446" y="5503"/>
                  </a:cubicBezTo>
                  <a:cubicBezTo>
                    <a:pt x="11655" y="5566"/>
                    <a:pt x="11927" y="5650"/>
                    <a:pt x="11864" y="5964"/>
                  </a:cubicBezTo>
                  <a:cubicBezTo>
                    <a:pt x="11843" y="6298"/>
                    <a:pt x="11550" y="6236"/>
                    <a:pt x="11341" y="6278"/>
                  </a:cubicBezTo>
                  <a:cubicBezTo>
                    <a:pt x="11320" y="6278"/>
                    <a:pt x="11299" y="6298"/>
                    <a:pt x="11278" y="6340"/>
                  </a:cubicBezTo>
                  <a:lnTo>
                    <a:pt x="11278" y="7010"/>
                  </a:lnTo>
                  <a:cubicBezTo>
                    <a:pt x="11425" y="7031"/>
                    <a:pt x="11550" y="7010"/>
                    <a:pt x="11634" y="7073"/>
                  </a:cubicBezTo>
                  <a:cubicBezTo>
                    <a:pt x="11760" y="7114"/>
                    <a:pt x="11906" y="7198"/>
                    <a:pt x="11969" y="7303"/>
                  </a:cubicBezTo>
                  <a:cubicBezTo>
                    <a:pt x="12032" y="7386"/>
                    <a:pt x="12032" y="7533"/>
                    <a:pt x="11969" y="7617"/>
                  </a:cubicBezTo>
                  <a:cubicBezTo>
                    <a:pt x="11927" y="7700"/>
                    <a:pt x="11760" y="7721"/>
                    <a:pt x="11697" y="7721"/>
                  </a:cubicBezTo>
                  <a:cubicBezTo>
                    <a:pt x="11529" y="7700"/>
                    <a:pt x="11404" y="7617"/>
                    <a:pt x="11236" y="7554"/>
                  </a:cubicBezTo>
                  <a:cubicBezTo>
                    <a:pt x="11069" y="8328"/>
                    <a:pt x="11195" y="8914"/>
                    <a:pt x="11592" y="9521"/>
                  </a:cubicBezTo>
                  <a:cubicBezTo>
                    <a:pt x="12324" y="10671"/>
                    <a:pt x="12952" y="11906"/>
                    <a:pt x="13601" y="13078"/>
                  </a:cubicBezTo>
                  <a:cubicBezTo>
                    <a:pt x="14103" y="12973"/>
                    <a:pt x="14563" y="12889"/>
                    <a:pt x="15107" y="12785"/>
                  </a:cubicBezTo>
                  <a:close/>
                  <a:moveTo>
                    <a:pt x="22640" y="14961"/>
                  </a:moveTo>
                  <a:cubicBezTo>
                    <a:pt x="22096" y="15065"/>
                    <a:pt x="21803" y="15337"/>
                    <a:pt x="21489" y="15589"/>
                  </a:cubicBezTo>
                  <a:cubicBezTo>
                    <a:pt x="21112" y="15902"/>
                    <a:pt x="20840" y="16237"/>
                    <a:pt x="20924" y="16802"/>
                  </a:cubicBezTo>
                  <a:cubicBezTo>
                    <a:pt x="20945" y="17053"/>
                    <a:pt x="20903" y="17283"/>
                    <a:pt x="20903" y="17555"/>
                  </a:cubicBezTo>
                  <a:cubicBezTo>
                    <a:pt x="21384" y="17660"/>
                    <a:pt x="21845" y="17786"/>
                    <a:pt x="22284" y="17848"/>
                  </a:cubicBezTo>
                  <a:cubicBezTo>
                    <a:pt x="22703" y="17890"/>
                    <a:pt x="23142" y="17911"/>
                    <a:pt x="23560" y="17806"/>
                  </a:cubicBezTo>
                  <a:cubicBezTo>
                    <a:pt x="23560" y="17702"/>
                    <a:pt x="23560" y="17639"/>
                    <a:pt x="23540" y="17597"/>
                  </a:cubicBezTo>
                  <a:cubicBezTo>
                    <a:pt x="23330" y="17325"/>
                    <a:pt x="23037" y="17116"/>
                    <a:pt x="22724" y="16970"/>
                  </a:cubicBezTo>
                  <a:cubicBezTo>
                    <a:pt x="21907" y="16614"/>
                    <a:pt x="21803" y="16133"/>
                    <a:pt x="22368" y="15400"/>
                  </a:cubicBezTo>
                  <a:cubicBezTo>
                    <a:pt x="22410" y="15296"/>
                    <a:pt x="22493" y="15191"/>
                    <a:pt x="22640" y="14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6"/>
            <p:cNvSpPr/>
            <p:nvPr/>
          </p:nvSpPr>
          <p:spPr>
            <a:xfrm>
              <a:off x="7566325" y="2381425"/>
              <a:ext cx="63825" cy="61750"/>
            </a:xfrm>
            <a:custGeom>
              <a:avLst/>
              <a:gdLst/>
              <a:ahLst/>
              <a:cxnLst/>
              <a:rect l="l" t="t" r="r" b="b"/>
              <a:pathLst>
                <a:path w="2553" h="2470" extrusionOk="0">
                  <a:moveTo>
                    <a:pt x="1277" y="0"/>
                  </a:moveTo>
                  <a:cubicBezTo>
                    <a:pt x="1695" y="0"/>
                    <a:pt x="2197" y="314"/>
                    <a:pt x="2302" y="712"/>
                  </a:cubicBezTo>
                  <a:cubicBezTo>
                    <a:pt x="2407" y="1046"/>
                    <a:pt x="2490" y="1381"/>
                    <a:pt x="2532" y="1716"/>
                  </a:cubicBezTo>
                  <a:cubicBezTo>
                    <a:pt x="2553" y="1800"/>
                    <a:pt x="2532" y="1904"/>
                    <a:pt x="2511" y="1988"/>
                  </a:cubicBezTo>
                  <a:cubicBezTo>
                    <a:pt x="2448" y="2197"/>
                    <a:pt x="2135" y="2302"/>
                    <a:pt x="2009" y="2134"/>
                  </a:cubicBezTo>
                  <a:cubicBezTo>
                    <a:pt x="1779" y="1904"/>
                    <a:pt x="1611" y="1611"/>
                    <a:pt x="1591" y="1276"/>
                  </a:cubicBezTo>
                  <a:cubicBezTo>
                    <a:pt x="1591" y="1088"/>
                    <a:pt x="1549" y="942"/>
                    <a:pt x="1465" y="774"/>
                  </a:cubicBezTo>
                  <a:cubicBezTo>
                    <a:pt x="1360" y="544"/>
                    <a:pt x="1046" y="523"/>
                    <a:pt x="858" y="691"/>
                  </a:cubicBezTo>
                  <a:cubicBezTo>
                    <a:pt x="649" y="900"/>
                    <a:pt x="523" y="1172"/>
                    <a:pt x="523" y="1486"/>
                  </a:cubicBezTo>
                  <a:cubicBezTo>
                    <a:pt x="523" y="1737"/>
                    <a:pt x="482" y="2009"/>
                    <a:pt x="461" y="2260"/>
                  </a:cubicBezTo>
                  <a:cubicBezTo>
                    <a:pt x="440" y="2344"/>
                    <a:pt x="335" y="2427"/>
                    <a:pt x="230" y="2469"/>
                  </a:cubicBezTo>
                  <a:cubicBezTo>
                    <a:pt x="210" y="2469"/>
                    <a:pt x="63" y="2365"/>
                    <a:pt x="63" y="2323"/>
                  </a:cubicBezTo>
                  <a:cubicBezTo>
                    <a:pt x="0" y="1779"/>
                    <a:pt x="0" y="1235"/>
                    <a:pt x="230" y="670"/>
                  </a:cubicBezTo>
                  <a:cubicBezTo>
                    <a:pt x="502" y="126"/>
                    <a:pt x="712" y="0"/>
                    <a:pt x="1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5" name="Google Shape;1295;p56"/>
          <p:cNvGrpSpPr/>
          <p:nvPr/>
        </p:nvGrpSpPr>
        <p:grpSpPr>
          <a:xfrm rot="8281202" flipH="1">
            <a:off x="1629071" y="646289"/>
            <a:ext cx="407382" cy="1159252"/>
            <a:chOff x="1474325" y="1168675"/>
            <a:chExt cx="407425" cy="1159375"/>
          </a:xfrm>
        </p:grpSpPr>
        <p:sp>
          <p:nvSpPr>
            <p:cNvPr id="1296" name="Google Shape;1296;p56"/>
            <p:cNvSpPr/>
            <p:nvPr/>
          </p:nvSpPr>
          <p:spPr>
            <a:xfrm flipH="1">
              <a:off x="1751250" y="1216700"/>
              <a:ext cx="55175" cy="52225"/>
            </a:xfrm>
            <a:custGeom>
              <a:avLst/>
              <a:gdLst/>
              <a:ahLst/>
              <a:cxnLst/>
              <a:rect l="l" t="t" r="r" b="b"/>
              <a:pathLst>
                <a:path w="2207" h="2089" extrusionOk="0">
                  <a:moveTo>
                    <a:pt x="1661" y="190"/>
                  </a:moveTo>
                  <a:cubicBezTo>
                    <a:pt x="2206" y="499"/>
                    <a:pt x="2183" y="949"/>
                    <a:pt x="1850" y="1543"/>
                  </a:cubicBezTo>
                  <a:cubicBezTo>
                    <a:pt x="1589" y="1922"/>
                    <a:pt x="1068" y="2088"/>
                    <a:pt x="641" y="1875"/>
                  </a:cubicBezTo>
                  <a:cubicBezTo>
                    <a:pt x="237" y="1685"/>
                    <a:pt x="0" y="1234"/>
                    <a:pt x="95" y="807"/>
                  </a:cubicBezTo>
                  <a:cubicBezTo>
                    <a:pt x="166" y="333"/>
                    <a:pt x="593" y="1"/>
                    <a:pt x="1068" y="24"/>
                  </a:cubicBezTo>
                  <a:cubicBezTo>
                    <a:pt x="1281" y="48"/>
                    <a:pt x="1471" y="119"/>
                    <a:pt x="1661" y="190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6"/>
            <p:cNvSpPr/>
            <p:nvPr/>
          </p:nvSpPr>
          <p:spPr>
            <a:xfrm flipH="1">
              <a:off x="1594700" y="1504900"/>
              <a:ext cx="51025" cy="51025"/>
            </a:xfrm>
            <a:custGeom>
              <a:avLst/>
              <a:gdLst/>
              <a:ahLst/>
              <a:cxnLst/>
              <a:rect l="l" t="t" r="r" b="b"/>
              <a:pathLst>
                <a:path w="2041" h="2041" extrusionOk="0">
                  <a:moveTo>
                    <a:pt x="1495" y="262"/>
                  </a:moveTo>
                  <a:cubicBezTo>
                    <a:pt x="1922" y="523"/>
                    <a:pt x="2041" y="1092"/>
                    <a:pt x="1780" y="1495"/>
                  </a:cubicBezTo>
                  <a:cubicBezTo>
                    <a:pt x="1495" y="1922"/>
                    <a:pt x="949" y="2041"/>
                    <a:pt x="522" y="1756"/>
                  </a:cubicBezTo>
                  <a:cubicBezTo>
                    <a:pt x="119" y="1495"/>
                    <a:pt x="1" y="926"/>
                    <a:pt x="261" y="523"/>
                  </a:cubicBezTo>
                  <a:cubicBezTo>
                    <a:pt x="522" y="120"/>
                    <a:pt x="1092" y="1"/>
                    <a:pt x="1495" y="262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6"/>
            <p:cNvSpPr/>
            <p:nvPr/>
          </p:nvSpPr>
          <p:spPr>
            <a:xfrm flipH="1">
              <a:off x="1592925" y="1618775"/>
              <a:ext cx="74150" cy="68225"/>
            </a:xfrm>
            <a:custGeom>
              <a:avLst/>
              <a:gdLst/>
              <a:ahLst/>
              <a:cxnLst/>
              <a:rect l="l" t="t" r="r" b="b"/>
              <a:pathLst>
                <a:path w="2966" h="2729" extrusionOk="0">
                  <a:moveTo>
                    <a:pt x="1922" y="570"/>
                  </a:moveTo>
                  <a:cubicBezTo>
                    <a:pt x="2966" y="1139"/>
                    <a:pt x="2088" y="2728"/>
                    <a:pt x="1044" y="2159"/>
                  </a:cubicBezTo>
                  <a:cubicBezTo>
                    <a:pt x="1" y="1566"/>
                    <a:pt x="855" y="0"/>
                    <a:pt x="1922" y="570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6"/>
            <p:cNvSpPr/>
            <p:nvPr/>
          </p:nvSpPr>
          <p:spPr>
            <a:xfrm flipH="1">
              <a:off x="1800475" y="1719000"/>
              <a:ext cx="58725" cy="61100"/>
            </a:xfrm>
            <a:custGeom>
              <a:avLst/>
              <a:gdLst/>
              <a:ahLst/>
              <a:cxnLst/>
              <a:rect l="l" t="t" r="r" b="b"/>
              <a:pathLst>
                <a:path w="2349" h="2444" extrusionOk="0">
                  <a:moveTo>
                    <a:pt x="1755" y="237"/>
                  </a:moveTo>
                  <a:cubicBezTo>
                    <a:pt x="2182" y="475"/>
                    <a:pt x="2348" y="996"/>
                    <a:pt x="2087" y="1423"/>
                  </a:cubicBezTo>
                  <a:cubicBezTo>
                    <a:pt x="1518" y="2443"/>
                    <a:pt x="0" y="1566"/>
                    <a:pt x="569" y="570"/>
                  </a:cubicBezTo>
                  <a:cubicBezTo>
                    <a:pt x="807" y="143"/>
                    <a:pt x="1352" y="0"/>
                    <a:pt x="1755" y="237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6"/>
            <p:cNvSpPr/>
            <p:nvPr/>
          </p:nvSpPr>
          <p:spPr>
            <a:xfrm flipH="1">
              <a:off x="1585800" y="2272875"/>
              <a:ext cx="51025" cy="55175"/>
            </a:xfrm>
            <a:custGeom>
              <a:avLst/>
              <a:gdLst/>
              <a:ahLst/>
              <a:cxnLst/>
              <a:rect l="l" t="t" r="r" b="b"/>
              <a:pathLst>
                <a:path w="2041" h="2207" extrusionOk="0">
                  <a:moveTo>
                    <a:pt x="1779" y="1566"/>
                  </a:moveTo>
                  <a:cubicBezTo>
                    <a:pt x="1400" y="2207"/>
                    <a:pt x="404" y="2088"/>
                    <a:pt x="214" y="1353"/>
                  </a:cubicBezTo>
                  <a:cubicBezTo>
                    <a:pt x="0" y="594"/>
                    <a:pt x="807" y="0"/>
                    <a:pt x="1471" y="380"/>
                  </a:cubicBezTo>
                  <a:cubicBezTo>
                    <a:pt x="1898" y="594"/>
                    <a:pt x="2040" y="1139"/>
                    <a:pt x="1779" y="1566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6"/>
            <p:cNvSpPr/>
            <p:nvPr/>
          </p:nvSpPr>
          <p:spPr>
            <a:xfrm flipH="1">
              <a:off x="1474325" y="2036250"/>
              <a:ext cx="43900" cy="49250"/>
            </a:xfrm>
            <a:custGeom>
              <a:avLst/>
              <a:gdLst/>
              <a:ahLst/>
              <a:cxnLst/>
              <a:rect l="l" t="t" r="r" b="b"/>
              <a:pathLst>
                <a:path w="1756" h="1970" extrusionOk="0">
                  <a:moveTo>
                    <a:pt x="451" y="1804"/>
                  </a:moveTo>
                  <a:cubicBezTo>
                    <a:pt x="167" y="1614"/>
                    <a:pt x="1" y="1258"/>
                    <a:pt x="72" y="926"/>
                  </a:cubicBezTo>
                  <a:cubicBezTo>
                    <a:pt x="238" y="96"/>
                    <a:pt x="1353" y="1"/>
                    <a:pt x="1661" y="784"/>
                  </a:cubicBezTo>
                  <a:cubicBezTo>
                    <a:pt x="1708" y="950"/>
                    <a:pt x="1732" y="1116"/>
                    <a:pt x="1732" y="1282"/>
                  </a:cubicBezTo>
                  <a:cubicBezTo>
                    <a:pt x="1756" y="1638"/>
                    <a:pt x="1471" y="1922"/>
                    <a:pt x="1115" y="1946"/>
                  </a:cubicBezTo>
                  <a:cubicBezTo>
                    <a:pt x="878" y="1970"/>
                    <a:pt x="665" y="1899"/>
                    <a:pt x="451" y="1804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6"/>
            <p:cNvSpPr/>
            <p:nvPr/>
          </p:nvSpPr>
          <p:spPr>
            <a:xfrm flipH="1">
              <a:off x="1735250" y="1797875"/>
              <a:ext cx="58125" cy="55750"/>
            </a:xfrm>
            <a:custGeom>
              <a:avLst/>
              <a:gdLst/>
              <a:ahLst/>
              <a:cxnLst/>
              <a:rect l="l" t="t" r="r" b="b"/>
              <a:pathLst>
                <a:path w="2325" h="2230" extrusionOk="0">
                  <a:moveTo>
                    <a:pt x="546" y="1684"/>
                  </a:moveTo>
                  <a:cubicBezTo>
                    <a:pt x="142" y="1471"/>
                    <a:pt x="0" y="949"/>
                    <a:pt x="261" y="546"/>
                  </a:cubicBezTo>
                  <a:cubicBezTo>
                    <a:pt x="451" y="142"/>
                    <a:pt x="973" y="0"/>
                    <a:pt x="1376" y="261"/>
                  </a:cubicBezTo>
                  <a:cubicBezTo>
                    <a:pt x="2325" y="807"/>
                    <a:pt x="1471" y="2230"/>
                    <a:pt x="546" y="1684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6"/>
            <p:cNvSpPr/>
            <p:nvPr/>
          </p:nvSpPr>
          <p:spPr>
            <a:xfrm flipH="1">
              <a:off x="1723975" y="1648425"/>
              <a:ext cx="46275" cy="36200"/>
            </a:xfrm>
            <a:custGeom>
              <a:avLst/>
              <a:gdLst/>
              <a:ahLst/>
              <a:cxnLst/>
              <a:rect l="l" t="t" r="r" b="b"/>
              <a:pathLst>
                <a:path w="1851" h="1448" extrusionOk="0">
                  <a:moveTo>
                    <a:pt x="1305" y="95"/>
                  </a:moveTo>
                  <a:cubicBezTo>
                    <a:pt x="1850" y="427"/>
                    <a:pt x="1779" y="1068"/>
                    <a:pt x="1423" y="1258"/>
                  </a:cubicBezTo>
                  <a:cubicBezTo>
                    <a:pt x="1115" y="1424"/>
                    <a:pt x="759" y="1447"/>
                    <a:pt x="427" y="1329"/>
                  </a:cubicBezTo>
                  <a:cubicBezTo>
                    <a:pt x="142" y="1186"/>
                    <a:pt x="0" y="902"/>
                    <a:pt x="48" y="593"/>
                  </a:cubicBezTo>
                  <a:cubicBezTo>
                    <a:pt x="95" y="285"/>
                    <a:pt x="332" y="48"/>
                    <a:pt x="641" y="0"/>
                  </a:cubicBezTo>
                  <a:cubicBezTo>
                    <a:pt x="854" y="24"/>
                    <a:pt x="1068" y="48"/>
                    <a:pt x="1305" y="95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6"/>
            <p:cNvSpPr/>
            <p:nvPr/>
          </p:nvSpPr>
          <p:spPr>
            <a:xfrm flipH="1">
              <a:off x="1504550" y="2170275"/>
              <a:ext cx="41550" cy="42125"/>
            </a:xfrm>
            <a:custGeom>
              <a:avLst/>
              <a:gdLst/>
              <a:ahLst/>
              <a:cxnLst/>
              <a:rect l="l" t="t" r="r" b="b"/>
              <a:pathLst>
                <a:path w="1662" h="1685" extrusionOk="0">
                  <a:moveTo>
                    <a:pt x="1448" y="1234"/>
                  </a:moveTo>
                  <a:cubicBezTo>
                    <a:pt x="1234" y="1590"/>
                    <a:pt x="783" y="1685"/>
                    <a:pt x="451" y="1471"/>
                  </a:cubicBezTo>
                  <a:cubicBezTo>
                    <a:pt x="119" y="1258"/>
                    <a:pt x="1" y="831"/>
                    <a:pt x="190" y="475"/>
                  </a:cubicBezTo>
                  <a:cubicBezTo>
                    <a:pt x="404" y="119"/>
                    <a:pt x="878" y="1"/>
                    <a:pt x="1234" y="238"/>
                  </a:cubicBezTo>
                  <a:cubicBezTo>
                    <a:pt x="1566" y="451"/>
                    <a:pt x="1661" y="902"/>
                    <a:pt x="1448" y="1234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6"/>
            <p:cNvSpPr/>
            <p:nvPr/>
          </p:nvSpPr>
          <p:spPr>
            <a:xfrm flipH="1">
              <a:off x="1657550" y="1759325"/>
              <a:ext cx="51025" cy="48050"/>
            </a:xfrm>
            <a:custGeom>
              <a:avLst/>
              <a:gdLst/>
              <a:ahLst/>
              <a:cxnLst/>
              <a:rect l="l" t="t" r="r" b="b"/>
              <a:pathLst>
                <a:path w="2041" h="1922" extrusionOk="0">
                  <a:moveTo>
                    <a:pt x="807" y="1708"/>
                  </a:moveTo>
                  <a:cubicBezTo>
                    <a:pt x="0" y="1210"/>
                    <a:pt x="735" y="0"/>
                    <a:pt x="1542" y="475"/>
                  </a:cubicBezTo>
                  <a:cubicBezTo>
                    <a:pt x="1922" y="664"/>
                    <a:pt x="2040" y="1139"/>
                    <a:pt x="1803" y="1495"/>
                  </a:cubicBezTo>
                  <a:cubicBezTo>
                    <a:pt x="1589" y="1827"/>
                    <a:pt x="1139" y="1922"/>
                    <a:pt x="807" y="1708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6"/>
            <p:cNvSpPr/>
            <p:nvPr/>
          </p:nvSpPr>
          <p:spPr>
            <a:xfrm flipH="1">
              <a:off x="1554375" y="1686975"/>
              <a:ext cx="54575" cy="58725"/>
            </a:xfrm>
            <a:custGeom>
              <a:avLst/>
              <a:gdLst/>
              <a:ahLst/>
              <a:cxnLst/>
              <a:rect l="l" t="t" r="r" b="b"/>
              <a:pathLst>
                <a:path w="2183" h="2349" extrusionOk="0">
                  <a:moveTo>
                    <a:pt x="498" y="783"/>
                  </a:moveTo>
                  <a:cubicBezTo>
                    <a:pt x="973" y="0"/>
                    <a:pt x="2183" y="688"/>
                    <a:pt x="1732" y="1518"/>
                  </a:cubicBezTo>
                  <a:cubicBezTo>
                    <a:pt x="1257" y="2349"/>
                    <a:pt x="0" y="1613"/>
                    <a:pt x="498" y="783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6"/>
            <p:cNvSpPr/>
            <p:nvPr/>
          </p:nvSpPr>
          <p:spPr>
            <a:xfrm flipH="1">
              <a:off x="1511075" y="1793725"/>
              <a:ext cx="37975" cy="39750"/>
            </a:xfrm>
            <a:custGeom>
              <a:avLst/>
              <a:gdLst/>
              <a:ahLst/>
              <a:cxnLst/>
              <a:rect l="l" t="t" r="r" b="b"/>
              <a:pathLst>
                <a:path w="1519" h="1590" extrusionOk="0">
                  <a:moveTo>
                    <a:pt x="474" y="1376"/>
                  </a:moveTo>
                  <a:cubicBezTo>
                    <a:pt x="166" y="1234"/>
                    <a:pt x="0" y="854"/>
                    <a:pt x="142" y="522"/>
                  </a:cubicBezTo>
                  <a:cubicBezTo>
                    <a:pt x="261" y="190"/>
                    <a:pt x="617" y="0"/>
                    <a:pt x="949" y="71"/>
                  </a:cubicBezTo>
                  <a:cubicBezTo>
                    <a:pt x="1305" y="166"/>
                    <a:pt x="1518" y="498"/>
                    <a:pt x="1494" y="830"/>
                  </a:cubicBezTo>
                  <a:cubicBezTo>
                    <a:pt x="1471" y="925"/>
                    <a:pt x="1447" y="996"/>
                    <a:pt x="1423" y="1067"/>
                  </a:cubicBezTo>
                  <a:cubicBezTo>
                    <a:pt x="1352" y="1400"/>
                    <a:pt x="996" y="1589"/>
                    <a:pt x="688" y="1471"/>
                  </a:cubicBezTo>
                  <a:cubicBezTo>
                    <a:pt x="593" y="1447"/>
                    <a:pt x="522" y="1400"/>
                    <a:pt x="474" y="1376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6"/>
            <p:cNvSpPr/>
            <p:nvPr/>
          </p:nvSpPr>
          <p:spPr>
            <a:xfrm flipH="1">
              <a:off x="1620200" y="1401125"/>
              <a:ext cx="40350" cy="45700"/>
            </a:xfrm>
            <a:custGeom>
              <a:avLst/>
              <a:gdLst/>
              <a:ahLst/>
              <a:cxnLst/>
              <a:rect l="l" t="t" r="r" b="b"/>
              <a:pathLst>
                <a:path w="1614" h="1828" extrusionOk="0">
                  <a:moveTo>
                    <a:pt x="404" y="1495"/>
                  </a:moveTo>
                  <a:cubicBezTo>
                    <a:pt x="95" y="1282"/>
                    <a:pt x="1" y="879"/>
                    <a:pt x="167" y="546"/>
                  </a:cubicBezTo>
                  <a:cubicBezTo>
                    <a:pt x="475" y="1"/>
                    <a:pt x="1305" y="119"/>
                    <a:pt x="1471" y="736"/>
                  </a:cubicBezTo>
                  <a:cubicBezTo>
                    <a:pt x="1614" y="1353"/>
                    <a:pt x="949" y="1827"/>
                    <a:pt x="404" y="1495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6"/>
            <p:cNvSpPr/>
            <p:nvPr/>
          </p:nvSpPr>
          <p:spPr>
            <a:xfrm flipH="1">
              <a:off x="1663500" y="1304475"/>
              <a:ext cx="40350" cy="39750"/>
            </a:xfrm>
            <a:custGeom>
              <a:avLst/>
              <a:gdLst/>
              <a:ahLst/>
              <a:cxnLst/>
              <a:rect l="l" t="t" r="r" b="b"/>
              <a:pathLst>
                <a:path w="1614" h="1590" extrusionOk="0">
                  <a:moveTo>
                    <a:pt x="1424" y="1163"/>
                  </a:moveTo>
                  <a:cubicBezTo>
                    <a:pt x="1234" y="1471"/>
                    <a:pt x="807" y="1590"/>
                    <a:pt x="499" y="1424"/>
                  </a:cubicBezTo>
                  <a:cubicBezTo>
                    <a:pt x="143" y="1234"/>
                    <a:pt x="1" y="783"/>
                    <a:pt x="214" y="451"/>
                  </a:cubicBezTo>
                  <a:cubicBezTo>
                    <a:pt x="380" y="119"/>
                    <a:pt x="807" y="0"/>
                    <a:pt x="1139" y="190"/>
                  </a:cubicBezTo>
                  <a:cubicBezTo>
                    <a:pt x="1495" y="356"/>
                    <a:pt x="1614" y="807"/>
                    <a:pt x="1424" y="1163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6"/>
            <p:cNvSpPr/>
            <p:nvPr/>
          </p:nvSpPr>
          <p:spPr>
            <a:xfrm flipH="1">
              <a:off x="1842575" y="1168675"/>
              <a:ext cx="39175" cy="39150"/>
            </a:xfrm>
            <a:custGeom>
              <a:avLst/>
              <a:gdLst/>
              <a:ahLst/>
              <a:cxnLst/>
              <a:rect l="l" t="t" r="r" b="b"/>
              <a:pathLst>
                <a:path w="1567" h="1566" extrusionOk="0">
                  <a:moveTo>
                    <a:pt x="1092" y="166"/>
                  </a:moveTo>
                  <a:cubicBezTo>
                    <a:pt x="1448" y="356"/>
                    <a:pt x="1566" y="759"/>
                    <a:pt x="1400" y="1115"/>
                  </a:cubicBezTo>
                  <a:cubicBezTo>
                    <a:pt x="1210" y="1447"/>
                    <a:pt x="807" y="1566"/>
                    <a:pt x="475" y="1400"/>
                  </a:cubicBezTo>
                  <a:cubicBezTo>
                    <a:pt x="119" y="1234"/>
                    <a:pt x="1" y="807"/>
                    <a:pt x="167" y="475"/>
                  </a:cubicBezTo>
                  <a:cubicBezTo>
                    <a:pt x="333" y="119"/>
                    <a:pt x="760" y="0"/>
                    <a:pt x="1092" y="166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6"/>
            <p:cNvSpPr/>
            <p:nvPr/>
          </p:nvSpPr>
          <p:spPr>
            <a:xfrm flipH="1">
              <a:off x="1483200" y="1905200"/>
              <a:ext cx="33850" cy="40350"/>
            </a:xfrm>
            <a:custGeom>
              <a:avLst/>
              <a:gdLst/>
              <a:ahLst/>
              <a:cxnLst/>
              <a:rect l="l" t="t" r="r" b="b"/>
              <a:pathLst>
                <a:path w="1354" h="1614" extrusionOk="0">
                  <a:moveTo>
                    <a:pt x="1140" y="1187"/>
                  </a:moveTo>
                  <a:cubicBezTo>
                    <a:pt x="997" y="1471"/>
                    <a:pt x="689" y="1614"/>
                    <a:pt x="404" y="1519"/>
                  </a:cubicBezTo>
                  <a:cubicBezTo>
                    <a:pt x="167" y="1448"/>
                    <a:pt x="1" y="1210"/>
                    <a:pt x="1" y="973"/>
                  </a:cubicBezTo>
                  <a:cubicBezTo>
                    <a:pt x="1" y="807"/>
                    <a:pt x="48" y="617"/>
                    <a:pt x="96" y="475"/>
                  </a:cubicBezTo>
                  <a:cubicBezTo>
                    <a:pt x="191" y="167"/>
                    <a:pt x="499" y="1"/>
                    <a:pt x="807" y="72"/>
                  </a:cubicBezTo>
                  <a:cubicBezTo>
                    <a:pt x="1140" y="167"/>
                    <a:pt x="1353" y="475"/>
                    <a:pt x="1282" y="807"/>
                  </a:cubicBezTo>
                  <a:cubicBezTo>
                    <a:pt x="1258" y="949"/>
                    <a:pt x="1211" y="1068"/>
                    <a:pt x="1140" y="1187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5587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6"/>
          <p:cNvSpPr/>
          <p:nvPr/>
        </p:nvSpPr>
        <p:spPr>
          <a:xfrm flipH="1">
            <a:off x="5234424" y="209294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6"/>
          <p:cNvSpPr/>
          <p:nvPr/>
        </p:nvSpPr>
        <p:spPr>
          <a:xfrm flipH="1">
            <a:off x="5234424" y="368979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6"/>
          <p:cNvSpPr/>
          <p:nvPr/>
        </p:nvSpPr>
        <p:spPr>
          <a:xfrm flipH="1">
            <a:off x="1524149" y="368979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6"/>
          <p:cNvSpPr/>
          <p:nvPr/>
        </p:nvSpPr>
        <p:spPr>
          <a:xfrm flipH="1">
            <a:off x="1524149" y="209294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6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Table of Contents</a:t>
            </a:r>
            <a:endParaRPr/>
          </a:p>
        </p:txBody>
      </p:sp>
      <p:sp>
        <p:nvSpPr>
          <p:cNvPr id="327" name="Google Shape;327;p36"/>
          <p:cNvSpPr txBox="1">
            <a:spLocks noGrp="1"/>
          </p:cNvSpPr>
          <p:nvPr>
            <p:ph type="subTitle" idx="1"/>
          </p:nvPr>
        </p:nvSpPr>
        <p:spPr>
          <a:xfrm>
            <a:off x="2506401" y="1460838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dirty="0"/>
              <a:t>Warm-up and review </a:t>
            </a:r>
            <a:endParaRPr dirty="0"/>
          </a:p>
        </p:txBody>
      </p:sp>
      <p:sp>
        <p:nvSpPr>
          <p:cNvPr id="328" name="Google Shape;328;p36"/>
          <p:cNvSpPr txBox="1">
            <a:spLocks noGrp="1"/>
          </p:cNvSpPr>
          <p:nvPr>
            <p:ph type="subTitle" idx="2"/>
          </p:nvPr>
        </p:nvSpPr>
        <p:spPr>
          <a:xfrm>
            <a:off x="6257322" y="1423339"/>
            <a:ext cx="14607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dirty="0"/>
              <a:t>Find and </a:t>
            </a:r>
            <a:r>
              <a:rPr lang="en-US" dirty="0" smtClean="0"/>
              <a:t>circle.</a:t>
            </a:r>
            <a:endParaRPr dirty="0"/>
          </a:p>
        </p:txBody>
      </p:sp>
      <p:sp>
        <p:nvSpPr>
          <p:cNvPr id="331" name="Google Shape;331;p36"/>
          <p:cNvSpPr txBox="1">
            <a:spLocks noGrp="1"/>
          </p:cNvSpPr>
          <p:nvPr>
            <p:ph type="subTitle" idx="5"/>
          </p:nvPr>
        </p:nvSpPr>
        <p:spPr>
          <a:xfrm>
            <a:off x="2547047" y="301693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dirty="0"/>
              <a:t>Quiz time </a:t>
            </a:r>
            <a:endParaRPr dirty="0"/>
          </a:p>
        </p:txBody>
      </p:sp>
      <p:sp>
        <p:nvSpPr>
          <p:cNvPr id="332" name="Google Shape;332;p36"/>
          <p:cNvSpPr txBox="1">
            <a:spLocks noGrp="1"/>
          </p:cNvSpPr>
          <p:nvPr>
            <p:ph type="subTitle" idx="6"/>
          </p:nvPr>
        </p:nvSpPr>
        <p:spPr>
          <a:xfrm>
            <a:off x="6257322" y="301693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dirty="0"/>
              <a:t>Look and </a:t>
            </a:r>
            <a:r>
              <a:rPr lang="en-US" dirty="0" smtClean="0"/>
              <a:t>write. </a:t>
            </a:r>
            <a:endParaRPr dirty="0"/>
          </a:p>
        </p:txBody>
      </p:sp>
      <p:sp>
        <p:nvSpPr>
          <p:cNvPr id="335" name="Google Shape;335;p36"/>
          <p:cNvSpPr txBox="1">
            <a:spLocks noGrp="1"/>
          </p:cNvSpPr>
          <p:nvPr>
            <p:ph type="title" idx="9"/>
          </p:nvPr>
        </p:nvSpPr>
        <p:spPr>
          <a:xfrm>
            <a:off x="1360298" y="1298287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1</a:t>
            </a:r>
            <a:endParaRPr dirty="0"/>
          </a:p>
        </p:txBody>
      </p:sp>
      <p:sp>
        <p:nvSpPr>
          <p:cNvPr id="336" name="Google Shape;336;p36"/>
          <p:cNvSpPr txBox="1">
            <a:spLocks noGrp="1"/>
          </p:cNvSpPr>
          <p:nvPr>
            <p:ph type="title" idx="13"/>
          </p:nvPr>
        </p:nvSpPr>
        <p:spPr>
          <a:xfrm>
            <a:off x="5072598" y="1298350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2</a:t>
            </a:r>
            <a:endParaRPr dirty="0"/>
          </a:p>
        </p:txBody>
      </p:sp>
      <p:sp>
        <p:nvSpPr>
          <p:cNvPr id="337" name="Google Shape;337;p36"/>
          <p:cNvSpPr txBox="1">
            <a:spLocks noGrp="1"/>
          </p:cNvSpPr>
          <p:nvPr>
            <p:ph type="title" idx="14"/>
          </p:nvPr>
        </p:nvSpPr>
        <p:spPr>
          <a:xfrm>
            <a:off x="1360298" y="28699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3</a:t>
            </a:r>
            <a:endParaRPr dirty="0"/>
          </a:p>
        </p:txBody>
      </p:sp>
      <p:sp>
        <p:nvSpPr>
          <p:cNvPr id="338" name="Google Shape;338;p36"/>
          <p:cNvSpPr txBox="1">
            <a:spLocks noGrp="1"/>
          </p:cNvSpPr>
          <p:nvPr>
            <p:ph type="title" idx="15"/>
          </p:nvPr>
        </p:nvSpPr>
        <p:spPr>
          <a:xfrm>
            <a:off x="5072598" y="28699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4</a:t>
            </a:r>
            <a:endParaRPr dirty="0"/>
          </a:p>
        </p:txBody>
      </p:sp>
      <p:grpSp>
        <p:nvGrpSpPr>
          <p:cNvPr id="339" name="Google Shape;339;p36"/>
          <p:cNvGrpSpPr/>
          <p:nvPr/>
        </p:nvGrpSpPr>
        <p:grpSpPr>
          <a:xfrm rot="-5400000">
            <a:off x="1268761" y="1451100"/>
            <a:ext cx="279350" cy="312825"/>
            <a:chOff x="1835200" y="3337050"/>
            <a:chExt cx="279350" cy="312825"/>
          </a:xfrm>
        </p:grpSpPr>
        <p:sp>
          <p:nvSpPr>
            <p:cNvPr id="340" name="Google Shape;340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36"/>
          <p:cNvGrpSpPr/>
          <p:nvPr/>
        </p:nvGrpSpPr>
        <p:grpSpPr>
          <a:xfrm rot="-5400000">
            <a:off x="1268761" y="3041775"/>
            <a:ext cx="279350" cy="312825"/>
            <a:chOff x="1835200" y="3337050"/>
            <a:chExt cx="279350" cy="312825"/>
          </a:xfrm>
        </p:grpSpPr>
        <p:sp>
          <p:nvSpPr>
            <p:cNvPr id="344" name="Google Shape;344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36"/>
          <p:cNvGrpSpPr/>
          <p:nvPr/>
        </p:nvGrpSpPr>
        <p:grpSpPr>
          <a:xfrm rot="-5400000">
            <a:off x="4971536" y="1451100"/>
            <a:ext cx="279350" cy="312825"/>
            <a:chOff x="1835200" y="3337050"/>
            <a:chExt cx="279350" cy="312825"/>
          </a:xfrm>
        </p:grpSpPr>
        <p:sp>
          <p:nvSpPr>
            <p:cNvPr id="348" name="Google Shape;348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" name="Google Shape;351;p36"/>
          <p:cNvGrpSpPr/>
          <p:nvPr/>
        </p:nvGrpSpPr>
        <p:grpSpPr>
          <a:xfrm rot="-5400000">
            <a:off x="4971536" y="3041775"/>
            <a:ext cx="279350" cy="312825"/>
            <a:chOff x="1835200" y="3337050"/>
            <a:chExt cx="279350" cy="312825"/>
          </a:xfrm>
        </p:grpSpPr>
        <p:sp>
          <p:nvSpPr>
            <p:cNvPr id="352" name="Google Shape;352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23;p36"/>
          <p:cNvSpPr/>
          <p:nvPr/>
        </p:nvSpPr>
        <p:spPr>
          <a:xfrm flipH="1">
            <a:off x="3586351" y="4708158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32;p36"/>
          <p:cNvSpPr txBox="1">
            <a:spLocks/>
          </p:cNvSpPr>
          <p:nvPr/>
        </p:nvSpPr>
        <p:spPr>
          <a:xfrm>
            <a:off x="4657396" y="4050312"/>
            <a:ext cx="178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dirty="0"/>
              <a:t>Fun corner and </a:t>
            </a:r>
            <a:r>
              <a:rPr lang="en-US" dirty="0" smtClean="0"/>
              <a:t>wrap-up</a:t>
            </a:r>
            <a:endParaRPr lang="en-GB" dirty="0"/>
          </a:p>
        </p:txBody>
      </p:sp>
      <p:sp>
        <p:nvSpPr>
          <p:cNvPr id="38" name="Google Shape;338;p36"/>
          <p:cNvSpPr txBox="1">
            <a:spLocks/>
          </p:cNvSpPr>
          <p:nvPr/>
        </p:nvSpPr>
        <p:spPr>
          <a:xfrm>
            <a:off x="3441197" y="3940158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7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grpSp>
        <p:nvGrpSpPr>
          <p:cNvPr id="39" name="Google Shape;351;p36"/>
          <p:cNvGrpSpPr/>
          <p:nvPr/>
        </p:nvGrpSpPr>
        <p:grpSpPr>
          <a:xfrm rot="-5400000">
            <a:off x="3375211" y="4060976"/>
            <a:ext cx="279350" cy="312825"/>
            <a:chOff x="1835200" y="3337050"/>
            <a:chExt cx="279350" cy="312825"/>
          </a:xfrm>
        </p:grpSpPr>
        <p:sp>
          <p:nvSpPr>
            <p:cNvPr id="40" name="Google Shape;352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53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54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7385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/>
          <p:nvPr/>
        </p:nvSpPr>
        <p:spPr>
          <a:xfrm flipH="1">
            <a:off x="4140255" y="2365428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" name="Google Shape;391;p3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392" name="Google Shape;392;p3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dirty="0"/>
              <a:t>Warm-up and review </a:t>
            </a:r>
          </a:p>
        </p:txBody>
      </p:sp>
      <p:sp>
        <p:nvSpPr>
          <p:cNvPr id="397" name="Google Shape;397;p3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1</a:t>
            </a:r>
            <a:endParaRPr dirty="0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8428" y="1449238"/>
            <a:ext cx="82926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solidFill>
                  <a:schemeClr val="bg1">
                    <a:lumMod val="25000"/>
                  </a:schemeClr>
                </a:solidFill>
                <a:latin typeface=".VnTifani Heavy" panose="020B7200000000000000" pitchFamily="34" charset="0"/>
              </a:rPr>
              <a:t>Sing the Colours song</a:t>
            </a:r>
          </a:p>
        </p:txBody>
      </p:sp>
    </p:spTree>
    <p:extLst>
      <p:ext uri="{BB962C8B-B14F-4D97-AF65-F5344CB8AC3E}">
        <p14:creationId xmlns:p14="http://schemas.microsoft.com/office/powerpoint/2010/main" val="354162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4054720" y="2353916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dirty="0"/>
              <a:t>Find and circle.</a:t>
            </a:r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2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044" y="2465451"/>
            <a:ext cx="1973521" cy="18290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7104" y="1028603"/>
            <a:ext cx="1807124" cy="12726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3002" y="3496647"/>
            <a:ext cx="2222154" cy="14420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403" y="1610094"/>
            <a:ext cx="1728902" cy="15912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62053" y="58130"/>
            <a:ext cx="2288848" cy="14601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3100" y="204787"/>
            <a:ext cx="5257800" cy="473392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97920" y="204787"/>
            <a:ext cx="1711036" cy="1184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74695" y="1445003"/>
            <a:ext cx="650596" cy="34029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-45965" y="1813608"/>
            <a:ext cx="1711036" cy="1184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24929" y="3146476"/>
            <a:ext cx="2750127" cy="5319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-233002" y="3588483"/>
            <a:ext cx="2176101" cy="1184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994801" y="1445004"/>
            <a:ext cx="5064090" cy="5319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395148" y="1072827"/>
            <a:ext cx="1711036" cy="1184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151782" y="4240751"/>
            <a:ext cx="3477618" cy="5319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173191" y="2603554"/>
            <a:ext cx="2412588" cy="15528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788280" y="350728"/>
            <a:ext cx="2750127" cy="5319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4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56"/>
          <p:cNvSpPr/>
          <p:nvPr/>
        </p:nvSpPr>
        <p:spPr>
          <a:xfrm flipH="1">
            <a:off x="4014169" y="233551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6" name="Google Shape;1266;p56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1267" name="Google Shape;1267;p5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0" name="Google Shape;1270;p56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dirty="0"/>
              <a:t>Quiz time </a:t>
            </a:r>
          </a:p>
        </p:txBody>
      </p:sp>
      <p:sp>
        <p:nvSpPr>
          <p:cNvPr id="1272" name="Google Shape;1272;p56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3</a:t>
            </a:r>
            <a:endParaRPr dirty="0"/>
          </a:p>
        </p:txBody>
      </p:sp>
      <p:grpSp>
        <p:nvGrpSpPr>
          <p:cNvPr id="1273" name="Google Shape;1273;p56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1274" name="Google Shape;1274;p56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6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6" name="Google Shape;1276;p56"/>
          <p:cNvGrpSpPr/>
          <p:nvPr/>
        </p:nvGrpSpPr>
        <p:grpSpPr>
          <a:xfrm>
            <a:off x="7832550" y="325325"/>
            <a:ext cx="741250" cy="792000"/>
            <a:chOff x="-3118700" y="2365900"/>
            <a:chExt cx="741250" cy="792000"/>
          </a:xfrm>
        </p:grpSpPr>
        <p:sp>
          <p:nvSpPr>
            <p:cNvPr id="1277" name="Google Shape;1277;p56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6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6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6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6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6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6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6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6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6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7" name="Google Shape;1287;p56"/>
          <p:cNvGrpSpPr/>
          <p:nvPr/>
        </p:nvGrpSpPr>
        <p:grpSpPr>
          <a:xfrm flipH="1">
            <a:off x="456675" y="237700"/>
            <a:ext cx="836975" cy="698350"/>
            <a:chOff x="7181850" y="1833225"/>
            <a:chExt cx="836975" cy="698350"/>
          </a:xfrm>
        </p:grpSpPr>
        <p:sp>
          <p:nvSpPr>
            <p:cNvPr id="1288" name="Google Shape;1288;p56"/>
            <p:cNvSpPr/>
            <p:nvPr/>
          </p:nvSpPr>
          <p:spPr>
            <a:xfrm flipH="1">
              <a:off x="7873375" y="1833225"/>
              <a:ext cx="145450" cy="260525"/>
            </a:xfrm>
            <a:custGeom>
              <a:avLst/>
              <a:gdLst/>
              <a:ahLst/>
              <a:cxnLst/>
              <a:rect l="l" t="t" r="r" b="b"/>
              <a:pathLst>
                <a:path w="5818" h="10421" extrusionOk="0">
                  <a:moveTo>
                    <a:pt x="2762" y="5378"/>
                  </a:moveTo>
                  <a:cubicBezTo>
                    <a:pt x="2553" y="4687"/>
                    <a:pt x="2344" y="4059"/>
                    <a:pt x="2156" y="3453"/>
                  </a:cubicBezTo>
                  <a:cubicBezTo>
                    <a:pt x="2051" y="3097"/>
                    <a:pt x="1925" y="2720"/>
                    <a:pt x="1821" y="2365"/>
                  </a:cubicBezTo>
                  <a:cubicBezTo>
                    <a:pt x="1549" y="1569"/>
                    <a:pt x="1758" y="879"/>
                    <a:pt x="2093" y="168"/>
                  </a:cubicBezTo>
                  <a:cubicBezTo>
                    <a:pt x="2135" y="105"/>
                    <a:pt x="2177" y="84"/>
                    <a:pt x="2239" y="63"/>
                  </a:cubicBezTo>
                  <a:cubicBezTo>
                    <a:pt x="2260" y="42"/>
                    <a:pt x="2281" y="42"/>
                    <a:pt x="2386" y="0"/>
                  </a:cubicBezTo>
                  <a:cubicBezTo>
                    <a:pt x="2469" y="63"/>
                    <a:pt x="2595" y="105"/>
                    <a:pt x="2700" y="209"/>
                  </a:cubicBezTo>
                  <a:cubicBezTo>
                    <a:pt x="3097" y="565"/>
                    <a:pt x="3537" y="774"/>
                    <a:pt x="4060" y="712"/>
                  </a:cubicBezTo>
                  <a:cubicBezTo>
                    <a:pt x="4666" y="691"/>
                    <a:pt x="5210" y="921"/>
                    <a:pt x="5754" y="1151"/>
                  </a:cubicBezTo>
                  <a:cubicBezTo>
                    <a:pt x="5817" y="1821"/>
                    <a:pt x="5734" y="2469"/>
                    <a:pt x="5692" y="3118"/>
                  </a:cubicBezTo>
                  <a:cubicBezTo>
                    <a:pt x="5190" y="2992"/>
                    <a:pt x="4771" y="2825"/>
                    <a:pt x="4332" y="2762"/>
                  </a:cubicBezTo>
                  <a:cubicBezTo>
                    <a:pt x="3871" y="2699"/>
                    <a:pt x="3432" y="2762"/>
                    <a:pt x="2930" y="2762"/>
                  </a:cubicBezTo>
                  <a:cubicBezTo>
                    <a:pt x="2972" y="2930"/>
                    <a:pt x="2993" y="3097"/>
                    <a:pt x="3013" y="3243"/>
                  </a:cubicBezTo>
                  <a:cubicBezTo>
                    <a:pt x="3223" y="3871"/>
                    <a:pt x="3432" y="4478"/>
                    <a:pt x="3641" y="5085"/>
                  </a:cubicBezTo>
                  <a:cubicBezTo>
                    <a:pt x="3746" y="5378"/>
                    <a:pt x="3871" y="5608"/>
                    <a:pt x="4039" y="5859"/>
                  </a:cubicBezTo>
                  <a:cubicBezTo>
                    <a:pt x="4520" y="6570"/>
                    <a:pt x="4687" y="7365"/>
                    <a:pt x="4332" y="8202"/>
                  </a:cubicBezTo>
                  <a:cubicBezTo>
                    <a:pt x="4081" y="8725"/>
                    <a:pt x="3725" y="9144"/>
                    <a:pt x="3202" y="9374"/>
                  </a:cubicBezTo>
                  <a:cubicBezTo>
                    <a:pt x="2909" y="9500"/>
                    <a:pt x="2679" y="9625"/>
                    <a:pt x="2469" y="9813"/>
                  </a:cubicBezTo>
                  <a:cubicBezTo>
                    <a:pt x="1758" y="10420"/>
                    <a:pt x="607" y="10190"/>
                    <a:pt x="272" y="9311"/>
                  </a:cubicBezTo>
                  <a:cubicBezTo>
                    <a:pt x="0" y="8663"/>
                    <a:pt x="63" y="7993"/>
                    <a:pt x="189" y="7323"/>
                  </a:cubicBezTo>
                  <a:cubicBezTo>
                    <a:pt x="252" y="7114"/>
                    <a:pt x="419" y="6947"/>
                    <a:pt x="607" y="6779"/>
                  </a:cubicBezTo>
                  <a:cubicBezTo>
                    <a:pt x="1151" y="6382"/>
                    <a:pt x="1653" y="5922"/>
                    <a:pt x="2302" y="5691"/>
                  </a:cubicBezTo>
                  <a:cubicBezTo>
                    <a:pt x="2469" y="5608"/>
                    <a:pt x="2574" y="5503"/>
                    <a:pt x="2762" y="53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6"/>
            <p:cNvSpPr/>
            <p:nvPr/>
          </p:nvSpPr>
          <p:spPr>
            <a:xfrm>
              <a:off x="7829950" y="2123525"/>
              <a:ext cx="62800" cy="156950"/>
            </a:xfrm>
            <a:custGeom>
              <a:avLst/>
              <a:gdLst/>
              <a:ahLst/>
              <a:cxnLst/>
              <a:rect l="l" t="t" r="r" b="b"/>
              <a:pathLst>
                <a:path w="2512" h="6278" extrusionOk="0">
                  <a:moveTo>
                    <a:pt x="1465" y="4813"/>
                  </a:moveTo>
                  <a:cubicBezTo>
                    <a:pt x="1068" y="4353"/>
                    <a:pt x="733" y="3872"/>
                    <a:pt x="336" y="3432"/>
                  </a:cubicBezTo>
                  <a:cubicBezTo>
                    <a:pt x="126" y="3202"/>
                    <a:pt x="22" y="2930"/>
                    <a:pt x="22" y="2616"/>
                  </a:cubicBezTo>
                  <a:cubicBezTo>
                    <a:pt x="22" y="2072"/>
                    <a:pt x="1" y="1486"/>
                    <a:pt x="419" y="1047"/>
                  </a:cubicBezTo>
                  <a:cubicBezTo>
                    <a:pt x="566" y="901"/>
                    <a:pt x="629" y="629"/>
                    <a:pt x="754" y="440"/>
                  </a:cubicBezTo>
                  <a:cubicBezTo>
                    <a:pt x="963" y="105"/>
                    <a:pt x="1298" y="1"/>
                    <a:pt x="1675" y="168"/>
                  </a:cubicBezTo>
                  <a:cubicBezTo>
                    <a:pt x="1947" y="294"/>
                    <a:pt x="2051" y="608"/>
                    <a:pt x="1800" y="796"/>
                  </a:cubicBezTo>
                  <a:cubicBezTo>
                    <a:pt x="1465" y="1026"/>
                    <a:pt x="1298" y="1361"/>
                    <a:pt x="1152" y="1717"/>
                  </a:cubicBezTo>
                  <a:cubicBezTo>
                    <a:pt x="901" y="2198"/>
                    <a:pt x="901" y="2658"/>
                    <a:pt x="1319" y="3056"/>
                  </a:cubicBezTo>
                  <a:cubicBezTo>
                    <a:pt x="1675" y="3432"/>
                    <a:pt x="1947" y="3830"/>
                    <a:pt x="2240" y="4248"/>
                  </a:cubicBezTo>
                  <a:cubicBezTo>
                    <a:pt x="2512" y="4604"/>
                    <a:pt x="2470" y="5022"/>
                    <a:pt x="2344" y="5420"/>
                  </a:cubicBezTo>
                  <a:cubicBezTo>
                    <a:pt x="2344" y="5441"/>
                    <a:pt x="2323" y="5462"/>
                    <a:pt x="2302" y="5504"/>
                  </a:cubicBezTo>
                  <a:cubicBezTo>
                    <a:pt x="2051" y="5901"/>
                    <a:pt x="901" y="6278"/>
                    <a:pt x="482" y="6110"/>
                  </a:cubicBezTo>
                  <a:cubicBezTo>
                    <a:pt x="377" y="6048"/>
                    <a:pt x="252" y="5901"/>
                    <a:pt x="231" y="5797"/>
                  </a:cubicBezTo>
                  <a:cubicBezTo>
                    <a:pt x="231" y="5692"/>
                    <a:pt x="336" y="5504"/>
                    <a:pt x="461" y="5441"/>
                  </a:cubicBezTo>
                  <a:cubicBezTo>
                    <a:pt x="838" y="5336"/>
                    <a:pt x="1152" y="5169"/>
                    <a:pt x="1465" y="48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6"/>
            <p:cNvSpPr/>
            <p:nvPr/>
          </p:nvSpPr>
          <p:spPr>
            <a:xfrm>
              <a:off x="7212700" y="2062325"/>
              <a:ext cx="471875" cy="436850"/>
            </a:xfrm>
            <a:custGeom>
              <a:avLst/>
              <a:gdLst/>
              <a:ahLst/>
              <a:cxnLst/>
              <a:rect l="l" t="t" r="r" b="b"/>
              <a:pathLst>
                <a:path w="18875" h="17474" extrusionOk="0">
                  <a:moveTo>
                    <a:pt x="4102" y="1"/>
                  </a:moveTo>
                  <a:lnTo>
                    <a:pt x="4102" y="1"/>
                  </a:lnTo>
                  <a:cubicBezTo>
                    <a:pt x="4186" y="1716"/>
                    <a:pt x="3935" y="3286"/>
                    <a:pt x="4353" y="4792"/>
                  </a:cubicBezTo>
                  <a:cubicBezTo>
                    <a:pt x="4437" y="4834"/>
                    <a:pt x="4458" y="4855"/>
                    <a:pt x="4500" y="4855"/>
                  </a:cubicBezTo>
                  <a:cubicBezTo>
                    <a:pt x="4918" y="4960"/>
                    <a:pt x="5357" y="5064"/>
                    <a:pt x="5776" y="5169"/>
                  </a:cubicBezTo>
                  <a:cubicBezTo>
                    <a:pt x="6006" y="5232"/>
                    <a:pt x="6132" y="5420"/>
                    <a:pt x="6111" y="5629"/>
                  </a:cubicBezTo>
                  <a:cubicBezTo>
                    <a:pt x="6090" y="5838"/>
                    <a:pt x="5922" y="5901"/>
                    <a:pt x="5755" y="5901"/>
                  </a:cubicBezTo>
                  <a:cubicBezTo>
                    <a:pt x="5483" y="5901"/>
                    <a:pt x="5232" y="5859"/>
                    <a:pt x="4960" y="5838"/>
                  </a:cubicBezTo>
                  <a:cubicBezTo>
                    <a:pt x="4881" y="5812"/>
                    <a:pt x="4810" y="5745"/>
                    <a:pt x="4722" y="5745"/>
                  </a:cubicBezTo>
                  <a:cubicBezTo>
                    <a:pt x="4670" y="5745"/>
                    <a:pt x="4611" y="5768"/>
                    <a:pt x="4541" y="5838"/>
                  </a:cubicBezTo>
                  <a:cubicBezTo>
                    <a:pt x="4667" y="6424"/>
                    <a:pt x="4625" y="7094"/>
                    <a:pt x="4876" y="7680"/>
                  </a:cubicBezTo>
                  <a:cubicBezTo>
                    <a:pt x="5064" y="7722"/>
                    <a:pt x="5274" y="7680"/>
                    <a:pt x="5399" y="7763"/>
                  </a:cubicBezTo>
                  <a:cubicBezTo>
                    <a:pt x="5588" y="7847"/>
                    <a:pt x="5755" y="7973"/>
                    <a:pt x="5880" y="8140"/>
                  </a:cubicBezTo>
                  <a:cubicBezTo>
                    <a:pt x="6027" y="8349"/>
                    <a:pt x="5880" y="8600"/>
                    <a:pt x="5608" y="8663"/>
                  </a:cubicBezTo>
                  <a:cubicBezTo>
                    <a:pt x="5600" y="8664"/>
                    <a:pt x="5592" y="8665"/>
                    <a:pt x="5584" y="8665"/>
                  </a:cubicBezTo>
                  <a:cubicBezTo>
                    <a:pt x="5483" y="8665"/>
                    <a:pt x="5368" y="8596"/>
                    <a:pt x="5248" y="8596"/>
                  </a:cubicBezTo>
                  <a:cubicBezTo>
                    <a:pt x="5174" y="8596"/>
                    <a:pt x="5098" y="8622"/>
                    <a:pt x="5023" y="8705"/>
                  </a:cubicBezTo>
                  <a:cubicBezTo>
                    <a:pt x="5064" y="8998"/>
                    <a:pt x="4981" y="9333"/>
                    <a:pt x="5190" y="9626"/>
                  </a:cubicBezTo>
                  <a:cubicBezTo>
                    <a:pt x="5483" y="9709"/>
                    <a:pt x="5755" y="9814"/>
                    <a:pt x="6027" y="9877"/>
                  </a:cubicBezTo>
                  <a:cubicBezTo>
                    <a:pt x="6215" y="9939"/>
                    <a:pt x="6445" y="9939"/>
                    <a:pt x="6634" y="10023"/>
                  </a:cubicBezTo>
                  <a:cubicBezTo>
                    <a:pt x="6717" y="10044"/>
                    <a:pt x="6801" y="10191"/>
                    <a:pt x="6801" y="10274"/>
                  </a:cubicBezTo>
                  <a:cubicBezTo>
                    <a:pt x="6801" y="10379"/>
                    <a:pt x="6717" y="10504"/>
                    <a:pt x="6613" y="10546"/>
                  </a:cubicBezTo>
                  <a:cubicBezTo>
                    <a:pt x="6487" y="10588"/>
                    <a:pt x="6320" y="10609"/>
                    <a:pt x="6194" y="10609"/>
                  </a:cubicBezTo>
                  <a:lnTo>
                    <a:pt x="5357" y="10609"/>
                  </a:lnTo>
                  <a:cubicBezTo>
                    <a:pt x="5462" y="11069"/>
                    <a:pt x="5567" y="11446"/>
                    <a:pt x="5671" y="11844"/>
                  </a:cubicBezTo>
                  <a:cubicBezTo>
                    <a:pt x="5776" y="12283"/>
                    <a:pt x="5985" y="12680"/>
                    <a:pt x="6341" y="12952"/>
                  </a:cubicBezTo>
                  <a:cubicBezTo>
                    <a:pt x="6425" y="12994"/>
                    <a:pt x="6508" y="13057"/>
                    <a:pt x="6550" y="13099"/>
                  </a:cubicBezTo>
                  <a:cubicBezTo>
                    <a:pt x="6738" y="13308"/>
                    <a:pt x="6613" y="13685"/>
                    <a:pt x="6320" y="13706"/>
                  </a:cubicBezTo>
                  <a:cubicBezTo>
                    <a:pt x="6281" y="13712"/>
                    <a:pt x="6234" y="13717"/>
                    <a:pt x="6186" y="13717"/>
                  </a:cubicBezTo>
                  <a:cubicBezTo>
                    <a:pt x="6077" y="13717"/>
                    <a:pt x="5959" y="13694"/>
                    <a:pt x="5901" y="13622"/>
                  </a:cubicBezTo>
                  <a:cubicBezTo>
                    <a:pt x="5666" y="13342"/>
                    <a:pt x="5358" y="13301"/>
                    <a:pt x="5050" y="13301"/>
                  </a:cubicBezTo>
                  <a:cubicBezTo>
                    <a:pt x="4920" y="13301"/>
                    <a:pt x="4791" y="13308"/>
                    <a:pt x="4667" y="13308"/>
                  </a:cubicBezTo>
                  <a:lnTo>
                    <a:pt x="2993" y="13308"/>
                  </a:lnTo>
                  <a:cubicBezTo>
                    <a:pt x="2365" y="13308"/>
                    <a:pt x="1779" y="13266"/>
                    <a:pt x="1173" y="13099"/>
                  </a:cubicBezTo>
                  <a:cubicBezTo>
                    <a:pt x="796" y="12994"/>
                    <a:pt x="440" y="12952"/>
                    <a:pt x="22" y="12869"/>
                  </a:cubicBezTo>
                  <a:cubicBezTo>
                    <a:pt x="22" y="13099"/>
                    <a:pt x="1" y="13266"/>
                    <a:pt x="22" y="13434"/>
                  </a:cubicBezTo>
                  <a:lnTo>
                    <a:pt x="336" y="15003"/>
                  </a:lnTo>
                  <a:cubicBezTo>
                    <a:pt x="482" y="15735"/>
                    <a:pt x="629" y="16489"/>
                    <a:pt x="754" y="17242"/>
                  </a:cubicBezTo>
                  <a:cubicBezTo>
                    <a:pt x="810" y="17242"/>
                    <a:pt x="856" y="17251"/>
                    <a:pt x="894" y="17251"/>
                  </a:cubicBezTo>
                  <a:cubicBezTo>
                    <a:pt x="912" y="17251"/>
                    <a:pt x="929" y="17249"/>
                    <a:pt x="943" y="17242"/>
                  </a:cubicBezTo>
                  <a:cubicBezTo>
                    <a:pt x="1675" y="16781"/>
                    <a:pt x="2554" y="16719"/>
                    <a:pt x="3244" y="16196"/>
                  </a:cubicBezTo>
                  <a:cubicBezTo>
                    <a:pt x="3307" y="16133"/>
                    <a:pt x="3391" y="16112"/>
                    <a:pt x="3474" y="16091"/>
                  </a:cubicBezTo>
                  <a:cubicBezTo>
                    <a:pt x="3935" y="15924"/>
                    <a:pt x="4416" y="15777"/>
                    <a:pt x="4876" y="15631"/>
                  </a:cubicBezTo>
                  <a:cubicBezTo>
                    <a:pt x="5022" y="15594"/>
                    <a:pt x="5167" y="15574"/>
                    <a:pt x="5306" y="15574"/>
                  </a:cubicBezTo>
                  <a:cubicBezTo>
                    <a:pt x="5644" y="15574"/>
                    <a:pt x="5951" y="15696"/>
                    <a:pt x="6173" y="16007"/>
                  </a:cubicBezTo>
                  <a:cubicBezTo>
                    <a:pt x="6425" y="16363"/>
                    <a:pt x="6759" y="16572"/>
                    <a:pt x="7136" y="16740"/>
                  </a:cubicBezTo>
                  <a:cubicBezTo>
                    <a:pt x="8248" y="17184"/>
                    <a:pt x="9399" y="17473"/>
                    <a:pt x="10608" y="17473"/>
                  </a:cubicBezTo>
                  <a:cubicBezTo>
                    <a:pt x="10650" y="17473"/>
                    <a:pt x="10693" y="17473"/>
                    <a:pt x="10735" y="17472"/>
                  </a:cubicBezTo>
                  <a:cubicBezTo>
                    <a:pt x="11258" y="17472"/>
                    <a:pt x="11823" y="17472"/>
                    <a:pt x="12304" y="17346"/>
                  </a:cubicBezTo>
                  <a:cubicBezTo>
                    <a:pt x="12764" y="17242"/>
                    <a:pt x="13183" y="17158"/>
                    <a:pt x="13622" y="17158"/>
                  </a:cubicBezTo>
                  <a:cubicBezTo>
                    <a:pt x="13662" y="17159"/>
                    <a:pt x="13701" y="17159"/>
                    <a:pt x="13741" y="17159"/>
                  </a:cubicBezTo>
                  <a:cubicBezTo>
                    <a:pt x="14717" y="17159"/>
                    <a:pt x="15584" y="16910"/>
                    <a:pt x="16489" y="16468"/>
                  </a:cubicBezTo>
                  <a:cubicBezTo>
                    <a:pt x="17326" y="16091"/>
                    <a:pt x="17912" y="15421"/>
                    <a:pt x="18539" y="14836"/>
                  </a:cubicBezTo>
                  <a:cubicBezTo>
                    <a:pt x="18769" y="14626"/>
                    <a:pt x="18874" y="14312"/>
                    <a:pt x="18790" y="14020"/>
                  </a:cubicBezTo>
                  <a:cubicBezTo>
                    <a:pt x="18560" y="13538"/>
                    <a:pt x="18560" y="12869"/>
                    <a:pt x="18037" y="12325"/>
                  </a:cubicBezTo>
                  <a:cubicBezTo>
                    <a:pt x="17987" y="12331"/>
                    <a:pt x="17939" y="12334"/>
                    <a:pt x="17890" y="12334"/>
                  </a:cubicBezTo>
                  <a:cubicBezTo>
                    <a:pt x="17452" y="12334"/>
                    <a:pt x="17073" y="12091"/>
                    <a:pt x="16677" y="11864"/>
                  </a:cubicBezTo>
                  <a:cubicBezTo>
                    <a:pt x="15849" y="11429"/>
                    <a:pt x="14991" y="11225"/>
                    <a:pt x="14103" y="11225"/>
                  </a:cubicBezTo>
                  <a:cubicBezTo>
                    <a:pt x="13712" y="11225"/>
                    <a:pt x="13314" y="11265"/>
                    <a:pt x="12911" y="11341"/>
                  </a:cubicBezTo>
                  <a:cubicBezTo>
                    <a:pt x="12702" y="11383"/>
                    <a:pt x="12498" y="11409"/>
                    <a:pt x="12299" y="11409"/>
                  </a:cubicBezTo>
                  <a:cubicBezTo>
                    <a:pt x="12100" y="11409"/>
                    <a:pt x="11906" y="11383"/>
                    <a:pt x="11718" y="11320"/>
                  </a:cubicBezTo>
                  <a:lnTo>
                    <a:pt x="11090" y="10232"/>
                  </a:lnTo>
                  <a:cubicBezTo>
                    <a:pt x="10630" y="9416"/>
                    <a:pt x="10212" y="8600"/>
                    <a:pt x="9772" y="7826"/>
                  </a:cubicBezTo>
                  <a:cubicBezTo>
                    <a:pt x="8998" y="6466"/>
                    <a:pt x="8182" y="5148"/>
                    <a:pt x="7366" y="3788"/>
                  </a:cubicBezTo>
                  <a:cubicBezTo>
                    <a:pt x="6969" y="3139"/>
                    <a:pt x="6508" y="2532"/>
                    <a:pt x="5964" y="1988"/>
                  </a:cubicBezTo>
                  <a:cubicBezTo>
                    <a:pt x="5671" y="1696"/>
                    <a:pt x="5399" y="1361"/>
                    <a:pt x="5169" y="1047"/>
                  </a:cubicBezTo>
                  <a:cubicBezTo>
                    <a:pt x="4918" y="712"/>
                    <a:pt x="4625" y="356"/>
                    <a:pt x="4102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6"/>
            <p:cNvSpPr/>
            <p:nvPr/>
          </p:nvSpPr>
          <p:spPr>
            <a:xfrm>
              <a:off x="7458575" y="2029375"/>
              <a:ext cx="100450" cy="299750"/>
            </a:xfrm>
            <a:custGeom>
              <a:avLst/>
              <a:gdLst/>
              <a:ahLst/>
              <a:cxnLst/>
              <a:rect l="l" t="t" r="r" b="b"/>
              <a:pathLst>
                <a:path w="4018" h="11990" extrusionOk="0">
                  <a:moveTo>
                    <a:pt x="523" y="1"/>
                  </a:moveTo>
                  <a:cubicBezTo>
                    <a:pt x="147" y="1465"/>
                    <a:pt x="21" y="2888"/>
                    <a:pt x="167" y="4290"/>
                  </a:cubicBezTo>
                  <a:cubicBezTo>
                    <a:pt x="251" y="4353"/>
                    <a:pt x="314" y="4374"/>
                    <a:pt x="356" y="4395"/>
                  </a:cubicBezTo>
                  <a:cubicBezTo>
                    <a:pt x="565" y="4478"/>
                    <a:pt x="837" y="4562"/>
                    <a:pt x="774" y="4876"/>
                  </a:cubicBezTo>
                  <a:cubicBezTo>
                    <a:pt x="753" y="5211"/>
                    <a:pt x="460" y="5127"/>
                    <a:pt x="251" y="5190"/>
                  </a:cubicBezTo>
                  <a:cubicBezTo>
                    <a:pt x="230" y="5190"/>
                    <a:pt x="209" y="5211"/>
                    <a:pt x="167" y="5231"/>
                  </a:cubicBezTo>
                  <a:lnTo>
                    <a:pt x="167" y="5922"/>
                  </a:lnTo>
                  <a:cubicBezTo>
                    <a:pt x="335" y="5943"/>
                    <a:pt x="460" y="5922"/>
                    <a:pt x="544" y="5964"/>
                  </a:cubicBezTo>
                  <a:cubicBezTo>
                    <a:pt x="670" y="6027"/>
                    <a:pt x="795" y="6110"/>
                    <a:pt x="879" y="6215"/>
                  </a:cubicBezTo>
                  <a:cubicBezTo>
                    <a:pt x="942" y="6278"/>
                    <a:pt x="942" y="6445"/>
                    <a:pt x="879" y="6529"/>
                  </a:cubicBezTo>
                  <a:cubicBezTo>
                    <a:pt x="879" y="6583"/>
                    <a:pt x="769" y="6637"/>
                    <a:pt x="672" y="6637"/>
                  </a:cubicBezTo>
                  <a:cubicBezTo>
                    <a:pt x="657" y="6637"/>
                    <a:pt x="642" y="6636"/>
                    <a:pt x="628" y="6633"/>
                  </a:cubicBezTo>
                  <a:cubicBezTo>
                    <a:pt x="460" y="6591"/>
                    <a:pt x="335" y="6529"/>
                    <a:pt x="167" y="6466"/>
                  </a:cubicBezTo>
                  <a:lnTo>
                    <a:pt x="167" y="6466"/>
                  </a:lnTo>
                  <a:cubicBezTo>
                    <a:pt x="0" y="7219"/>
                    <a:pt x="126" y="7826"/>
                    <a:pt x="523" y="8433"/>
                  </a:cubicBezTo>
                  <a:cubicBezTo>
                    <a:pt x="1255" y="9584"/>
                    <a:pt x="1883" y="10818"/>
                    <a:pt x="2532" y="11990"/>
                  </a:cubicBezTo>
                  <a:cubicBezTo>
                    <a:pt x="3034" y="11885"/>
                    <a:pt x="3473" y="11801"/>
                    <a:pt x="4017" y="11697"/>
                  </a:cubicBezTo>
                  <a:cubicBezTo>
                    <a:pt x="3934" y="11341"/>
                    <a:pt x="3871" y="10985"/>
                    <a:pt x="3787" y="10651"/>
                  </a:cubicBezTo>
                  <a:cubicBezTo>
                    <a:pt x="3557" y="9709"/>
                    <a:pt x="3285" y="8768"/>
                    <a:pt x="3076" y="7826"/>
                  </a:cubicBezTo>
                  <a:cubicBezTo>
                    <a:pt x="2888" y="7115"/>
                    <a:pt x="2783" y="6382"/>
                    <a:pt x="2553" y="5692"/>
                  </a:cubicBezTo>
                  <a:cubicBezTo>
                    <a:pt x="2343" y="5064"/>
                    <a:pt x="2155" y="4457"/>
                    <a:pt x="2030" y="3830"/>
                  </a:cubicBezTo>
                  <a:cubicBezTo>
                    <a:pt x="1779" y="2595"/>
                    <a:pt x="1402" y="1361"/>
                    <a:pt x="774" y="273"/>
                  </a:cubicBezTo>
                  <a:cubicBezTo>
                    <a:pt x="732" y="189"/>
                    <a:pt x="649" y="105"/>
                    <a:pt x="52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6"/>
            <p:cNvSpPr/>
            <p:nvPr/>
          </p:nvSpPr>
          <p:spPr>
            <a:xfrm>
              <a:off x="7703375" y="2377225"/>
              <a:ext cx="68025" cy="73325"/>
            </a:xfrm>
            <a:custGeom>
              <a:avLst/>
              <a:gdLst/>
              <a:ahLst/>
              <a:cxnLst/>
              <a:rect l="l" t="t" r="r" b="b"/>
              <a:pathLst>
                <a:path w="2721" h="2933" extrusionOk="0">
                  <a:moveTo>
                    <a:pt x="1821" y="1"/>
                  </a:moveTo>
                  <a:cubicBezTo>
                    <a:pt x="1256" y="105"/>
                    <a:pt x="984" y="377"/>
                    <a:pt x="670" y="628"/>
                  </a:cubicBezTo>
                  <a:cubicBezTo>
                    <a:pt x="272" y="942"/>
                    <a:pt x="0" y="1298"/>
                    <a:pt x="84" y="1842"/>
                  </a:cubicBezTo>
                  <a:cubicBezTo>
                    <a:pt x="105" y="2093"/>
                    <a:pt x="63" y="2344"/>
                    <a:pt x="63" y="2595"/>
                  </a:cubicBezTo>
                  <a:cubicBezTo>
                    <a:pt x="544" y="2700"/>
                    <a:pt x="1005" y="2825"/>
                    <a:pt x="1444" y="2888"/>
                  </a:cubicBezTo>
                  <a:cubicBezTo>
                    <a:pt x="1668" y="2911"/>
                    <a:pt x="1897" y="2933"/>
                    <a:pt x="2127" y="2933"/>
                  </a:cubicBezTo>
                  <a:cubicBezTo>
                    <a:pt x="2326" y="2933"/>
                    <a:pt x="2526" y="2916"/>
                    <a:pt x="2720" y="2867"/>
                  </a:cubicBezTo>
                  <a:cubicBezTo>
                    <a:pt x="2679" y="2721"/>
                    <a:pt x="2699" y="2658"/>
                    <a:pt x="2679" y="2616"/>
                  </a:cubicBezTo>
                  <a:cubicBezTo>
                    <a:pt x="2469" y="2344"/>
                    <a:pt x="2176" y="2135"/>
                    <a:pt x="1863" y="1989"/>
                  </a:cubicBezTo>
                  <a:cubicBezTo>
                    <a:pt x="1046" y="1633"/>
                    <a:pt x="942" y="1152"/>
                    <a:pt x="1507" y="419"/>
                  </a:cubicBezTo>
                  <a:lnTo>
                    <a:pt x="18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6"/>
            <p:cNvSpPr/>
            <p:nvPr/>
          </p:nvSpPr>
          <p:spPr>
            <a:xfrm>
              <a:off x="7181850" y="2002700"/>
              <a:ext cx="610475" cy="528875"/>
            </a:xfrm>
            <a:custGeom>
              <a:avLst/>
              <a:gdLst/>
              <a:ahLst/>
              <a:cxnLst/>
              <a:rect l="l" t="t" r="r" b="b"/>
              <a:pathLst>
                <a:path w="24419" h="21155" extrusionOk="0">
                  <a:moveTo>
                    <a:pt x="10483" y="7303"/>
                  </a:moveTo>
                  <a:cubicBezTo>
                    <a:pt x="10504" y="7135"/>
                    <a:pt x="10504" y="6989"/>
                    <a:pt x="10504" y="6801"/>
                  </a:cubicBezTo>
                  <a:cubicBezTo>
                    <a:pt x="10504" y="5650"/>
                    <a:pt x="10483" y="4499"/>
                    <a:pt x="10504" y="3348"/>
                  </a:cubicBezTo>
                  <a:cubicBezTo>
                    <a:pt x="10504" y="2993"/>
                    <a:pt x="10588" y="2595"/>
                    <a:pt x="10651" y="2218"/>
                  </a:cubicBezTo>
                  <a:cubicBezTo>
                    <a:pt x="10672" y="1946"/>
                    <a:pt x="10755" y="1653"/>
                    <a:pt x="10755" y="1360"/>
                  </a:cubicBezTo>
                  <a:cubicBezTo>
                    <a:pt x="10755" y="1047"/>
                    <a:pt x="10860" y="796"/>
                    <a:pt x="11006" y="524"/>
                  </a:cubicBezTo>
                  <a:cubicBezTo>
                    <a:pt x="11236" y="105"/>
                    <a:pt x="11760" y="0"/>
                    <a:pt x="12136" y="335"/>
                  </a:cubicBezTo>
                  <a:cubicBezTo>
                    <a:pt x="12324" y="524"/>
                    <a:pt x="12471" y="733"/>
                    <a:pt x="12596" y="963"/>
                  </a:cubicBezTo>
                  <a:cubicBezTo>
                    <a:pt x="13287" y="2156"/>
                    <a:pt x="13705" y="3453"/>
                    <a:pt x="13957" y="4792"/>
                  </a:cubicBezTo>
                  <a:cubicBezTo>
                    <a:pt x="14103" y="5357"/>
                    <a:pt x="14270" y="5922"/>
                    <a:pt x="14459" y="6487"/>
                  </a:cubicBezTo>
                  <a:cubicBezTo>
                    <a:pt x="14689" y="7240"/>
                    <a:pt x="14835" y="8035"/>
                    <a:pt x="15045" y="8788"/>
                  </a:cubicBezTo>
                  <a:cubicBezTo>
                    <a:pt x="15317" y="9897"/>
                    <a:pt x="15609" y="11006"/>
                    <a:pt x="15923" y="12115"/>
                  </a:cubicBezTo>
                  <a:cubicBezTo>
                    <a:pt x="16007" y="12366"/>
                    <a:pt x="16133" y="12576"/>
                    <a:pt x="16258" y="12848"/>
                  </a:cubicBezTo>
                  <a:cubicBezTo>
                    <a:pt x="16425" y="12868"/>
                    <a:pt x="16551" y="12931"/>
                    <a:pt x="16698" y="12952"/>
                  </a:cubicBezTo>
                  <a:cubicBezTo>
                    <a:pt x="17304" y="13036"/>
                    <a:pt x="17848" y="13245"/>
                    <a:pt x="18371" y="13517"/>
                  </a:cubicBezTo>
                  <a:cubicBezTo>
                    <a:pt x="18518" y="13601"/>
                    <a:pt x="18643" y="13684"/>
                    <a:pt x="18769" y="13705"/>
                  </a:cubicBezTo>
                  <a:cubicBezTo>
                    <a:pt x="19522" y="13936"/>
                    <a:pt x="20087" y="14438"/>
                    <a:pt x="20506" y="15128"/>
                  </a:cubicBezTo>
                  <a:cubicBezTo>
                    <a:pt x="20527" y="15170"/>
                    <a:pt x="20589" y="15191"/>
                    <a:pt x="20652" y="15296"/>
                  </a:cubicBezTo>
                  <a:cubicBezTo>
                    <a:pt x="20799" y="15212"/>
                    <a:pt x="20945" y="15149"/>
                    <a:pt x="21050" y="15024"/>
                  </a:cubicBezTo>
                  <a:cubicBezTo>
                    <a:pt x="21594" y="14459"/>
                    <a:pt x="22368" y="14249"/>
                    <a:pt x="23037" y="13894"/>
                  </a:cubicBezTo>
                  <a:cubicBezTo>
                    <a:pt x="23226" y="13789"/>
                    <a:pt x="23519" y="13831"/>
                    <a:pt x="23728" y="13873"/>
                  </a:cubicBezTo>
                  <a:cubicBezTo>
                    <a:pt x="24063" y="13915"/>
                    <a:pt x="24251" y="14291"/>
                    <a:pt x="24084" y="14605"/>
                  </a:cubicBezTo>
                  <a:cubicBezTo>
                    <a:pt x="24000" y="14752"/>
                    <a:pt x="23874" y="14856"/>
                    <a:pt x="23749" y="14982"/>
                  </a:cubicBezTo>
                  <a:cubicBezTo>
                    <a:pt x="23414" y="15296"/>
                    <a:pt x="23100" y="15651"/>
                    <a:pt x="22891" y="16091"/>
                  </a:cubicBezTo>
                  <a:cubicBezTo>
                    <a:pt x="23268" y="16405"/>
                    <a:pt x="23644" y="16718"/>
                    <a:pt x="23979" y="17011"/>
                  </a:cubicBezTo>
                  <a:cubicBezTo>
                    <a:pt x="24376" y="17304"/>
                    <a:pt x="24418" y="17744"/>
                    <a:pt x="24376" y="18204"/>
                  </a:cubicBezTo>
                  <a:cubicBezTo>
                    <a:pt x="24335" y="18476"/>
                    <a:pt x="24188" y="18643"/>
                    <a:pt x="23937" y="18685"/>
                  </a:cubicBezTo>
                  <a:cubicBezTo>
                    <a:pt x="23268" y="18706"/>
                    <a:pt x="22619" y="18790"/>
                    <a:pt x="21991" y="18622"/>
                  </a:cubicBezTo>
                  <a:cubicBezTo>
                    <a:pt x="21343" y="18476"/>
                    <a:pt x="20715" y="18476"/>
                    <a:pt x="20003" y="18434"/>
                  </a:cubicBezTo>
                  <a:cubicBezTo>
                    <a:pt x="19376" y="19271"/>
                    <a:pt x="18455" y="19731"/>
                    <a:pt x="17555" y="20213"/>
                  </a:cubicBezTo>
                  <a:cubicBezTo>
                    <a:pt x="17283" y="20380"/>
                    <a:pt x="17032" y="20464"/>
                    <a:pt x="16739" y="20506"/>
                  </a:cubicBezTo>
                  <a:cubicBezTo>
                    <a:pt x="15944" y="20694"/>
                    <a:pt x="15170" y="20736"/>
                    <a:pt x="14375" y="20715"/>
                  </a:cubicBezTo>
                  <a:cubicBezTo>
                    <a:pt x="14312" y="20715"/>
                    <a:pt x="14208" y="20715"/>
                    <a:pt x="14124" y="20736"/>
                  </a:cubicBezTo>
                  <a:cubicBezTo>
                    <a:pt x="13015" y="21154"/>
                    <a:pt x="11906" y="20924"/>
                    <a:pt x="10797" y="20882"/>
                  </a:cubicBezTo>
                  <a:cubicBezTo>
                    <a:pt x="10023" y="20840"/>
                    <a:pt x="9249" y="20527"/>
                    <a:pt x="8475" y="20380"/>
                  </a:cubicBezTo>
                  <a:cubicBezTo>
                    <a:pt x="7659" y="20213"/>
                    <a:pt x="7010" y="19794"/>
                    <a:pt x="6508" y="19125"/>
                  </a:cubicBezTo>
                  <a:cubicBezTo>
                    <a:pt x="5650" y="19166"/>
                    <a:pt x="4813" y="19313"/>
                    <a:pt x="4081" y="19836"/>
                  </a:cubicBezTo>
                  <a:cubicBezTo>
                    <a:pt x="3955" y="19941"/>
                    <a:pt x="3767" y="19962"/>
                    <a:pt x="3578" y="20045"/>
                  </a:cubicBezTo>
                  <a:cubicBezTo>
                    <a:pt x="3181" y="20171"/>
                    <a:pt x="2762" y="20213"/>
                    <a:pt x="2428" y="20485"/>
                  </a:cubicBezTo>
                  <a:cubicBezTo>
                    <a:pt x="2323" y="20568"/>
                    <a:pt x="2135" y="20589"/>
                    <a:pt x="2009" y="20589"/>
                  </a:cubicBezTo>
                  <a:cubicBezTo>
                    <a:pt x="1800" y="20610"/>
                    <a:pt x="1653" y="20673"/>
                    <a:pt x="1465" y="20819"/>
                  </a:cubicBezTo>
                  <a:cubicBezTo>
                    <a:pt x="1235" y="21029"/>
                    <a:pt x="942" y="20924"/>
                    <a:pt x="816" y="20673"/>
                  </a:cubicBezTo>
                  <a:cubicBezTo>
                    <a:pt x="754" y="20527"/>
                    <a:pt x="670" y="20380"/>
                    <a:pt x="712" y="20255"/>
                  </a:cubicBezTo>
                  <a:cubicBezTo>
                    <a:pt x="775" y="19041"/>
                    <a:pt x="419" y="17911"/>
                    <a:pt x="210" y="16760"/>
                  </a:cubicBezTo>
                  <a:cubicBezTo>
                    <a:pt x="147" y="16488"/>
                    <a:pt x="84" y="16195"/>
                    <a:pt x="42" y="15902"/>
                  </a:cubicBezTo>
                  <a:cubicBezTo>
                    <a:pt x="21" y="15693"/>
                    <a:pt x="0" y="15484"/>
                    <a:pt x="21" y="15296"/>
                  </a:cubicBezTo>
                  <a:cubicBezTo>
                    <a:pt x="84" y="14731"/>
                    <a:pt x="314" y="14521"/>
                    <a:pt x="879" y="14563"/>
                  </a:cubicBezTo>
                  <a:cubicBezTo>
                    <a:pt x="1340" y="14584"/>
                    <a:pt x="1779" y="14647"/>
                    <a:pt x="2197" y="14814"/>
                  </a:cubicBezTo>
                  <a:cubicBezTo>
                    <a:pt x="3390" y="15191"/>
                    <a:pt x="4645" y="15024"/>
                    <a:pt x="5901" y="15065"/>
                  </a:cubicBezTo>
                  <a:cubicBezTo>
                    <a:pt x="5901" y="14919"/>
                    <a:pt x="5964" y="14814"/>
                    <a:pt x="5943" y="14689"/>
                  </a:cubicBezTo>
                  <a:cubicBezTo>
                    <a:pt x="5441" y="13057"/>
                    <a:pt x="5231" y="11341"/>
                    <a:pt x="4938" y="9688"/>
                  </a:cubicBezTo>
                  <a:cubicBezTo>
                    <a:pt x="4792" y="8705"/>
                    <a:pt x="4645" y="7763"/>
                    <a:pt x="4520" y="6801"/>
                  </a:cubicBezTo>
                  <a:cubicBezTo>
                    <a:pt x="4436" y="6236"/>
                    <a:pt x="4415" y="5629"/>
                    <a:pt x="4394" y="5043"/>
                  </a:cubicBezTo>
                  <a:cubicBezTo>
                    <a:pt x="4353" y="4060"/>
                    <a:pt x="4394" y="3034"/>
                    <a:pt x="4394" y="2051"/>
                  </a:cubicBezTo>
                  <a:cubicBezTo>
                    <a:pt x="4394" y="1779"/>
                    <a:pt x="4353" y="1486"/>
                    <a:pt x="4625" y="1340"/>
                  </a:cubicBezTo>
                  <a:cubicBezTo>
                    <a:pt x="4918" y="1172"/>
                    <a:pt x="5231" y="1277"/>
                    <a:pt x="5441" y="1486"/>
                  </a:cubicBezTo>
                  <a:cubicBezTo>
                    <a:pt x="5985" y="1988"/>
                    <a:pt x="6487" y="2511"/>
                    <a:pt x="6968" y="3055"/>
                  </a:cubicBezTo>
                  <a:cubicBezTo>
                    <a:pt x="7219" y="3327"/>
                    <a:pt x="7407" y="3641"/>
                    <a:pt x="7659" y="3871"/>
                  </a:cubicBezTo>
                  <a:cubicBezTo>
                    <a:pt x="8349" y="4520"/>
                    <a:pt x="8893" y="5294"/>
                    <a:pt x="9395" y="6089"/>
                  </a:cubicBezTo>
                  <a:cubicBezTo>
                    <a:pt x="9646" y="6550"/>
                    <a:pt x="9939" y="7010"/>
                    <a:pt x="10232" y="7449"/>
                  </a:cubicBezTo>
                  <a:cubicBezTo>
                    <a:pt x="10379" y="7324"/>
                    <a:pt x="10441" y="7324"/>
                    <a:pt x="10483" y="7303"/>
                  </a:cubicBezTo>
                  <a:close/>
                  <a:moveTo>
                    <a:pt x="5336" y="2469"/>
                  </a:moveTo>
                  <a:cubicBezTo>
                    <a:pt x="5420" y="4185"/>
                    <a:pt x="5169" y="5754"/>
                    <a:pt x="5587" y="7240"/>
                  </a:cubicBezTo>
                  <a:cubicBezTo>
                    <a:pt x="5671" y="7303"/>
                    <a:pt x="5692" y="7324"/>
                    <a:pt x="5734" y="7324"/>
                  </a:cubicBezTo>
                  <a:cubicBezTo>
                    <a:pt x="6152" y="7428"/>
                    <a:pt x="6591" y="7533"/>
                    <a:pt x="7010" y="7638"/>
                  </a:cubicBezTo>
                  <a:cubicBezTo>
                    <a:pt x="7240" y="7700"/>
                    <a:pt x="7366" y="7868"/>
                    <a:pt x="7345" y="8077"/>
                  </a:cubicBezTo>
                  <a:cubicBezTo>
                    <a:pt x="7324" y="8286"/>
                    <a:pt x="7156" y="8370"/>
                    <a:pt x="6989" y="8370"/>
                  </a:cubicBezTo>
                  <a:cubicBezTo>
                    <a:pt x="6717" y="8370"/>
                    <a:pt x="6466" y="8328"/>
                    <a:pt x="6194" y="8286"/>
                  </a:cubicBezTo>
                  <a:cubicBezTo>
                    <a:pt x="6068" y="8265"/>
                    <a:pt x="5964" y="8119"/>
                    <a:pt x="5775" y="8286"/>
                  </a:cubicBezTo>
                  <a:cubicBezTo>
                    <a:pt x="5901" y="8893"/>
                    <a:pt x="5859" y="9542"/>
                    <a:pt x="6110" y="10148"/>
                  </a:cubicBezTo>
                  <a:cubicBezTo>
                    <a:pt x="6298" y="10169"/>
                    <a:pt x="6508" y="10148"/>
                    <a:pt x="6633" y="10232"/>
                  </a:cubicBezTo>
                  <a:cubicBezTo>
                    <a:pt x="6822" y="10316"/>
                    <a:pt x="6989" y="10441"/>
                    <a:pt x="7114" y="10588"/>
                  </a:cubicBezTo>
                  <a:cubicBezTo>
                    <a:pt x="7261" y="10797"/>
                    <a:pt x="7114" y="11069"/>
                    <a:pt x="6842" y="11111"/>
                  </a:cubicBezTo>
                  <a:cubicBezTo>
                    <a:pt x="6675" y="11153"/>
                    <a:pt x="6466" y="10943"/>
                    <a:pt x="6257" y="11174"/>
                  </a:cubicBezTo>
                  <a:cubicBezTo>
                    <a:pt x="6298" y="11446"/>
                    <a:pt x="6215" y="11801"/>
                    <a:pt x="6424" y="12073"/>
                  </a:cubicBezTo>
                  <a:cubicBezTo>
                    <a:pt x="6717" y="12157"/>
                    <a:pt x="6989" y="12262"/>
                    <a:pt x="7261" y="12345"/>
                  </a:cubicBezTo>
                  <a:cubicBezTo>
                    <a:pt x="7449" y="12387"/>
                    <a:pt x="7679" y="12387"/>
                    <a:pt x="7868" y="12471"/>
                  </a:cubicBezTo>
                  <a:cubicBezTo>
                    <a:pt x="7951" y="12492"/>
                    <a:pt x="8035" y="12659"/>
                    <a:pt x="8035" y="12743"/>
                  </a:cubicBezTo>
                  <a:cubicBezTo>
                    <a:pt x="8035" y="12848"/>
                    <a:pt x="7951" y="12973"/>
                    <a:pt x="7847" y="12994"/>
                  </a:cubicBezTo>
                  <a:cubicBezTo>
                    <a:pt x="7721" y="13057"/>
                    <a:pt x="7554" y="13078"/>
                    <a:pt x="7428" y="13078"/>
                  </a:cubicBezTo>
                  <a:lnTo>
                    <a:pt x="6591" y="13078"/>
                  </a:lnTo>
                  <a:cubicBezTo>
                    <a:pt x="6696" y="13517"/>
                    <a:pt x="6801" y="13915"/>
                    <a:pt x="6905" y="14312"/>
                  </a:cubicBezTo>
                  <a:cubicBezTo>
                    <a:pt x="7010" y="14752"/>
                    <a:pt x="7219" y="15149"/>
                    <a:pt x="7575" y="15400"/>
                  </a:cubicBezTo>
                  <a:cubicBezTo>
                    <a:pt x="7659" y="15463"/>
                    <a:pt x="7742" y="15505"/>
                    <a:pt x="7784" y="15568"/>
                  </a:cubicBezTo>
                  <a:cubicBezTo>
                    <a:pt x="7972" y="15777"/>
                    <a:pt x="7847" y="16133"/>
                    <a:pt x="7554" y="16153"/>
                  </a:cubicBezTo>
                  <a:cubicBezTo>
                    <a:pt x="7428" y="16195"/>
                    <a:pt x="7219" y="16195"/>
                    <a:pt x="7135" y="16091"/>
                  </a:cubicBezTo>
                  <a:cubicBezTo>
                    <a:pt x="6801" y="15693"/>
                    <a:pt x="6319" y="15777"/>
                    <a:pt x="5901" y="15777"/>
                  </a:cubicBezTo>
                  <a:lnTo>
                    <a:pt x="4227" y="15777"/>
                  </a:lnTo>
                  <a:cubicBezTo>
                    <a:pt x="3599" y="15777"/>
                    <a:pt x="3013" y="15714"/>
                    <a:pt x="2407" y="15568"/>
                  </a:cubicBezTo>
                  <a:cubicBezTo>
                    <a:pt x="2030" y="15463"/>
                    <a:pt x="1674" y="15400"/>
                    <a:pt x="1256" y="15317"/>
                  </a:cubicBezTo>
                  <a:cubicBezTo>
                    <a:pt x="1256" y="15568"/>
                    <a:pt x="1235" y="15714"/>
                    <a:pt x="1256" y="15902"/>
                  </a:cubicBezTo>
                  <a:lnTo>
                    <a:pt x="1570" y="17472"/>
                  </a:lnTo>
                  <a:cubicBezTo>
                    <a:pt x="1716" y="18204"/>
                    <a:pt x="1863" y="18957"/>
                    <a:pt x="1988" y="19690"/>
                  </a:cubicBezTo>
                  <a:cubicBezTo>
                    <a:pt x="2072" y="19690"/>
                    <a:pt x="2135" y="19710"/>
                    <a:pt x="2177" y="19690"/>
                  </a:cubicBezTo>
                  <a:cubicBezTo>
                    <a:pt x="2909" y="19250"/>
                    <a:pt x="3788" y="19166"/>
                    <a:pt x="4478" y="18643"/>
                  </a:cubicBezTo>
                  <a:cubicBezTo>
                    <a:pt x="4541" y="18602"/>
                    <a:pt x="4625" y="18560"/>
                    <a:pt x="4708" y="18539"/>
                  </a:cubicBezTo>
                  <a:cubicBezTo>
                    <a:pt x="5169" y="18392"/>
                    <a:pt x="5650" y="18225"/>
                    <a:pt x="6110" y="18099"/>
                  </a:cubicBezTo>
                  <a:cubicBezTo>
                    <a:pt x="6612" y="17974"/>
                    <a:pt x="7094" y="18016"/>
                    <a:pt x="7407" y="18455"/>
                  </a:cubicBezTo>
                  <a:cubicBezTo>
                    <a:pt x="7659" y="18832"/>
                    <a:pt x="7993" y="19041"/>
                    <a:pt x="8370" y="19187"/>
                  </a:cubicBezTo>
                  <a:cubicBezTo>
                    <a:pt x="9521" y="19669"/>
                    <a:pt x="10713" y="19962"/>
                    <a:pt x="11969" y="19920"/>
                  </a:cubicBezTo>
                  <a:cubicBezTo>
                    <a:pt x="12492" y="19920"/>
                    <a:pt x="13057" y="19920"/>
                    <a:pt x="13538" y="19794"/>
                  </a:cubicBezTo>
                  <a:cubicBezTo>
                    <a:pt x="13998" y="19690"/>
                    <a:pt x="14417" y="19627"/>
                    <a:pt x="14856" y="19627"/>
                  </a:cubicBezTo>
                  <a:cubicBezTo>
                    <a:pt x="15881" y="19648"/>
                    <a:pt x="16781" y="19376"/>
                    <a:pt x="17723" y="18936"/>
                  </a:cubicBezTo>
                  <a:cubicBezTo>
                    <a:pt x="18560" y="18539"/>
                    <a:pt x="19146" y="17890"/>
                    <a:pt x="19773" y="17283"/>
                  </a:cubicBezTo>
                  <a:cubicBezTo>
                    <a:pt x="20003" y="17074"/>
                    <a:pt x="20108" y="16760"/>
                    <a:pt x="20024" y="16488"/>
                  </a:cubicBezTo>
                  <a:cubicBezTo>
                    <a:pt x="19857" y="15881"/>
                    <a:pt x="19857" y="15191"/>
                    <a:pt x="19334" y="14647"/>
                  </a:cubicBezTo>
                  <a:cubicBezTo>
                    <a:pt x="18832" y="14731"/>
                    <a:pt x="18413" y="14438"/>
                    <a:pt x="17974" y="14208"/>
                  </a:cubicBezTo>
                  <a:cubicBezTo>
                    <a:pt x="16760" y="13580"/>
                    <a:pt x="15505" y="13412"/>
                    <a:pt x="14208" y="13684"/>
                  </a:cubicBezTo>
                  <a:cubicBezTo>
                    <a:pt x="13789" y="13768"/>
                    <a:pt x="13392" y="13789"/>
                    <a:pt x="12994" y="13664"/>
                  </a:cubicBezTo>
                  <a:lnTo>
                    <a:pt x="12366" y="12555"/>
                  </a:lnTo>
                  <a:cubicBezTo>
                    <a:pt x="11927" y="11739"/>
                    <a:pt x="11508" y="10943"/>
                    <a:pt x="11069" y="10148"/>
                  </a:cubicBezTo>
                  <a:cubicBezTo>
                    <a:pt x="10274" y="8788"/>
                    <a:pt x="9458" y="7491"/>
                    <a:pt x="8663" y="6131"/>
                  </a:cubicBezTo>
                  <a:cubicBezTo>
                    <a:pt x="8265" y="5462"/>
                    <a:pt x="7784" y="4876"/>
                    <a:pt x="7240" y="4311"/>
                  </a:cubicBezTo>
                  <a:cubicBezTo>
                    <a:pt x="6947" y="4039"/>
                    <a:pt x="6696" y="3683"/>
                    <a:pt x="6466" y="3369"/>
                  </a:cubicBezTo>
                  <a:cubicBezTo>
                    <a:pt x="6110" y="3139"/>
                    <a:pt x="5838" y="2825"/>
                    <a:pt x="5336" y="2469"/>
                  </a:cubicBezTo>
                  <a:close/>
                  <a:moveTo>
                    <a:pt x="15107" y="12785"/>
                  </a:moveTo>
                  <a:cubicBezTo>
                    <a:pt x="15045" y="12429"/>
                    <a:pt x="14961" y="12094"/>
                    <a:pt x="14877" y="11739"/>
                  </a:cubicBezTo>
                  <a:cubicBezTo>
                    <a:pt x="14647" y="10797"/>
                    <a:pt x="14375" y="9855"/>
                    <a:pt x="14166" y="8914"/>
                  </a:cubicBezTo>
                  <a:cubicBezTo>
                    <a:pt x="13998" y="8223"/>
                    <a:pt x="13894" y="7491"/>
                    <a:pt x="13643" y="6780"/>
                  </a:cubicBezTo>
                  <a:cubicBezTo>
                    <a:pt x="13433" y="6152"/>
                    <a:pt x="13266" y="5545"/>
                    <a:pt x="13120" y="4917"/>
                  </a:cubicBezTo>
                  <a:cubicBezTo>
                    <a:pt x="12868" y="3683"/>
                    <a:pt x="12492" y="2469"/>
                    <a:pt x="11864" y="1360"/>
                  </a:cubicBezTo>
                  <a:cubicBezTo>
                    <a:pt x="11822" y="1277"/>
                    <a:pt x="11739" y="1214"/>
                    <a:pt x="11613" y="1109"/>
                  </a:cubicBezTo>
                  <a:cubicBezTo>
                    <a:pt x="11236" y="2574"/>
                    <a:pt x="11111" y="3976"/>
                    <a:pt x="11278" y="5399"/>
                  </a:cubicBezTo>
                  <a:cubicBezTo>
                    <a:pt x="11341" y="5441"/>
                    <a:pt x="11404" y="5462"/>
                    <a:pt x="11446" y="5503"/>
                  </a:cubicBezTo>
                  <a:cubicBezTo>
                    <a:pt x="11655" y="5566"/>
                    <a:pt x="11927" y="5650"/>
                    <a:pt x="11864" y="5964"/>
                  </a:cubicBezTo>
                  <a:cubicBezTo>
                    <a:pt x="11843" y="6298"/>
                    <a:pt x="11550" y="6236"/>
                    <a:pt x="11341" y="6278"/>
                  </a:cubicBezTo>
                  <a:cubicBezTo>
                    <a:pt x="11320" y="6278"/>
                    <a:pt x="11299" y="6298"/>
                    <a:pt x="11278" y="6340"/>
                  </a:cubicBezTo>
                  <a:lnTo>
                    <a:pt x="11278" y="7010"/>
                  </a:lnTo>
                  <a:cubicBezTo>
                    <a:pt x="11425" y="7031"/>
                    <a:pt x="11550" y="7010"/>
                    <a:pt x="11634" y="7073"/>
                  </a:cubicBezTo>
                  <a:cubicBezTo>
                    <a:pt x="11760" y="7114"/>
                    <a:pt x="11906" y="7198"/>
                    <a:pt x="11969" y="7303"/>
                  </a:cubicBezTo>
                  <a:cubicBezTo>
                    <a:pt x="12032" y="7386"/>
                    <a:pt x="12032" y="7533"/>
                    <a:pt x="11969" y="7617"/>
                  </a:cubicBezTo>
                  <a:cubicBezTo>
                    <a:pt x="11927" y="7700"/>
                    <a:pt x="11760" y="7721"/>
                    <a:pt x="11697" y="7721"/>
                  </a:cubicBezTo>
                  <a:cubicBezTo>
                    <a:pt x="11529" y="7700"/>
                    <a:pt x="11404" y="7617"/>
                    <a:pt x="11236" y="7554"/>
                  </a:cubicBezTo>
                  <a:cubicBezTo>
                    <a:pt x="11069" y="8328"/>
                    <a:pt x="11195" y="8914"/>
                    <a:pt x="11592" y="9521"/>
                  </a:cubicBezTo>
                  <a:cubicBezTo>
                    <a:pt x="12324" y="10671"/>
                    <a:pt x="12952" y="11906"/>
                    <a:pt x="13601" y="13078"/>
                  </a:cubicBezTo>
                  <a:cubicBezTo>
                    <a:pt x="14103" y="12973"/>
                    <a:pt x="14563" y="12889"/>
                    <a:pt x="15107" y="12785"/>
                  </a:cubicBezTo>
                  <a:close/>
                  <a:moveTo>
                    <a:pt x="22640" y="14961"/>
                  </a:moveTo>
                  <a:cubicBezTo>
                    <a:pt x="22096" y="15065"/>
                    <a:pt x="21803" y="15337"/>
                    <a:pt x="21489" y="15589"/>
                  </a:cubicBezTo>
                  <a:cubicBezTo>
                    <a:pt x="21112" y="15902"/>
                    <a:pt x="20840" y="16237"/>
                    <a:pt x="20924" y="16802"/>
                  </a:cubicBezTo>
                  <a:cubicBezTo>
                    <a:pt x="20945" y="17053"/>
                    <a:pt x="20903" y="17283"/>
                    <a:pt x="20903" y="17555"/>
                  </a:cubicBezTo>
                  <a:cubicBezTo>
                    <a:pt x="21384" y="17660"/>
                    <a:pt x="21845" y="17786"/>
                    <a:pt x="22284" y="17848"/>
                  </a:cubicBezTo>
                  <a:cubicBezTo>
                    <a:pt x="22703" y="17890"/>
                    <a:pt x="23142" y="17911"/>
                    <a:pt x="23560" y="17806"/>
                  </a:cubicBezTo>
                  <a:cubicBezTo>
                    <a:pt x="23560" y="17702"/>
                    <a:pt x="23560" y="17639"/>
                    <a:pt x="23540" y="17597"/>
                  </a:cubicBezTo>
                  <a:cubicBezTo>
                    <a:pt x="23330" y="17325"/>
                    <a:pt x="23037" y="17116"/>
                    <a:pt x="22724" y="16970"/>
                  </a:cubicBezTo>
                  <a:cubicBezTo>
                    <a:pt x="21907" y="16614"/>
                    <a:pt x="21803" y="16133"/>
                    <a:pt x="22368" y="15400"/>
                  </a:cubicBezTo>
                  <a:cubicBezTo>
                    <a:pt x="22410" y="15296"/>
                    <a:pt x="22493" y="15191"/>
                    <a:pt x="22640" y="14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6"/>
            <p:cNvSpPr/>
            <p:nvPr/>
          </p:nvSpPr>
          <p:spPr>
            <a:xfrm>
              <a:off x="7566325" y="2381425"/>
              <a:ext cx="63825" cy="61750"/>
            </a:xfrm>
            <a:custGeom>
              <a:avLst/>
              <a:gdLst/>
              <a:ahLst/>
              <a:cxnLst/>
              <a:rect l="l" t="t" r="r" b="b"/>
              <a:pathLst>
                <a:path w="2553" h="2470" extrusionOk="0">
                  <a:moveTo>
                    <a:pt x="1277" y="0"/>
                  </a:moveTo>
                  <a:cubicBezTo>
                    <a:pt x="1695" y="0"/>
                    <a:pt x="2197" y="314"/>
                    <a:pt x="2302" y="712"/>
                  </a:cubicBezTo>
                  <a:cubicBezTo>
                    <a:pt x="2407" y="1046"/>
                    <a:pt x="2490" y="1381"/>
                    <a:pt x="2532" y="1716"/>
                  </a:cubicBezTo>
                  <a:cubicBezTo>
                    <a:pt x="2553" y="1800"/>
                    <a:pt x="2532" y="1904"/>
                    <a:pt x="2511" y="1988"/>
                  </a:cubicBezTo>
                  <a:cubicBezTo>
                    <a:pt x="2448" y="2197"/>
                    <a:pt x="2135" y="2302"/>
                    <a:pt x="2009" y="2134"/>
                  </a:cubicBezTo>
                  <a:cubicBezTo>
                    <a:pt x="1779" y="1904"/>
                    <a:pt x="1611" y="1611"/>
                    <a:pt x="1591" y="1276"/>
                  </a:cubicBezTo>
                  <a:cubicBezTo>
                    <a:pt x="1591" y="1088"/>
                    <a:pt x="1549" y="942"/>
                    <a:pt x="1465" y="774"/>
                  </a:cubicBezTo>
                  <a:cubicBezTo>
                    <a:pt x="1360" y="544"/>
                    <a:pt x="1046" y="523"/>
                    <a:pt x="858" y="691"/>
                  </a:cubicBezTo>
                  <a:cubicBezTo>
                    <a:pt x="649" y="900"/>
                    <a:pt x="523" y="1172"/>
                    <a:pt x="523" y="1486"/>
                  </a:cubicBezTo>
                  <a:cubicBezTo>
                    <a:pt x="523" y="1737"/>
                    <a:pt x="482" y="2009"/>
                    <a:pt x="461" y="2260"/>
                  </a:cubicBezTo>
                  <a:cubicBezTo>
                    <a:pt x="440" y="2344"/>
                    <a:pt x="335" y="2427"/>
                    <a:pt x="230" y="2469"/>
                  </a:cubicBezTo>
                  <a:cubicBezTo>
                    <a:pt x="210" y="2469"/>
                    <a:pt x="63" y="2365"/>
                    <a:pt x="63" y="2323"/>
                  </a:cubicBezTo>
                  <a:cubicBezTo>
                    <a:pt x="0" y="1779"/>
                    <a:pt x="0" y="1235"/>
                    <a:pt x="230" y="670"/>
                  </a:cubicBezTo>
                  <a:cubicBezTo>
                    <a:pt x="502" y="126"/>
                    <a:pt x="712" y="0"/>
                    <a:pt x="1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5" name="Google Shape;1295;p56"/>
          <p:cNvGrpSpPr/>
          <p:nvPr/>
        </p:nvGrpSpPr>
        <p:grpSpPr>
          <a:xfrm rot="8281202" flipH="1">
            <a:off x="1629071" y="646289"/>
            <a:ext cx="407382" cy="1159252"/>
            <a:chOff x="1474325" y="1168675"/>
            <a:chExt cx="407425" cy="1159375"/>
          </a:xfrm>
        </p:grpSpPr>
        <p:sp>
          <p:nvSpPr>
            <p:cNvPr id="1296" name="Google Shape;1296;p56"/>
            <p:cNvSpPr/>
            <p:nvPr/>
          </p:nvSpPr>
          <p:spPr>
            <a:xfrm flipH="1">
              <a:off x="1751250" y="1216700"/>
              <a:ext cx="55175" cy="52225"/>
            </a:xfrm>
            <a:custGeom>
              <a:avLst/>
              <a:gdLst/>
              <a:ahLst/>
              <a:cxnLst/>
              <a:rect l="l" t="t" r="r" b="b"/>
              <a:pathLst>
                <a:path w="2207" h="2089" extrusionOk="0">
                  <a:moveTo>
                    <a:pt x="1661" y="190"/>
                  </a:moveTo>
                  <a:cubicBezTo>
                    <a:pt x="2206" y="499"/>
                    <a:pt x="2183" y="949"/>
                    <a:pt x="1850" y="1543"/>
                  </a:cubicBezTo>
                  <a:cubicBezTo>
                    <a:pt x="1589" y="1922"/>
                    <a:pt x="1068" y="2088"/>
                    <a:pt x="641" y="1875"/>
                  </a:cubicBezTo>
                  <a:cubicBezTo>
                    <a:pt x="237" y="1685"/>
                    <a:pt x="0" y="1234"/>
                    <a:pt x="95" y="807"/>
                  </a:cubicBezTo>
                  <a:cubicBezTo>
                    <a:pt x="166" y="333"/>
                    <a:pt x="593" y="1"/>
                    <a:pt x="1068" y="24"/>
                  </a:cubicBezTo>
                  <a:cubicBezTo>
                    <a:pt x="1281" y="48"/>
                    <a:pt x="1471" y="119"/>
                    <a:pt x="1661" y="190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6"/>
            <p:cNvSpPr/>
            <p:nvPr/>
          </p:nvSpPr>
          <p:spPr>
            <a:xfrm flipH="1">
              <a:off x="1594700" y="1504900"/>
              <a:ext cx="51025" cy="51025"/>
            </a:xfrm>
            <a:custGeom>
              <a:avLst/>
              <a:gdLst/>
              <a:ahLst/>
              <a:cxnLst/>
              <a:rect l="l" t="t" r="r" b="b"/>
              <a:pathLst>
                <a:path w="2041" h="2041" extrusionOk="0">
                  <a:moveTo>
                    <a:pt x="1495" y="262"/>
                  </a:moveTo>
                  <a:cubicBezTo>
                    <a:pt x="1922" y="523"/>
                    <a:pt x="2041" y="1092"/>
                    <a:pt x="1780" y="1495"/>
                  </a:cubicBezTo>
                  <a:cubicBezTo>
                    <a:pt x="1495" y="1922"/>
                    <a:pt x="949" y="2041"/>
                    <a:pt x="522" y="1756"/>
                  </a:cubicBezTo>
                  <a:cubicBezTo>
                    <a:pt x="119" y="1495"/>
                    <a:pt x="1" y="926"/>
                    <a:pt x="261" y="523"/>
                  </a:cubicBezTo>
                  <a:cubicBezTo>
                    <a:pt x="522" y="120"/>
                    <a:pt x="1092" y="1"/>
                    <a:pt x="1495" y="262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6"/>
            <p:cNvSpPr/>
            <p:nvPr/>
          </p:nvSpPr>
          <p:spPr>
            <a:xfrm flipH="1">
              <a:off x="1592925" y="1618775"/>
              <a:ext cx="74150" cy="68225"/>
            </a:xfrm>
            <a:custGeom>
              <a:avLst/>
              <a:gdLst/>
              <a:ahLst/>
              <a:cxnLst/>
              <a:rect l="l" t="t" r="r" b="b"/>
              <a:pathLst>
                <a:path w="2966" h="2729" extrusionOk="0">
                  <a:moveTo>
                    <a:pt x="1922" y="570"/>
                  </a:moveTo>
                  <a:cubicBezTo>
                    <a:pt x="2966" y="1139"/>
                    <a:pt x="2088" y="2728"/>
                    <a:pt x="1044" y="2159"/>
                  </a:cubicBezTo>
                  <a:cubicBezTo>
                    <a:pt x="1" y="1566"/>
                    <a:pt x="855" y="0"/>
                    <a:pt x="1922" y="570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6"/>
            <p:cNvSpPr/>
            <p:nvPr/>
          </p:nvSpPr>
          <p:spPr>
            <a:xfrm flipH="1">
              <a:off x="1800475" y="1719000"/>
              <a:ext cx="58725" cy="61100"/>
            </a:xfrm>
            <a:custGeom>
              <a:avLst/>
              <a:gdLst/>
              <a:ahLst/>
              <a:cxnLst/>
              <a:rect l="l" t="t" r="r" b="b"/>
              <a:pathLst>
                <a:path w="2349" h="2444" extrusionOk="0">
                  <a:moveTo>
                    <a:pt x="1755" y="237"/>
                  </a:moveTo>
                  <a:cubicBezTo>
                    <a:pt x="2182" y="475"/>
                    <a:pt x="2348" y="996"/>
                    <a:pt x="2087" y="1423"/>
                  </a:cubicBezTo>
                  <a:cubicBezTo>
                    <a:pt x="1518" y="2443"/>
                    <a:pt x="0" y="1566"/>
                    <a:pt x="569" y="570"/>
                  </a:cubicBezTo>
                  <a:cubicBezTo>
                    <a:pt x="807" y="143"/>
                    <a:pt x="1352" y="0"/>
                    <a:pt x="1755" y="237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6"/>
            <p:cNvSpPr/>
            <p:nvPr/>
          </p:nvSpPr>
          <p:spPr>
            <a:xfrm flipH="1">
              <a:off x="1585800" y="2272875"/>
              <a:ext cx="51025" cy="55175"/>
            </a:xfrm>
            <a:custGeom>
              <a:avLst/>
              <a:gdLst/>
              <a:ahLst/>
              <a:cxnLst/>
              <a:rect l="l" t="t" r="r" b="b"/>
              <a:pathLst>
                <a:path w="2041" h="2207" extrusionOk="0">
                  <a:moveTo>
                    <a:pt x="1779" y="1566"/>
                  </a:moveTo>
                  <a:cubicBezTo>
                    <a:pt x="1400" y="2207"/>
                    <a:pt x="404" y="2088"/>
                    <a:pt x="214" y="1353"/>
                  </a:cubicBezTo>
                  <a:cubicBezTo>
                    <a:pt x="0" y="594"/>
                    <a:pt x="807" y="0"/>
                    <a:pt x="1471" y="380"/>
                  </a:cubicBezTo>
                  <a:cubicBezTo>
                    <a:pt x="1898" y="594"/>
                    <a:pt x="2040" y="1139"/>
                    <a:pt x="1779" y="1566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6"/>
            <p:cNvSpPr/>
            <p:nvPr/>
          </p:nvSpPr>
          <p:spPr>
            <a:xfrm flipH="1">
              <a:off x="1474325" y="2036250"/>
              <a:ext cx="43900" cy="49250"/>
            </a:xfrm>
            <a:custGeom>
              <a:avLst/>
              <a:gdLst/>
              <a:ahLst/>
              <a:cxnLst/>
              <a:rect l="l" t="t" r="r" b="b"/>
              <a:pathLst>
                <a:path w="1756" h="1970" extrusionOk="0">
                  <a:moveTo>
                    <a:pt x="451" y="1804"/>
                  </a:moveTo>
                  <a:cubicBezTo>
                    <a:pt x="167" y="1614"/>
                    <a:pt x="1" y="1258"/>
                    <a:pt x="72" y="926"/>
                  </a:cubicBezTo>
                  <a:cubicBezTo>
                    <a:pt x="238" y="96"/>
                    <a:pt x="1353" y="1"/>
                    <a:pt x="1661" y="784"/>
                  </a:cubicBezTo>
                  <a:cubicBezTo>
                    <a:pt x="1708" y="950"/>
                    <a:pt x="1732" y="1116"/>
                    <a:pt x="1732" y="1282"/>
                  </a:cubicBezTo>
                  <a:cubicBezTo>
                    <a:pt x="1756" y="1638"/>
                    <a:pt x="1471" y="1922"/>
                    <a:pt x="1115" y="1946"/>
                  </a:cubicBezTo>
                  <a:cubicBezTo>
                    <a:pt x="878" y="1970"/>
                    <a:pt x="665" y="1899"/>
                    <a:pt x="451" y="1804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6"/>
            <p:cNvSpPr/>
            <p:nvPr/>
          </p:nvSpPr>
          <p:spPr>
            <a:xfrm flipH="1">
              <a:off x="1735250" y="1797875"/>
              <a:ext cx="58125" cy="55750"/>
            </a:xfrm>
            <a:custGeom>
              <a:avLst/>
              <a:gdLst/>
              <a:ahLst/>
              <a:cxnLst/>
              <a:rect l="l" t="t" r="r" b="b"/>
              <a:pathLst>
                <a:path w="2325" h="2230" extrusionOk="0">
                  <a:moveTo>
                    <a:pt x="546" y="1684"/>
                  </a:moveTo>
                  <a:cubicBezTo>
                    <a:pt x="142" y="1471"/>
                    <a:pt x="0" y="949"/>
                    <a:pt x="261" y="546"/>
                  </a:cubicBezTo>
                  <a:cubicBezTo>
                    <a:pt x="451" y="142"/>
                    <a:pt x="973" y="0"/>
                    <a:pt x="1376" y="261"/>
                  </a:cubicBezTo>
                  <a:cubicBezTo>
                    <a:pt x="2325" y="807"/>
                    <a:pt x="1471" y="2230"/>
                    <a:pt x="546" y="1684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6"/>
            <p:cNvSpPr/>
            <p:nvPr/>
          </p:nvSpPr>
          <p:spPr>
            <a:xfrm flipH="1">
              <a:off x="1723975" y="1648425"/>
              <a:ext cx="46275" cy="36200"/>
            </a:xfrm>
            <a:custGeom>
              <a:avLst/>
              <a:gdLst/>
              <a:ahLst/>
              <a:cxnLst/>
              <a:rect l="l" t="t" r="r" b="b"/>
              <a:pathLst>
                <a:path w="1851" h="1448" extrusionOk="0">
                  <a:moveTo>
                    <a:pt x="1305" y="95"/>
                  </a:moveTo>
                  <a:cubicBezTo>
                    <a:pt x="1850" y="427"/>
                    <a:pt x="1779" y="1068"/>
                    <a:pt x="1423" y="1258"/>
                  </a:cubicBezTo>
                  <a:cubicBezTo>
                    <a:pt x="1115" y="1424"/>
                    <a:pt x="759" y="1447"/>
                    <a:pt x="427" y="1329"/>
                  </a:cubicBezTo>
                  <a:cubicBezTo>
                    <a:pt x="142" y="1186"/>
                    <a:pt x="0" y="902"/>
                    <a:pt x="48" y="593"/>
                  </a:cubicBezTo>
                  <a:cubicBezTo>
                    <a:pt x="95" y="285"/>
                    <a:pt x="332" y="48"/>
                    <a:pt x="641" y="0"/>
                  </a:cubicBezTo>
                  <a:cubicBezTo>
                    <a:pt x="854" y="24"/>
                    <a:pt x="1068" y="48"/>
                    <a:pt x="1305" y="95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6"/>
            <p:cNvSpPr/>
            <p:nvPr/>
          </p:nvSpPr>
          <p:spPr>
            <a:xfrm flipH="1">
              <a:off x="1504550" y="2170275"/>
              <a:ext cx="41550" cy="42125"/>
            </a:xfrm>
            <a:custGeom>
              <a:avLst/>
              <a:gdLst/>
              <a:ahLst/>
              <a:cxnLst/>
              <a:rect l="l" t="t" r="r" b="b"/>
              <a:pathLst>
                <a:path w="1662" h="1685" extrusionOk="0">
                  <a:moveTo>
                    <a:pt x="1448" y="1234"/>
                  </a:moveTo>
                  <a:cubicBezTo>
                    <a:pt x="1234" y="1590"/>
                    <a:pt x="783" y="1685"/>
                    <a:pt x="451" y="1471"/>
                  </a:cubicBezTo>
                  <a:cubicBezTo>
                    <a:pt x="119" y="1258"/>
                    <a:pt x="1" y="831"/>
                    <a:pt x="190" y="475"/>
                  </a:cubicBezTo>
                  <a:cubicBezTo>
                    <a:pt x="404" y="119"/>
                    <a:pt x="878" y="1"/>
                    <a:pt x="1234" y="238"/>
                  </a:cubicBezTo>
                  <a:cubicBezTo>
                    <a:pt x="1566" y="451"/>
                    <a:pt x="1661" y="902"/>
                    <a:pt x="1448" y="1234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6"/>
            <p:cNvSpPr/>
            <p:nvPr/>
          </p:nvSpPr>
          <p:spPr>
            <a:xfrm flipH="1">
              <a:off x="1657550" y="1759325"/>
              <a:ext cx="51025" cy="48050"/>
            </a:xfrm>
            <a:custGeom>
              <a:avLst/>
              <a:gdLst/>
              <a:ahLst/>
              <a:cxnLst/>
              <a:rect l="l" t="t" r="r" b="b"/>
              <a:pathLst>
                <a:path w="2041" h="1922" extrusionOk="0">
                  <a:moveTo>
                    <a:pt x="807" y="1708"/>
                  </a:moveTo>
                  <a:cubicBezTo>
                    <a:pt x="0" y="1210"/>
                    <a:pt x="735" y="0"/>
                    <a:pt x="1542" y="475"/>
                  </a:cubicBezTo>
                  <a:cubicBezTo>
                    <a:pt x="1922" y="664"/>
                    <a:pt x="2040" y="1139"/>
                    <a:pt x="1803" y="1495"/>
                  </a:cubicBezTo>
                  <a:cubicBezTo>
                    <a:pt x="1589" y="1827"/>
                    <a:pt x="1139" y="1922"/>
                    <a:pt x="807" y="1708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6"/>
            <p:cNvSpPr/>
            <p:nvPr/>
          </p:nvSpPr>
          <p:spPr>
            <a:xfrm flipH="1">
              <a:off x="1554375" y="1686975"/>
              <a:ext cx="54575" cy="58725"/>
            </a:xfrm>
            <a:custGeom>
              <a:avLst/>
              <a:gdLst/>
              <a:ahLst/>
              <a:cxnLst/>
              <a:rect l="l" t="t" r="r" b="b"/>
              <a:pathLst>
                <a:path w="2183" h="2349" extrusionOk="0">
                  <a:moveTo>
                    <a:pt x="498" y="783"/>
                  </a:moveTo>
                  <a:cubicBezTo>
                    <a:pt x="973" y="0"/>
                    <a:pt x="2183" y="688"/>
                    <a:pt x="1732" y="1518"/>
                  </a:cubicBezTo>
                  <a:cubicBezTo>
                    <a:pt x="1257" y="2349"/>
                    <a:pt x="0" y="1613"/>
                    <a:pt x="498" y="783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6"/>
            <p:cNvSpPr/>
            <p:nvPr/>
          </p:nvSpPr>
          <p:spPr>
            <a:xfrm flipH="1">
              <a:off x="1511075" y="1793725"/>
              <a:ext cx="37975" cy="39750"/>
            </a:xfrm>
            <a:custGeom>
              <a:avLst/>
              <a:gdLst/>
              <a:ahLst/>
              <a:cxnLst/>
              <a:rect l="l" t="t" r="r" b="b"/>
              <a:pathLst>
                <a:path w="1519" h="1590" extrusionOk="0">
                  <a:moveTo>
                    <a:pt x="474" y="1376"/>
                  </a:moveTo>
                  <a:cubicBezTo>
                    <a:pt x="166" y="1234"/>
                    <a:pt x="0" y="854"/>
                    <a:pt x="142" y="522"/>
                  </a:cubicBezTo>
                  <a:cubicBezTo>
                    <a:pt x="261" y="190"/>
                    <a:pt x="617" y="0"/>
                    <a:pt x="949" y="71"/>
                  </a:cubicBezTo>
                  <a:cubicBezTo>
                    <a:pt x="1305" y="166"/>
                    <a:pt x="1518" y="498"/>
                    <a:pt x="1494" y="830"/>
                  </a:cubicBezTo>
                  <a:cubicBezTo>
                    <a:pt x="1471" y="925"/>
                    <a:pt x="1447" y="996"/>
                    <a:pt x="1423" y="1067"/>
                  </a:cubicBezTo>
                  <a:cubicBezTo>
                    <a:pt x="1352" y="1400"/>
                    <a:pt x="996" y="1589"/>
                    <a:pt x="688" y="1471"/>
                  </a:cubicBezTo>
                  <a:cubicBezTo>
                    <a:pt x="593" y="1447"/>
                    <a:pt x="522" y="1400"/>
                    <a:pt x="474" y="1376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6"/>
            <p:cNvSpPr/>
            <p:nvPr/>
          </p:nvSpPr>
          <p:spPr>
            <a:xfrm flipH="1">
              <a:off x="1620200" y="1401125"/>
              <a:ext cx="40350" cy="45700"/>
            </a:xfrm>
            <a:custGeom>
              <a:avLst/>
              <a:gdLst/>
              <a:ahLst/>
              <a:cxnLst/>
              <a:rect l="l" t="t" r="r" b="b"/>
              <a:pathLst>
                <a:path w="1614" h="1828" extrusionOk="0">
                  <a:moveTo>
                    <a:pt x="404" y="1495"/>
                  </a:moveTo>
                  <a:cubicBezTo>
                    <a:pt x="95" y="1282"/>
                    <a:pt x="1" y="879"/>
                    <a:pt x="167" y="546"/>
                  </a:cubicBezTo>
                  <a:cubicBezTo>
                    <a:pt x="475" y="1"/>
                    <a:pt x="1305" y="119"/>
                    <a:pt x="1471" y="736"/>
                  </a:cubicBezTo>
                  <a:cubicBezTo>
                    <a:pt x="1614" y="1353"/>
                    <a:pt x="949" y="1827"/>
                    <a:pt x="404" y="1495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6"/>
            <p:cNvSpPr/>
            <p:nvPr/>
          </p:nvSpPr>
          <p:spPr>
            <a:xfrm flipH="1">
              <a:off x="1663500" y="1304475"/>
              <a:ext cx="40350" cy="39750"/>
            </a:xfrm>
            <a:custGeom>
              <a:avLst/>
              <a:gdLst/>
              <a:ahLst/>
              <a:cxnLst/>
              <a:rect l="l" t="t" r="r" b="b"/>
              <a:pathLst>
                <a:path w="1614" h="1590" extrusionOk="0">
                  <a:moveTo>
                    <a:pt x="1424" y="1163"/>
                  </a:moveTo>
                  <a:cubicBezTo>
                    <a:pt x="1234" y="1471"/>
                    <a:pt x="807" y="1590"/>
                    <a:pt x="499" y="1424"/>
                  </a:cubicBezTo>
                  <a:cubicBezTo>
                    <a:pt x="143" y="1234"/>
                    <a:pt x="1" y="783"/>
                    <a:pt x="214" y="451"/>
                  </a:cubicBezTo>
                  <a:cubicBezTo>
                    <a:pt x="380" y="119"/>
                    <a:pt x="807" y="0"/>
                    <a:pt x="1139" y="190"/>
                  </a:cubicBezTo>
                  <a:cubicBezTo>
                    <a:pt x="1495" y="356"/>
                    <a:pt x="1614" y="807"/>
                    <a:pt x="1424" y="1163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6"/>
            <p:cNvSpPr/>
            <p:nvPr/>
          </p:nvSpPr>
          <p:spPr>
            <a:xfrm flipH="1">
              <a:off x="1842575" y="1168675"/>
              <a:ext cx="39175" cy="39150"/>
            </a:xfrm>
            <a:custGeom>
              <a:avLst/>
              <a:gdLst/>
              <a:ahLst/>
              <a:cxnLst/>
              <a:rect l="l" t="t" r="r" b="b"/>
              <a:pathLst>
                <a:path w="1567" h="1566" extrusionOk="0">
                  <a:moveTo>
                    <a:pt x="1092" y="166"/>
                  </a:moveTo>
                  <a:cubicBezTo>
                    <a:pt x="1448" y="356"/>
                    <a:pt x="1566" y="759"/>
                    <a:pt x="1400" y="1115"/>
                  </a:cubicBezTo>
                  <a:cubicBezTo>
                    <a:pt x="1210" y="1447"/>
                    <a:pt x="807" y="1566"/>
                    <a:pt x="475" y="1400"/>
                  </a:cubicBezTo>
                  <a:cubicBezTo>
                    <a:pt x="119" y="1234"/>
                    <a:pt x="1" y="807"/>
                    <a:pt x="167" y="475"/>
                  </a:cubicBezTo>
                  <a:cubicBezTo>
                    <a:pt x="333" y="119"/>
                    <a:pt x="760" y="0"/>
                    <a:pt x="1092" y="166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6"/>
            <p:cNvSpPr/>
            <p:nvPr/>
          </p:nvSpPr>
          <p:spPr>
            <a:xfrm flipH="1">
              <a:off x="1483200" y="1905200"/>
              <a:ext cx="33850" cy="40350"/>
            </a:xfrm>
            <a:custGeom>
              <a:avLst/>
              <a:gdLst/>
              <a:ahLst/>
              <a:cxnLst/>
              <a:rect l="l" t="t" r="r" b="b"/>
              <a:pathLst>
                <a:path w="1354" h="1614" extrusionOk="0">
                  <a:moveTo>
                    <a:pt x="1140" y="1187"/>
                  </a:moveTo>
                  <a:cubicBezTo>
                    <a:pt x="997" y="1471"/>
                    <a:pt x="689" y="1614"/>
                    <a:pt x="404" y="1519"/>
                  </a:cubicBezTo>
                  <a:cubicBezTo>
                    <a:pt x="167" y="1448"/>
                    <a:pt x="1" y="1210"/>
                    <a:pt x="1" y="973"/>
                  </a:cubicBezTo>
                  <a:cubicBezTo>
                    <a:pt x="1" y="807"/>
                    <a:pt x="48" y="617"/>
                    <a:pt x="96" y="475"/>
                  </a:cubicBezTo>
                  <a:cubicBezTo>
                    <a:pt x="191" y="167"/>
                    <a:pt x="499" y="1"/>
                    <a:pt x="807" y="72"/>
                  </a:cubicBezTo>
                  <a:cubicBezTo>
                    <a:pt x="1140" y="167"/>
                    <a:pt x="1353" y="475"/>
                    <a:pt x="1282" y="807"/>
                  </a:cubicBezTo>
                  <a:cubicBezTo>
                    <a:pt x="1258" y="949"/>
                    <a:pt x="1211" y="1068"/>
                    <a:pt x="1140" y="1187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33" y="381189"/>
            <a:ext cx="8406641" cy="434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5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56"/>
          <p:cNvSpPr/>
          <p:nvPr/>
        </p:nvSpPr>
        <p:spPr>
          <a:xfrm flipH="1">
            <a:off x="4039799" y="237441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6" name="Google Shape;1266;p56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1267" name="Google Shape;1267;p5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0" name="Google Shape;1270;p56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dirty="0"/>
              <a:t>Look and write. </a:t>
            </a:r>
          </a:p>
        </p:txBody>
      </p:sp>
      <p:sp>
        <p:nvSpPr>
          <p:cNvPr id="1272" name="Google Shape;1272;p56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4</a:t>
            </a:r>
            <a:endParaRPr dirty="0"/>
          </a:p>
        </p:txBody>
      </p:sp>
      <p:grpSp>
        <p:nvGrpSpPr>
          <p:cNvPr id="1273" name="Google Shape;1273;p56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1274" name="Google Shape;1274;p56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6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6" name="Google Shape;1276;p56"/>
          <p:cNvGrpSpPr/>
          <p:nvPr/>
        </p:nvGrpSpPr>
        <p:grpSpPr>
          <a:xfrm>
            <a:off x="7832550" y="325325"/>
            <a:ext cx="741250" cy="792000"/>
            <a:chOff x="-3118700" y="2365900"/>
            <a:chExt cx="741250" cy="792000"/>
          </a:xfrm>
        </p:grpSpPr>
        <p:sp>
          <p:nvSpPr>
            <p:cNvPr id="1277" name="Google Shape;1277;p56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6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6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6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6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6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6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6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6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6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7" name="Google Shape;1287;p56"/>
          <p:cNvGrpSpPr/>
          <p:nvPr/>
        </p:nvGrpSpPr>
        <p:grpSpPr>
          <a:xfrm flipH="1">
            <a:off x="456675" y="237700"/>
            <a:ext cx="836975" cy="698350"/>
            <a:chOff x="7181850" y="1833225"/>
            <a:chExt cx="836975" cy="698350"/>
          </a:xfrm>
        </p:grpSpPr>
        <p:sp>
          <p:nvSpPr>
            <p:cNvPr id="1288" name="Google Shape;1288;p56"/>
            <p:cNvSpPr/>
            <p:nvPr/>
          </p:nvSpPr>
          <p:spPr>
            <a:xfrm flipH="1">
              <a:off x="7873375" y="1833225"/>
              <a:ext cx="145450" cy="260525"/>
            </a:xfrm>
            <a:custGeom>
              <a:avLst/>
              <a:gdLst/>
              <a:ahLst/>
              <a:cxnLst/>
              <a:rect l="l" t="t" r="r" b="b"/>
              <a:pathLst>
                <a:path w="5818" h="10421" extrusionOk="0">
                  <a:moveTo>
                    <a:pt x="2762" y="5378"/>
                  </a:moveTo>
                  <a:cubicBezTo>
                    <a:pt x="2553" y="4687"/>
                    <a:pt x="2344" y="4059"/>
                    <a:pt x="2156" y="3453"/>
                  </a:cubicBezTo>
                  <a:cubicBezTo>
                    <a:pt x="2051" y="3097"/>
                    <a:pt x="1925" y="2720"/>
                    <a:pt x="1821" y="2365"/>
                  </a:cubicBezTo>
                  <a:cubicBezTo>
                    <a:pt x="1549" y="1569"/>
                    <a:pt x="1758" y="879"/>
                    <a:pt x="2093" y="168"/>
                  </a:cubicBezTo>
                  <a:cubicBezTo>
                    <a:pt x="2135" y="105"/>
                    <a:pt x="2177" y="84"/>
                    <a:pt x="2239" y="63"/>
                  </a:cubicBezTo>
                  <a:cubicBezTo>
                    <a:pt x="2260" y="42"/>
                    <a:pt x="2281" y="42"/>
                    <a:pt x="2386" y="0"/>
                  </a:cubicBezTo>
                  <a:cubicBezTo>
                    <a:pt x="2469" y="63"/>
                    <a:pt x="2595" y="105"/>
                    <a:pt x="2700" y="209"/>
                  </a:cubicBezTo>
                  <a:cubicBezTo>
                    <a:pt x="3097" y="565"/>
                    <a:pt x="3537" y="774"/>
                    <a:pt x="4060" y="712"/>
                  </a:cubicBezTo>
                  <a:cubicBezTo>
                    <a:pt x="4666" y="691"/>
                    <a:pt x="5210" y="921"/>
                    <a:pt x="5754" y="1151"/>
                  </a:cubicBezTo>
                  <a:cubicBezTo>
                    <a:pt x="5817" y="1821"/>
                    <a:pt x="5734" y="2469"/>
                    <a:pt x="5692" y="3118"/>
                  </a:cubicBezTo>
                  <a:cubicBezTo>
                    <a:pt x="5190" y="2992"/>
                    <a:pt x="4771" y="2825"/>
                    <a:pt x="4332" y="2762"/>
                  </a:cubicBezTo>
                  <a:cubicBezTo>
                    <a:pt x="3871" y="2699"/>
                    <a:pt x="3432" y="2762"/>
                    <a:pt x="2930" y="2762"/>
                  </a:cubicBezTo>
                  <a:cubicBezTo>
                    <a:pt x="2972" y="2930"/>
                    <a:pt x="2993" y="3097"/>
                    <a:pt x="3013" y="3243"/>
                  </a:cubicBezTo>
                  <a:cubicBezTo>
                    <a:pt x="3223" y="3871"/>
                    <a:pt x="3432" y="4478"/>
                    <a:pt x="3641" y="5085"/>
                  </a:cubicBezTo>
                  <a:cubicBezTo>
                    <a:pt x="3746" y="5378"/>
                    <a:pt x="3871" y="5608"/>
                    <a:pt x="4039" y="5859"/>
                  </a:cubicBezTo>
                  <a:cubicBezTo>
                    <a:pt x="4520" y="6570"/>
                    <a:pt x="4687" y="7365"/>
                    <a:pt x="4332" y="8202"/>
                  </a:cubicBezTo>
                  <a:cubicBezTo>
                    <a:pt x="4081" y="8725"/>
                    <a:pt x="3725" y="9144"/>
                    <a:pt x="3202" y="9374"/>
                  </a:cubicBezTo>
                  <a:cubicBezTo>
                    <a:pt x="2909" y="9500"/>
                    <a:pt x="2679" y="9625"/>
                    <a:pt x="2469" y="9813"/>
                  </a:cubicBezTo>
                  <a:cubicBezTo>
                    <a:pt x="1758" y="10420"/>
                    <a:pt x="607" y="10190"/>
                    <a:pt x="272" y="9311"/>
                  </a:cubicBezTo>
                  <a:cubicBezTo>
                    <a:pt x="0" y="8663"/>
                    <a:pt x="63" y="7993"/>
                    <a:pt x="189" y="7323"/>
                  </a:cubicBezTo>
                  <a:cubicBezTo>
                    <a:pt x="252" y="7114"/>
                    <a:pt x="419" y="6947"/>
                    <a:pt x="607" y="6779"/>
                  </a:cubicBezTo>
                  <a:cubicBezTo>
                    <a:pt x="1151" y="6382"/>
                    <a:pt x="1653" y="5922"/>
                    <a:pt x="2302" y="5691"/>
                  </a:cubicBezTo>
                  <a:cubicBezTo>
                    <a:pt x="2469" y="5608"/>
                    <a:pt x="2574" y="5503"/>
                    <a:pt x="2762" y="53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6"/>
            <p:cNvSpPr/>
            <p:nvPr/>
          </p:nvSpPr>
          <p:spPr>
            <a:xfrm>
              <a:off x="7829950" y="2123525"/>
              <a:ext cx="62800" cy="156950"/>
            </a:xfrm>
            <a:custGeom>
              <a:avLst/>
              <a:gdLst/>
              <a:ahLst/>
              <a:cxnLst/>
              <a:rect l="l" t="t" r="r" b="b"/>
              <a:pathLst>
                <a:path w="2512" h="6278" extrusionOk="0">
                  <a:moveTo>
                    <a:pt x="1465" y="4813"/>
                  </a:moveTo>
                  <a:cubicBezTo>
                    <a:pt x="1068" y="4353"/>
                    <a:pt x="733" y="3872"/>
                    <a:pt x="336" y="3432"/>
                  </a:cubicBezTo>
                  <a:cubicBezTo>
                    <a:pt x="126" y="3202"/>
                    <a:pt x="22" y="2930"/>
                    <a:pt x="22" y="2616"/>
                  </a:cubicBezTo>
                  <a:cubicBezTo>
                    <a:pt x="22" y="2072"/>
                    <a:pt x="1" y="1486"/>
                    <a:pt x="419" y="1047"/>
                  </a:cubicBezTo>
                  <a:cubicBezTo>
                    <a:pt x="566" y="901"/>
                    <a:pt x="629" y="629"/>
                    <a:pt x="754" y="440"/>
                  </a:cubicBezTo>
                  <a:cubicBezTo>
                    <a:pt x="963" y="105"/>
                    <a:pt x="1298" y="1"/>
                    <a:pt x="1675" y="168"/>
                  </a:cubicBezTo>
                  <a:cubicBezTo>
                    <a:pt x="1947" y="294"/>
                    <a:pt x="2051" y="608"/>
                    <a:pt x="1800" y="796"/>
                  </a:cubicBezTo>
                  <a:cubicBezTo>
                    <a:pt x="1465" y="1026"/>
                    <a:pt x="1298" y="1361"/>
                    <a:pt x="1152" y="1717"/>
                  </a:cubicBezTo>
                  <a:cubicBezTo>
                    <a:pt x="901" y="2198"/>
                    <a:pt x="901" y="2658"/>
                    <a:pt x="1319" y="3056"/>
                  </a:cubicBezTo>
                  <a:cubicBezTo>
                    <a:pt x="1675" y="3432"/>
                    <a:pt x="1947" y="3830"/>
                    <a:pt x="2240" y="4248"/>
                  </a:cubicBezTo>
                  <a:cubicBezTo>
                    <a:pt x="2512" y="4604"/>
                    <a:pt x="2470" y="5022"/>
                    <a:pt x="2344" y="5420"/>
                  </a:cubicBezTo>
                  <a:cubicBezTo>
                    <a:pt x="2344" y="5441"/>
                    <a:pt x="2323" y="5462"/>
                    <a:pt x="2302" y="5504"/>
                  </a:cubicBezTo>
                  <a:cubicBezTo>
                    <a:pt x="2051" y="5901"/>
                    <a:pt x="901" y="6278"/>
                    <a:pt x="482" y="6110"/>
                  </a:cubicBezTo>
                  <a:cubicBezTo>
                    <a:pt x="377" y="6048"/>
                    <a:pt x="252" y="5901"/>
                    <a:pt x="231" y="5797"/>
                  </a:cubicBezTo>
                  <a:cubicBezTo>
                    <a:pt x="231" y="5692"/>
                    <a:pt x="336" y="5504"/>
                    <a:pt x="461" y="5441"/>
                  </a:cubicBezTo>
                  <a:cubicBezTo>
                    <a:pt x="838" y="5336"/>
                    <a:pt x="1152" y="5169"/>
                    <a:pt x="1465" y="48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6"/>
            <p:cNvSpPr/>
            <p:nvPr/>
          </p:nvSpPr>
          <p:spPr>
            <a:xfrm>
              <a:off x="7212700" y="2062325"/>
              <a:ext cx="471875" cy="436850"/>
            </a:xfrm>
            <a:custGeom>
              <a:avLst/>
              <a:gdLst/>
              <a:ahLst/>
              <a:cxnLst/>
              <a:rect l="l" t="t" r="r" b="b"/>
              <a:pathLst>
                <a:path w="18875" h="17474" extrusionOk="0">
                  <a:moveTo>
                    <a:pt x="4102" y="1"/>
                  </a:moveTo>
                  <a:lnTo>
                    <a:pt x="4102" y="1"/>
                  </a:lnTo>
                  <a:cubicBezTo>
                    <a:pt x="4186" y="1716"/>
                    <a:pt x="3935" y="3286"/>
                    <a:pt x="4353" y="4792"/>
                  </a:cubicBezTo>
                  <a:cubicBezTo>
                    <a:pt x="4437" y="4834"/>
                    <a:pt x="4458" y="4855"/>
                    <a:pt x="4500" y="4855"/>
                  </a:cubicBezTo>
                  <a:cubicBezTo>
                    <a:pt x="4918" y="4960"/>
                    <a:pt x="5357" y="5064"/>
                    <a:pt x="5776" y="5169"/>
                  </a:cubicBezTo>
                  <a:cubicBezTo>
                    <a:pt x="6006" y="5232"/>
                    <a:pt x="6132" y="5420"/>
                    <a:pt x="6111" y="5629"/>
                  </a:cubicBezTo>
                  <a:cubicBezTo>
                    <a:pt x="6090" y="5838"/>
                    <a:pt x="5922" y="5901"/>
                    <a:pt x="5755" y="5901"/>
                  </a:cubicBezTo>
                  <a:cubicBezTo>
                    <a:pt x="5483" y="5901"/>
                    <a:pt x="5232" y="5859"/>
                    <a:pt x="4960" y="5838"/>
                  </a:cubicBezTo>
                  <a:cubicBezTo>
                    <a:pt x="4881" y="5812"/>
                    <a:pt x="4810" y="5745"/>
                    <a:pt x="4722" y="5745"/>
                  </a:cubicBezTo>
                  <a:cubicBezTo>
                    <a:pt x="4670" y="5745"/>
                    <a:pt x="4611" y="5768"/>
                    <a:pt x="4541" y="5838"/>
                  </a:cubicBezTo>
                  <a:cubicBezTo>
                    <a:pt x="4667" y="6424"/>
                    <a:pt x="4625" y="7094"/>
                    <a:pt x="4876" y="7680"/>
                  </a:cubicBezTo>
                  <a:cubicBezTo>
                    <a:pt x="5064" y="7722"/>
                    <a:pt x="5274" y="7680"/>
                    <a:pt x="5399" y="7763"/>
                  </a:cubicBezTo>
                  <a:cubicBezTo>
                    <a:pt x="5588" y="7847"/>
                    <a:pt x="5755" y="7973"/>
                    <a:pt x="5880" y="8140"/>
                  </a:cubicBezTo>
                  <a:cubicBezTo>
                    <a:pt x="6027" y="8349"/>
                    <a:pt x="5880" y="8600"/>
                    <a:pt x="5608" y="8663"/>
                  </a:cubicBezTo>
                  <a:cubicBezTo>
                    <a:pt x="5600" y="8664"/>
                    <a:pt x="5592" y="8665"/>
                    <a:pt x="5584" y="8665"/>
                  </a:cubicBezTo>
                  <a:cubicBezTo>
                    <a:pt x="5483" y="8665"/>
                    <a:pt x="5368" y="8596"/>
                    <a:pt x="5248" y="8596"/>
                  </a:cubicBezTo>
                  <a:cubicBezTo>
                    <a:pt x="5174" y="8596"/>
                    <a:pt x="5098" y="8622"/>
                    <a:pt x="5023" y="8705"/>
                  </a:cubicBezTo>
                  <a:cubicBezTo>
                    <a:pt x="5064" y="8998"/>
                    <a:pt x="4981" y="9333"/>
                    <a:pt x="5190" y="9626"/>
                  </a:cubicBezTo>
                  <a:cubicBezTo>
                    <a:pt x="5483" y="9709"/>
                    <a:pt x="5755" y="9814"/>
                    <a:pt x="6027" y="9877"/>
                  </a:cubicBezTo>
                  <a:cubicBezTo>
                    <a:pt x="6215" y="9939"/>
                    <a:pt x="6445" y="9939"/>
                    <a:pt x="6634" y="10023"/>
                  </a:cubicBezTo>
                  <a:cubicBezTo>
                    <a:pt x="6717" y="10044"/>
                    <a:pt x="6801" y="10191"/>
                    <a:pt x="6801" y="10274"/>
                  </a:cubicBezTo>
                  <a:cubicBezTo>
                    <a:pt x="6801" y="10379"/>
                    <a:pt x="6717" y="10504"/>
                    <a:pt x="6613" y="10546"/>
                  </a:cubicBezTo>
                  <a:cubicBezTo>
                    <a:pt x="6487" y="10588"/>
                    <a:pt x="6320" y="10609"/>
                    <a:pt x="6194" y="10609"/>
                  </a:cubicBezTo>
                  <a:lnTo>
                    <a:pt x="5357" y="10609"/>
                  </a:lnTo>
                  <a:cubicBezTo>
                    <a:pt x="5462" y="11069"/>
                    <a:pt x="5567" y="11446"/>
                    <a:pt x="5671" y="11844"/>
                  </a:cubicBezTo>
                  <a:cubicBezTo>
                    <a:pt x="5776" y="12283"/>
                    <a:pt x="5985" y="12680"/>
                    <a:pt x="6341" y="12952"/>
                  </a:cubicBezTo>
                  <a:cubicBezTo>
                    <a:pt x="6425" y="12994"/>
                    <a:pt x="6508" y="13057"/>
                    <a:pt x="6550" y="13099"/>
                  </a:cubicBezTo>
                  <a:cubicBezTo>
                    <a:pt x="6738" y="13308"/>
                    <a:pt x="6613" y="13685"/>
                    <a:pt x="6320" y="13706"/>
                  </a:cubicBezTo>
                  <a:cubicBezTo>
                    <a:pt x="6281" y="13712"/>
                    <a:pt x="6234" y="13717"/>
                    <a:pt x="6186" y="13717"/>
                  </a:cubicBezTo>
                  <a:cubicBezTo>
                    <a:pt x="6077" y="13717"/>
                    <a:pt x="5959" y="13694"/>
                    <a:pt x="5901" y="13622"/>
                  </a:cubicBezTo>
                  <a:cubicBezTo>
                    <a:pt x="5666" y="13342"/>
                    <a:pt x="5358" y="13301"/>
                    <a:pt x="5050" y="13301"/>
                  </a:cubicBezTo>
                  <a:cubicBezTo>
                    <a:pt x="4920" y="13301"/>
                    <a:pt x="4791" y="13308"/>
                    <a:pt x="4667" y="13308"/>
                  </a:cubicBezTo>
                  <a:lnTo>
                    <a:pt x="2993" y="13308"/>
                  </a:lnTo>
                  <a:cubicBezTo>
                    <a:pt x="2365" y="13308"/>
                    <a:pt x="1779" y="13266"/>
                    <a:pt x="1173" y="13099"/>
                  </a:cubicBezTo>
                  <a:cubicBezTo>
                    <a:pt x="796" y="12994"/>
                    <a:pt x="440" y="12952"/>
                    <a:pt x="22" y="12869"/>
                  </a:cubicBezTo>
                  <a:cubicBezTo>
                    <a:pt x="22" y="13099"/>
                    <a:pt x="1" y="13266"/>
                    <a:pt x="22" y="13434"/>
                  </a:cubicBezTo>
                  <a:lnTo>
                    <a:pt x="336" y="15003"/>
                  </a:lnTo>
                  <a:cubicBezTo>
                    <a:pt x="482" y="15735"/>
                    <a:pt x="629" y="16489"/>
                    <a:pt x="754" y="17242"/>
                  </a:cubicBezTo>
                  <a:cubicBezTo>
                    <a:pt x="810" y="17242"/>
                    <a:pt x="856" y="17251"/>
                    <a:pt x="894" y="17251"/>
                  </a:cubicBezTo>
                  <a:cubicBezTo>
                    <a:pt x="912" y="17251"/>
                    <a:pt x="929" y="17249"/>
                    <a:pt x="943" y="17242"/>
                  </a:cubicBezTo>
                  <a:cubicBezTo>
                    <a:pt x="1675" y="16781"/>
                    <a:pt x="2554" y="16719"/>
                    <a:pt x="3244" y="16196"/>
                  </a:cubicBezTo>
                  <a:cubicBezTo>
                    <a:pt x="3307" y="16133"/>
                    <a:pt x="3391" y="16112"/>
                    <a:pt x="3474" y="16091"/>
                  </a:cubicBezTo>
                  <a:cubicBezTo>
                    <a:pt x="3935" y="15924"/>
                    <a:pt x="4416" y="15777"/>
                    <a:pt x="4876" y="15631"/>
                  </a:cubicBezTo>
                  <a:cubicBezTo>
                    <a:pt x="5022" y="15594"/>
                    <a:pt x="5167" y="15574"/>
                    <a:pt x="5306" y="15574"/>
                  </a:cubicBezTo>
                  <a:cubicBezTo>
                    <a:pt x="5644" y="15574"/>
                    <a:pt x="5951" y="15696"/>
                    <a:pt x="6173" y="16007"/>
                  </a:cubicBezTo>
                  <a:cubicBezTo>
                    <a:pt x="6425" y="16363"/>
                    <a:pt x="6759" y="16572"/>
                    <a:pt x="7136" y="16740"/>
                  </a:cubicBezTo>
                  <a:cubicBezTo>
                    <a:pt x="8248" y="17184"/>
                    <a:pt x="9399" y="17473"/>
                    <a:pt x="10608" y="17473"/>
                  </a:cubicBezTo>
                  <a:cubicBezTo>
                    <a:pt x="10650" y="17473"/>
                    <a:pt x="10693" y="17473"/>
                    <a:pt x="10735" y="17472"/>
                  </a:cubicBezTo>
                  <a:cubicBezTo>
                    <a:pt x="11258" y="17472"/>
                    <a:pt x="11823" y="17472"/>
                    <a:pt x="12304" y="17346"/>
                  </a:cubicBezTo>
                  <a:cubicBezTo>
                    <a:pt x="12764" y="17242"/>
                    <a:pt x="13183" y="17158"/>
                    <a:pt x="13622" y="17158"/>
                  </a:cubicBezTo>
                  <a:cubicBezTo>
                    <a:pt x="13662" y="17159"/>
                    <a:pt x="13701" y="17159"/>
                    <a:pt x="13741" y="17159"/>
                  </a:cubicBezTo>
                  <a:cubicBezTo>
                    <a:pt x="14717" y="17159"/>
                    <a:pt x="15584" y="16910"/>
                    <a:pt x="16489" y="16468"/>
                  </a:cubicBezTo>
                  <a:cubicBezTo>
                    <a:pt x="17326" y="16091"/>
                    <a:pt x="17912" y="15421"/>
                    <a:pt x="18539" y="14836"/>
                  </a:cubicBezTo>
                  <a:cubicBezTo>
                    <a:pt x="18769" y="14626"/>
                    <a:pt x="18874" y="14312"/>
                    <a:pt x="18790" y="14020"/>
                  </a:cubicBezTo>
                  <a:cubicBezTo>
                    <a:pt x="18560" y="13538"/>
                    <a:pt x="18560" y="12869"/>
                    <a:pt x="18037" y="12325"/>
                  </a:cubicBezTo>
                  <a:cubicBezTo>
                    <a:pt x="17987" y="12331"/>
                    <a:pt x="17939" y="12334"/>
                    <a:pt x="17890" y="12334"/>
                  </a:cubicBezTo>
                  <a:cubicBezTo>
                    <a:pt x="17452" y="12334"/>
                    <a:pt x="17073" y="12091"/>
                    <a:pt x="16677" y="11864"/>
                  </a:cubicBezTo>
                  <a:cubicBezTo>
                    <a:pt x="15849" y="11429"/>
                    <a:pt x="14991" y="11225"/>
                    <a:pt x="14103" y="11225"/>
                  </a:cubicBezTo>
                  <a:cubicBezTo>
                    <a:pt x="13712" y="11225"/>
                    <a:pt x="13314" y="11265"/>
                    <a:pt x="12911" y="11341"/>
                  </a:cubicBezTo>
                  <a:cubicBezTo>
                    <a:pt x="12702" y="11383"/>
                    <a:pt x="12498" y="11409"/>
                    <a:pt x="12299" y="11409"/>
                  </a:cubicBezTo>
                  <a:cubicBezTo>
                    <a:pt x="12100" y="11409"/>
                    <a:pt x="11906" y="11383"/>
                    <a:pt x="11718" y="11320"/>
                  </a:cubicBezTo>
                  <a:lnTo>
                    <a:pt x="11090" y="10232"/>
                  </a:lnTo>
                  <a:cubicBezTo>
                    <a:pt x="10630" y="9416"/>
                    <a:pt x="10212" y="8600"/>
                    <a:pt x="9772" y="7826"/>
                  </a:cubicBezTo>
                  <a:cubicBezTo>
                    <a:pt x="8998" y="6466"/>
                    <a:pt x="8182" y="5148"/>
                    <a:pt x="7366" y="3788"/>
                  </a:cubicBezTo>
                  <a:cubicBezTo>
                    <a:pt x="6969" y="3139"/>
                    <a:pt x="6508" y="2532"/>
                    <a:pt x="5964" y="1988"/>
                  </a:cubicBezTo>
                  <a:cubicBezTo>
                    <a:pt x="5671" y="1696"/>
                    <a:pt x="5399" y="1361"/>
                    <a:pt x="5169" y="1047"/>
                  </a:cubicBezTo>
                  <a:cubicBezTo>
                    <a:pt x="4918" y="712"/>
                    <a:pt x="4625" y="356"/>
                    <a:pt x="4102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6"/>
            <p:cNvSpPr/>
            <p:nvPr/>
          </p:nvSpPr>
          <p:spPr>
            <a:xfrm>
              <a:off x="7458575" y="2029375"/>
              <a:ext cx="100450" cy="299750"/>
            </a:xfrm>
            <a:custGeom>
              <a:avLst/>
              <a:gdLst/>
              <a:ahLst/>
              <a:cxnLst/>
              <a:rect l="l" t="t" r="r" b="b"/>
              <a:pathLst>
                <a:path w="4018" h="11990" extrusionOk="0">
                  <a:moveTo>
                    <a:pt x="523" y="1"/>
                  </a:moveTo>
                  <a:cubicBezTo>
                    <a:pt x="147" y="1465"/>
                    <a:pt x="21" y="2888"/>
                    <a:pt x="167" y="4290"/>
                  </a:cubicBezTo>
                  <a:cubicBezTo>
                    <a:pt x="251" y="4353"/>
                    <a:pt x="314" y="4374"/>
                    <a:pt x="356" y="4395"/>
                  </a:cubicBezTo>
                  <a:cubicBezTo>
                    <a:pt x="565" y="4478"/>
                    <a:pt x="837" y="4562"/>
                    <a:pt x="774" y="4876"/>
                  </a:cubicBezTo>
                  <a:cubicBezTo>
                    <a:pt x="753" y="5211"/>
                    <a:pt x="460" y="5127"/>
                    <a:pt x="251" y="5190"/>
                  </a:cubicBezTo>
                  <a:cubicBezTo>
                    <a:pt x="230" y="5190"/>
                    <a:pt x="209" y="5211"/>
                    <a:pt x="167" y="5231"/>
                  </a:cubicBezTo>
                  <a:lnTo>
                    <a:pt x="167" y="5922"/>
                  </a:lnTo>
                  <a:cubicBezTo>
                    <a:pt x="335" y="5943"/>
                    <a:pt x="460" y="5922"/>
                    <a:pt x="544" y="5964"/>
                  </a:cubicBezTo>
                  <a:cubicBezTo>
                    <a:pt x="670" y="6027"/>
                    <a:pt x="795" y="6110"/>
                    <a:pt x="879" y="6215"/>
                  </a:cubicBezTo>
                  <a:cubicBezTo>
                    <a:pt x="942" y="6278"/>
                    <a:pt x="942" y="6445"/>
                    <a:pt x="879" y="6529"/>
                  </a:cubicBezTo>
                  <a:cubicBezTo>
                    <a:pt x="879" y="6583"/>
                    <a:pt x="769" y="6637"/>
                    <a:pt x="672" y="6637"/>
                  </a:cubicBezTo>
                  <a:cubicBezTo>
                    <a:pt x="657" y="6637"/>
                    <a:pt x="642" y="6636"/>
                    <a:pt x="628" y="6633"/>
                  </a:cubicBezTo>
                  <a:cubicBezTo>
                    <a:pt x="460" y="6591"/>
                    <a:pt x="335" y="6529"/>
                    <a:pt x="167" y="6466"/>
                  </a:cubicBezTo>
                  <a:lnTo>
                    <a:pt x="167" y="6466"/>
                  </a:lnTo>
                  <a:cubicBezTo>
                    <a:pt x="0" y="7219"/>
                    <a:pt x="126" y="7826"/>
                    <a:pt x="523" y="8433"/>
                  </a:cubicBezTo>
                  <a:cubicBezTo>
                    <a:pt x="1255" y="9584"/>
                    <a:pt x="1883" y="10818"/>
                    <a:pt x="2532" y="11990"/>
                  </a:cubicBezTo>
                  <a:cubicBezTo>
                    <a:pt x="3034" y="11885"/>
                    <a:pt x="3473" y="11801"/>
                    <a:pt x="4017" y="11697"/>
                  </a:cubicBezTo>
                  <a:cubicBezTo>
                    <a:pt x="3934" y="11341"/>
                    <a:pt x="3871" y="10985"/>
                    <a:pt x="3787" y="10651"/>
                  </a:cubicBezTo>
                  <a:cubicBezTo>
                    <a:pt x="3557" y="9709"/>
                    <a:pt x="3285" y="8768"/>
                    <a:pt x="3076" y="7826"/>
                  </a:cubicBezTo>
                  <a:cubicBezTo>
                    <a:pt x="2888" y="7115"/>
                    <a:pt x="2783" y="6382"/>
                    <a:pt x="2553" y="5692"/>
                  </a:cubicBezTo>
                  <a:cubicBezTo>
                    <a:pt x="2343" y="5064"/>
                    <a:pt x="2155" y="4457"/>
                    <a:pt x="2030" y="3830"/>
                  </a:cubicBezTo>
                  <a:cubicBezTo>
                    <a:pt x="1779" y="2595"/>
                    <a:pt x="1402" y="1361"/>
                    <a:pt x="774" y="273"/>
                  </a:cubicBezTo>
                  <a:cubicBezTo>
                    <a:pt x="732" y="189"/>
                    <a:pt x="649" y="105"/>
                    <a:pt x="52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6"/>
            <p:cNvSpPr/>
            <p:nvPr/>
          </p:nvSpPr>
          <p:spPr>
            <a:xfrm>
              <a:off x="7703375" y="2377225"/>
              <a:ext cx="68025" cy="73325"/>
            </a:xfrm>
            <a:custGeom>
              <a:avLst/>
              <a:gdLst/>
              <a:ahLst/>
              <a:cxnLst/>
              <a:rect l="l" t="t" r="r" b="b"/>
              <a:pathLst>
                <a:path w="2721" h="2933" extrusionOk="0">
                  <a:moveTo>
                    <a:pt x="1821" y="1"/>
                  </a:moveTo>
                  <a:cubicBezTo>
                    <a:pt x="1256" y="105"/>
                    <a:pt x="984" y="377"/>
                    <a:pt x="670" y="628"/>
                  </a:cubicBezTo>
                  <a:cubicBezTo>
                    <a:pt x="272" y="942"/>
                    <a:pt x="0" y="1298"/>
                    <a:pt x="84" y="1842"/>
                  </a:cubicBezTo>
                  <a:cubicBezTo>
                    <a:pt x="105" y="2093"/>
                    <a:pt x="63" y="2344"/>
                    <a:pt x="63" y="2595"/>
                  </a:cubicBezTo>
                  <a:cubicBezTo>
                    <a:pt x="544" y="2700"/>
                    <a:pt x="1005" y="2825"/>
                    <a:pt x="1444" y="2888"/>
                  </a:cubicBezTo>
                  <a:cubicBezTo>
                    <a:pt x="1668" y="2911"/>
                    <a:pt x="1897" y="2933"/>
                    <a:pt x="2127" y="2933"/>
                  </a:cubicBezTo>
                  <a:cubicBezTo>
                    <a:pt x="2326" y="2933"/>
                    <a:pt x="2526" y="2916"/>
                    <a:pt x="2720" y="2867"/>
                  </a:cubicBezTo>
                  <a:cubicBezTo>
                    <a:pt x="2679" y="2721"/>
                    <a:pt x="2699" y="2658"/>
                    <a:pt x="2679" y="2616"/>
                  </a:cubicBezTo>
                  <a:cubicBezTo>
                    <a:pt x="2469" y="2344"/>
                    <a:pt x="2176" y="2135"/>
                    <a:pt x="1863" y="1989"/>
                  </a:cubicBezTo>
                  <a:cubicBezTo>
                    <a:pt x="1046" y="1633"/>
                    <a:pt x="942" y="1152"/>
                    <a:pt x="1507" y="419"/>
                  </a:cubicBezTo>
                  <a:lnTo>
                    <a:pt x="18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6"/>
            <p:cNvSpPr/>
            <p:nvPr/>
          </p:nvSpPr>
          <p:spPr>
            <a:xfrm>
              <a:off x="7181850" y="2002700"/>
              <a:ext cx="610475" cy="528875"/>
            </a:xfrm>
            <a:custGeom>
              <a:avLst/>
              <a:gdLst/>
              <a:ahLst/>
              <a:cxnLst/>
              <a:rect l="l" t="t" r="r" b="b"/>
              <a:pathLst>
                <a:path w="24419" h="21155" extrusionOk="0">
                  <a:moveTo>
                    <a:pt x="10483" y="7303"/>
                  </a:moveTo>
                  <a:cubicBezTo>
                    <a:pt x="10504" y="7135"/>
                    <a:pt x="10504" y="6989"/>
                    <a:pt x="10504" y="6801"/>
                  </a:cubicBezTo>
                  <a:cubicBezTo>
                    <a:pt x="10504" y="5650"/>
                    <a:pt x="10483" y="4499"/>
                    <a:pt x="10504" y="3348"/>
                  </a:cubicBezTo>
                  <a:cubicBezTo>
                    <a:pt x="10504" y="2993"/>
                    <a:pt x="10588" y="2595"/>
                    <a:pt x="10651" y="2218"/>
                  </a:cubicBezTo>
                  <a:cubicBezTo>
                    <a:pt x="10672" y="1946"/>
                    <a:pt x="10755" y="1653"/>
                    <a:pt x="10755" y="1360"/>
                  </a:cubicBezTo>
                  <a:cubicBezTo>
                    <a:pt x="10755" y="1047"/>
                    <a:pt x="10860" y="796"/>
                    <a:pt x="11006" y="524"/>
                  </a:cubicBezTo>
                  <a:cubicBezTo>
                    <a:pt x="11236" y="105"/>
                    <a:pt x="11760" y="0"/>
                    <a:pt x="12136" y="335"/>
                  </a:cubicBezTo>
                  <a:cubicBezTo>
                    <a:pt x="12324" y="524"/>
                    <a:pt x="12471" y="733"/>
                    <a:pt x="12596" y="963"/>
                  </a:cubicBezTo>
                  <a:cubicBezTo>
                    <a:pt x="13287" y="2156"/>
                    <a:pt x="13705" y="3453"/>
                    <a:pt x="13957" y="4792"/>
                  </a:cubicBezTo>
                  <a:cubicBezTo>
                    <a:pt x="14103" y="5357"/>
                    <a:pt x="14270" y="5922"/>
                    <a:pt x="14459" y="6487"/>
                  </a:cubicBezTo>
                  <a:cubicBezTo>
                    <a:pt x="14689" y="7240"/>
                    <a:pt x="14835" y="8035"/>
                    <a:pt x="15045" y="8788"/>
                  </a:cubicBezTo>
                  <a:cubicBezTo>
                    <a:pt x="15317" y="9897"/>
                    <a:pt x="15609" y="11006"/>
                    <a:pt x="15923" y="12115"/>
                  </a:cubicBezTo>
                  <a:cubicBezTo>
                    <a:pt x="16007" y="12366"/>
                    <a:pt x="16133" y="12576"/>
                    <a:pt x="16258" y="12848"/>
                  </a:cubicBezTo>
                  <a:cubicBezTo>
                    <a:pt x="16425" y="12868"/>
                    <a:pt x="16551" y="12931"/>
                    <a:pt x="16698" y="12952"/>
                  </a:cubicBezTo>
                  <a:cubicBezTo>
                    <a:pt x="17304" y="13036"/>
                    <a:pt x="17848" y="13245"/>
                    <a:pt x="18371" y="13517"/>
                  </a:cubicBezTo>
                  <a:cubicBezTo>
                    <a:pt x="18518" y="13601"/>
                    <a:pt x="18643" y="13684"/>
                    <a:pt x="18769" y="13705"/>
                  </a:cubicBezTo>
                  <a:cubicBezTo>
                    <a:pt x="19522" y="13936"/>
                    <a:pt x="20087" y="14438"/>
                    <a:pt x="20506" y="15128"/>
                  </a:cubicBezTo>
                  <a:cubicBezTo>
                    <a:pt x="20527" y="15170"/>
                    <a:pt x="20589" y="15191"/>
                    <a:pt x="20652" y="15296"/>
                  </a:cubicBezTo>
                  <a:cubicBezTo>
                    <a:pt x="20799" y="15212"/>
                    <a:pt x="20945" y="15149"/>
                    <a:pt x="21050" y="15024"/>
                  </a:cubicBezTo>
                  <a:cubicBezTo>
                    <a:pt x="21594" y="14459"/>
                    <a:pt x="22368" y="14249"/>
                    <a:pt x="23037" y="13894"/>
                  </a:cubicBezTo>
                  <a:cubicBezTo>
                    <a:pt x="23226" y="13789"/>
                    <a:pt x="23519" y="13831"/>
                    <a:pt x="23728" y="13873"/>
                  </a:cubicBezTo>
                  <a:cubicBezTo>
                    <a:pt x="24063" y="13915"/>
                    <a:pt x="24251" y="14291"/>
                    <a:pt x="24084" y="14605"/>
                  </a:cubicBezTo>
                  <a:cubicBezTo>
                    <a:pt x="24000" y="14752"/>
                    <a:pt x="23874" y="14856"/>
                    <a:pt x="23749" y="14982"/>
                  </a:cubicBezTo>
                  <a:cubicBezTo>
                    <a:pt x="23414" y="15296"/>
                    <a:pt x="23100" y="15651"/>
                    <a:pt x="22891" y="16091"/>
                  </a:cubicBezTo>
                  <a:cubicBezTo>
                    <a:pt x="23268" y="16405"/>
                    <a:pt x="23644" y="16718"/>
                    <a:pt x="23979" y="17011"/>
                  </a:cubicBezTo>
                  <a:cubicBezTo>
                    <a:pt x="24376" y="17304"/>
                    <a:pt x="24418" y="17744"/>
                    <a:pt x="24376" y="18204"/>
                  </a:cubicBezTo>
                  <a:cubicBezTo>
                    <a:pt x="24335" y="18476"/>
                    <a:pt x="24188" y="18643"/>
                    <a:pt x="23937" y="18685"/>
                  </a:cubicBezTo>
                  <a:cubicBezTo>
                    <a:pt x="23268" y="18706"/>
                    <a:pt x="22619" y="18790"/>
                    <a:pt x="21991" y="18622"/>
                  </a:cubicBezTo>
                  <a:cubicBezTo>
                    <a:pt x="21343" y="18476"/>
                    <a:pt x="20715" y="18476"/>
                    <a:pt x="20003" y="18434"/>
                  </a:cubicBezTo>
                  <a:cubicBezTo>
                    <a:pt x="19376" y="19271"/>
                    <a:pt x="18455" y="19731"/>
                    <a:pt x="17555" y="20213"/>
                  </a:cubicBezTo>
                  <a:cubicBezTo>
                    <a:pt x="17283" y="20380"/>
                    <a:pt x="17032" y="20464"/>
                    <a:pt x="16739" y="20506"/>
                  </a:cubicBezTo>
                  <a:cubicBezTo>
                    <a:pt x="15944" y="20694"/>
                    <a:pt x="15170" y="20736"/>
                    <a:pt x="14375" y="20715"/>
                  </a:cubicBezTo>
                  <a:cubicBezTo>
                    <a:pt x="14312" y="20715"/>
                    <a:pt x="14208" y="20715"/>
                    <a:pt x="14124" y="20736"/>
                  </a:cubicBezTo>
                  <a:cubicBezTo>
                    <a:pt x="13015" y="21154"/>
                    <a:pt x="11906" y="20924"/>
                    <a:pt x="10797" y="20882"/>
                  </a:cubicBezTo>
                  <a:cubicBezTo>
                    <a:pt x="10023" y="20840"/>
                    <a:pt x="9249" y="20527"/>
                    <a:pt x="8475" y="20380"/>
                  </a:cubicBezTo>
                  <a:cubicBezTo>
                    <a:pt x="7659" y="20213"/>
                    <a:pt x="7010" y="19794"/>
                    <a:pt x="6508" y="19125"/>
                  </a:cubicBezTo>
                  <a:cubicBezTo>
                    <a:pt x="5650" y="19166"/>
                    <a:pt x="4813" y="19313"/>
                    <a:pt x="4081" y="19836"/>
                  </a:cubicBezTo>
                  <a:cubicBezTo>
                    <a:pt x="3955" y="19941"/>
                    <a:pt x="3767" y="19962"/>
                    <a:pt x="3578" y="20045"/>
                  </a:cubicBezTo>
                  <a:cubicBezTo>
                    <a:pt x="3181" y="20171"/>
                    <a:pt x="2762" y="20213"/>
                    <a:pt x="2428" y="20485"/>
                  </a:cubicBezTo>
                  <a:cubicBezTo>
                    <a:pt x="2323" y="20568"/>
                    <a:pt x="2135" y="20589"/>
                    <a:pt x="2009" y="20589"/>
                  </a:cubicBezTo>
                  <a:cubicBezTo>
                    <a:pt x="1800" y="20610"/>
                    <a:pt x="1653" y="20673"/>
                    <a:pt x="1465" y="20819"/>
                  </a:cubicBezTo>
                  <a:cubicBezTo>
                    <a:pt x="1235" y="21029"/>
                    <a:pt x="942" y="20924"/>
                    <a:pt x="816" y="20673"/>
                  </a:cubicBezTo>
                  <a:cubicBezTo>
                    <a:pt x="754" y="20527"/>
                    <a:pt x="670" y="20380"/>
                    <a:pt x="712" y="20255"/>
                  </a:cubicBezTo>
                  <a:cubicBezTo>
                    <a:pt x="775" y="19041"/>
                    <a:pt x="419" y="17911"/>
                    <a:pt x="210" y="16760"/>
                  </a:cubicBezTo>
                  <a:cubicBezTo>
                    <a:pt x="147" y="16488"/>
                    <a:pt x="84" y="16195"/>
                    <a:pt x="42" y="15902"/>
                  </a:cubicBezTo>
                  <a:cubicBezTo>
                    <a:pt x="21" y="15693"/>
                    <a:pt x="0" y="15484"/>
                    <a:pt x="21" y="15296"/>
                  </a:cubicBezTo>
                  <a:cubicBezTo>
                    <a:pt x="84" y="14731"/>
                    <a:pt x="314" y="14521"/>
                    <a:pt x="879" y="14563"/>
                  </a:cubicBezTo>
                  <a:cubicBezTo>
                    <a:pt x="1340" y="14584"/>
                    <a:pt x="1779" y="14647"/>
                    <a:pt x="2197" y="14814"/>
                  </a:cubicBezTo>
                  <a:cubicBezTo>
                    <a:pt x="3390" y="15191"/>
                    <a:pt x="4645" y="15024"/>
                    <a:pt x="5901" y="15065"/>
                  </a:cubicBezTo>
                  <a:cubicBezTo>
                    <a:pt x="5901" y="14919"/>
                    <a:pt x="5964" y="14814"/>
                    <a:pt x="5943" y="14689"/>
                  </a:cubicBezTo>
                  <a:cubicBezTo>
                    <a:pt x="5441" y="13057"/>
                    <a:pt x="5231" y="11341"/>
                    <a:pt x="4938" y="9688"/>
                  </a:cubicBezTo>
                  <a:cubicBezTo>
                    <a:pt x="4792" y="8705"/>
                    <a:pt x="4645" y="7763"/>
                    <a:pt x="4520" y="6801"/>
                  </a:cubicBezTo>
                  <a:cubicBezTo>
                    <a:pt x="4436" y="6236"/>
                    <a:pt x="4415" y="5629"/>
                    <a:pt x="4394" y="5043"/>
                  </a:cubicBezTo>
                  <a:cubicBezTo>
                    <a:pt x="4353" y="4060"/>
                    <a:pt x="4394" y="3034"/>
                    <a:pt x="4394" y="2051"/>
                  </a:cubicBezTo>
                  <a:cubicBezTo>
                    <a:pt x="4394" y="1779"/>
                    <a:pt x="4353" y="1486"/>
                    <a:pt x="4625" y="1340"/>
                  </a:cubicBezTo>
                  <a:cubicBezTo>
                    <a:pt x="4918" y="1172"/>
                    <a:pt x="5231" y="1277"/>
                    <a:pt x="5441" y="1486"/>
                  </a:cubicBezTo>
                  <a:cubicBezTo>
                    <a:pt x="5985" y="1988"/>
                    <a:pt x="6487" y="2511"/>
                    <a:pt x="6968" y="3055"/>
                  </a:cubicBezTo>
                  <a:cubicBezTo>
                    <a:pt x="7219" y="3327"/>
                    <a:pt x="7407" y="3641"/>
                    <a:pt x="7659" y="3871"/>
                  </a:cubicBezTo>
                  <a:cubicBezTo>
                    <a:pt x="8349" y="4520"/>
                    <a:pt x="8893" y="5294"/>
                    <a:pt x="9395" y="6089"/>
                  </a:cubicBezTo>
                  <a:cubicBezTo>
                    <a:pt x="9646" y="6550"/>
                    <a:pt x="9939" y="7010"/>
                    <a:pt x="10232" y="7449"/>
                  </a:cubicBezTo>
                  <a:cubicBezTo>
                    <a:pt x="10379" y="7324"/>
                    <a:pt x="10441" y="7324"/>
                    <a:pt x="10483" y="7303"/>
                  </a:cubicBezTo>
                  <a:close/>
                  <a:moveTo>
                    <a:pt x="5336" y="2469"/>
                  </a:moveTo>
                  <a:cubicBezTo>
                    <a:pt x="5420" y="4185"/>
                    <a:pt x="5169" y="5754"/>
                    <a:pt x="5587" y="7240"/>
                  </a:cubicBezTo>
                  <a:cubicBezTo>
                    <a:pt x="5671" y="7303"/>
                    <a:pt x="5692" y="7324"/>
                    <a:pt x="5734" y="7324"/>
                  </a:cubicBezTo>
                  <a:cubicBezTo>
                    <a:pt x="6152" y="7428"/>
                    <a:pt x="6591" y="7533"/>
                    <a:pt x="7010" y="7638"/>
                  </a:cubicBezTo>
                  <a:cubicBezTo>
                    <a:pt x="7240" y="7700"/>
                    <a:pt x="7366" y="7868"/>
                    <a:pt x="7345" y="8077"/>
                  </a:cubicBezTo>
                  <a:cubicBezTo>
                    <a:pt x="7324" y="8286"/>
                    <a:pt x="7156" y="8370"/>
                    <a:pt x="6989" y="8370"/>
                  </a:cubicBezTo>
                  <a:cubicBezTo>
                    <a:pt x="6717" y="8370"/>
                    <a:pt x="6466" y="8328"/>
                    <a:pt x="6194" y="8286"/>
                  </a:cubicBezTo>
                  <a:cubicBezTo>
                    <a:pt x="6068" y="8265"/>
                    <a:pt x="5964" y="8119"/>
                    <a:pt x="5775" y="8286"/>
                  </a:cubicBezTo>
                  <a:cubicBezTo>
                    <a:pt x="5901" y="8893"/>
                    <a:pt x="5859" y="9542"/>
                    <a:pt x="6110" y="10148"/>
                  </a:cubicBezTo>
                  <a:cubicBezTo>
                    <a:pt x="6298" y="10169"/>
                    <a:pt x="6508" y="10148"/>
                    <a:pt x="6633" y="10232"/>
                  </a:cubicBezTo>
                  <a:cubicBezTo>
                    <a:pt x="6822" y="10316"/>
                    <a:pt x="6989" y="10441"/>
                    <a:pt x="7114" y="10588"/>
                  </a:cubicBezTo>
                  <a:cubicBezTo>
                    <a:pt x="7261" y="10797"/>
                    <a:pt x="7114" y="11069"/>
                    <a:pt x="6842" y="11111"/>
                  </a:cubicBezTo>
                  <a:cubicBezTo>
                    <a:pt x="6675" y="11153"/>
                    <a:pt x="6466" y="10943"/>
                    <a:pt x="6257" y="11174"/>
                  </a:cubicBezTo>
                  <a:cubicBezTo>
                    <a:pt x="6298" y="11446"/>
                    <a:pt x="6215" y="11801"/>
                    <a:pt x="6424" y="12073"/>
                  </a:cubicBezTo>
                  <a:cubicBezTo>
                    <a:pt x="6717" y="12157"/>
                    <a:pt x="6989" y="12262"/>
                    <a:pt x="7261" y="12345"/>
                  </a:cubicBezTo>
                  <a:cubicBezTo>
                    <a:pt x="7449" y="12387"/>
                    <a:pt x="7679" y="12387"/>
                    <a:pt x="7868" y="12471"/>
                  </a:cubicBezTo>
                  <a:cubicBezTo>
                    <a:pt x="7951" y="12492"/>
                    <a:pt x="8035" y="12659"/>
                    <a:pt x="8035" y="12743"/>
                  </a:cubicBezTo>
                  <a:cubicBezTo>
                    <a:pt x="8035" y="12848"/>
                    <a:pt x="7951" y="12973"/>
                    <a:pt x="7847" y="12994"/>
                  </a:cubicBezTo>
                  <a:cubicBezTo>
                    <a:pt x="7721" y="13057"/>
                    <a:pt x="7554" y="13078"/>
                    <a:pt x="7428" y="13078"/>
                  </a:cubicBezTo>
                  <a:lnTo>
                    <a:pt x="6591" y="13078"/>
                  </a:lnTo>
                  <a:cubicBezTo>
                    <a:pt x="6696" y="13517"/>
                    <a:pt x="6801" y="13915"/>
                    <a:pt x="6905" y="14312"/>
                  </a:cubicBezTo>
                  <a:cubicBezTo>
                    <a:pt x="7010" y="14752"/>
                    <a:pt x="7219" y="15149"/>
                    <a:pt x="7575" y="15400"/>
                  </a:cubicBezTo>
                  <a:cubicBezTo>
                    <a:pt x="7659" y="15463"/>
                    <a:pt x="7742" y="15505"/>
                    <a:pt x="7784" y="15568"/>
                  </a:cubicBezTo>
                  <a:cubicBezTo>
                    <a:pt x="7972" y="15777"/>
                    <a:pt x="7847" y="16133"/>
                    <a:pt x="7554" y="16153"/>
                  </a:cubicBezTo>
                  <a:cubicBezTo>
                    <a:pt x="7428" y="16195"/>
                    <a:pt x="7219" y="16195"/>
                    <a:pt x="7135" y="16091"/>
                  </a:cubicBezTo>
                  <a:cubicBezTo>
                    <a:pt x="6801" y="15693"/>
                    <a:pt x="6319" y="15777"/>
                    <a:pt x="5901" y="15777"/>
                  </a:cubicBezTo>
                  <a:lnTo>
                    <a:pt x="4227" y="15777"/>
                  </a:lnTo>
                  <a:cubicBezTo>
                    <a:pt x="3599" y="15777"/>
                    <a:pt x="3013" y="15714"/>
                    <a:pt x="2407" y="15568"/>
                  </a:cubicBezTo>
                  <a:cubicBezTo>
                    <a:pt x="2030" y="15463"/>
                    <a:pt x="1674" y="15400"/>
                    <a:pt x="1256" y="15317"/>
                  </a:cubicBezTo>
                  <a:cubicBezTo>
                    <a:pt x="1256" y="15568"/>
                    <a:pt x="1235" y="15714"/>
                    <a:pt x="1256" y="15902"/>
                  </a:cubicBezTo>
                  <a:lnTo>
                    <a:pt x="1570" y="17472"/>
                  </a:lnTo>
                  <a:cubicBezTo>
                    <a:pt x="1716" y="18204"/>
                    <a:pt x="1863" y="18957"/>
                    <a:pt x="1988" y="19690"/>
                  </a:cubicBezTo>
                  <a:cubicBezTo>
                    <a:pt x="2072" y="19690"/>
                    <a:pt x="2135" y="19710"/>
                    <a:pt x="2177" y="19690"/>
                  </a:cubicBezTo>
                  <a:cubicBezTo>
                    <a:pt x="2909" y="19250"/>
                    <a:pt x="3788" y="19166"/>
                    <a:pt x="4478" y="18643"/>
                  </a:cubicBezTo>
                  <a:cubicBezTo>
                    <a:pt x="4541" y="18602"/>
                    <a:pt x="4625" y="18560"/>
                    <a:pt x="4708" y="18539"/>
                  </a:cubicBezTo>
                  <a:cubicBezTo>
                    <a:pt x="5169" y="18392"/>
                    <a:pt x="5650" y="18225"/>
                    <a:pt x="6110" y="18099"/>
                  </a:cubicBezTo>
                  <a:cubicBezTo>
                    <a:pt x="6612" y="17974"/>
                    <a:pt x="7094" y="18016"/>
                    <a:pt x="7407" y="18455"/>
                  </a:cubicBezTo>
                  <a:cubicBezTo>
                    <a:pt x="7659" y="18832"/>
                    <a:pt x="7993" y="19041"/>
                    <a:pt x="8370" y="19187"/>
                  </a:cubicBezTo>
                  <a:cubicBezTo>
                    <a:pt x="9521" y="19669"/>
                    <a:pt x="10713" y="19962"/>
                    <a:pt x="11969" y="19920"/>
                  </a:cubicBezTo>
                  <a:cubicBezTo>
                    <a:pt x="12492" y="19920"/>
                    <a:pt x="13057" y="19920"/>
                    <a:pt x="13538" y="19794"/>
                  </a:cubicBezTo>
                  <a:cubicBezTo>
                    <a:pt x="13998" y="19690"/>
                    <a:pt x="14417" y="19627"/>
                    <a:pt x="14856" y="19627"/>
                  </a:cubicBezTo>
                  <a:cubicBezTo>
                    <a:pt x="15881" y="19648"/>
                    <a:pt x="16781" y="19376"/>
                    <a:pt x="17723" y="18936"/>
                  </a:cubicBezTo>
                  <a:cubicBezTo>
                    <a:pt x="18560" y="18539"/>
                    <a:pt x="19146" y="17890"/>
                    <a:pt x="19773" y="17283"/>
                  </a:cubicBezTo>
                  <a:cubicBezTo>
                    <a:pt x="20003" y="17074"/>
                    <a:pt x="20108" y="16760"/>
                    <a:pt x="20024" y="16488"/>
                  </a:cubicBezTo>
                  <a:cubicBezTo>
                    <a:pt x="19857" y="15881"/>
                    <a:pt x="19857" y="15191"/>
                    <a:pt x="19334" y="14647"/>
                  </a:cubicBezTo>
                  <a:cubicBezTo>
                    <a:pt x="18832" y="14731"/>
                    <a:pt x="18413" y="14438"/>
                    <a:pt x="17974" y="14208"/>
                  </a:cubicBezTo>
                  <a:cubicBezTo>
                    <a:pt x="16760" y="13580"/>
                    <a:pt x="15505" y="13412"/>
                    <a:pt x="14208" y="13684"/>
                  </a:cubicBezTo>
                  <a:cubicBezTo>
                    <a:pt x="13789" y="13768"/>
                    <a:pt x="13392" y="13789"/>
                    <a:pt x="12994" y="13664"/>
                  </a:cubicBezTo>
                  <a:lnTo>
                    <a:pt x="12366" y="12555"/>
                  </a:lnTo>
                  <a:cubicBezTo>
                    <a:pt x="11927" y="11739"/>
                    <a:pt x="11508" y="10943"/>
                    <a:pt x="11069" y="10148"/>
                  </a:cubicBezTo>
                  <a:cubicBezTo>
                    <a:pt x="10274" y="8788"/>
                    <a:pt x="9458" y="7491"/>
                    <a:pt x="8663" y="6131"/>
                  </a:cubicBezTo>
                  <a:cubicBezTo>
                    <a:pt x="8265" y="5462"/>
                    <a:pt x="7784" y="4876"/>
                    <a:pt x="7240" y="4311"/>
                  </a:cubicBezTo>
                  <a:cubicBezTo>
                    <a:pt x="6947" y="4039"/>
                    <a:pt x="6696" y="3683"/>
                    <a:pt x="6466" y="3369"/>
                  </a:cubicBezTo>
                  <a:cubicBezTo>
                    <a:pt x="6110" y="3139"/>
                    <a:pt x="5838" y="2825"/>
                    <a:pt x="5336" y="2469"/>
                  </a:cubicBezTo>
                  <a:close/>
                  <a:moveTo>
                    <a:pt x="15107" y="12785"/>
                  </a:moveTo>
                  <a:cubicBezTo>
                    <a:pt x="15045" y="12429"/>
                    <a:pt x="14961" y="12094"/>
                    <a:pt x="14877" y="11739"/>
                  </a:cubicBezTo>
                  <a:cubicBezTo>
                    <a:pt x="14647" y="10797"/>
                    <a:pt x="14375" y="9855"/>
                    <a:pt x="14166" y="8914"/>
                  </a:cubicBezTo>
                  <a:cubicBezTo>
                    <a:pt x="13998" y="8223"/>
                    <a:pt x="13894" y="7491"/>
                    <a:pt x="13643" y="6780"/>
                  </a:cubicBezTo>
                  <a:cubicBezTo>
                    <a:pt x="13433" y="6152"/>
                    <a:pt x="13266" y="5545"/>
                    <a:pt x="13120" y="4917"/>
                  </a:cubicBezTo>
                  <a:cubicBezTo>
                    <a:pt x="12868" y="3683"/>
                    <a:pt x="12492" y="2469"/>
                    <a:pt x="11864" y="1360"/>
                  </a:cubicBezTo>
                  <a:cubicBezTo>
                    <a:pt x="11822" y="1277"/>
                    <a:pt x="11739" y="1214"/>
                    <a:pt x="11613" y="1109"/>
                  </a:cubicBezTo>
                  <a:cubicBezTo>
                    <a:pt x="11236" y="2574"/>
                    <a:pt x="11111" y="3976"/>
                    <a:pt x="11278" y="5399"/>
                  </a:cubicBezTo>
                  <a:cubicBezTo>
                    <a:pt x="11341" y="5441"/>
                    <a:pt x="11404" y="5462"/>
                    <a:pt x="11446" y="5503"/>
                  </a:cubicBezTo>
                  <a:cubicBezTo>
                    <a:pt x="11655" y="5566"/>
                    <a:pt x="11927" y="5650"/>
                    <a:pt x="11864" y="5964"/>
                  </a:cubicBezTo>
                  <a:cubicBezTo>
                    <a:pt x="11843" y="6298"/>
                    <a:pt x="11550" y="6236"/>
                    <a:pt x="11341" y="6278"/>
                  </a:cubicBezTo>
                  <a:cubicBezTo>
                    <a:pt x="11320" y="6278"/>
                    <a:pt x="11299" y="6298"/>
                    <a:pt x="11278" y="6340"/>
                  </a:cubicBezTo>
                  <a:lnTo>
                    <a:pt x="11278" y="7010"/>
                  </a:lnTo>
                  <a:cubicBezTo>
                    <a:pt x="11425" y="7031"/>
                    <a:pt x="11550" y="7010"/>
                    <a:pt x="11634" y="7073"/>
                  </a:cubicBezTo>
                  <a:cubicBezTo>
                    <a:pt x="11760" y="7114"/>
                    <a:pt x="11906" y="7198"/>
                    <a:pt x="11969" y="7303"/>
                  </a:cubicBezTo>
                  <a:cubicBezTo>
                    <a:pt x="12032" y="7386"/>
                    <a:pt x="12032" y="7533"/>
                    <a:pt x="11969" y="7617"/>
                  </a:cubicBezTo>
                  <a:cubicBezTo>
                    <a:pt x="11927" y="7700"/>
                    <a:pt x="11760" y="7721"/>
                    <a:pt x="11697" y="7721"/>
                  </a:cubicBezTo>
                  <a:cubicBezTo>
                    <a:pt x="11529" y="7700"/>
                    <a:pt x="11404" y="7617"/>
                    <a:pt x="11236" y="7554"/>
                  </a:cubicBezTo>
                  <a:cubicBezTo>
                    <a:pt x="11069" y="8328"/>
                    <a:pt x="11195" y="8914"/>
                    <a:pt x="11592" y="9521"/>
                  </a:cubicBezTo>
                  <a:cubicBezTo>
                    <a:pt x="12324" y="10671"/>
                    <a:pt x="12952" y="11906"/>
                    <a:pt x="13601" y="13078"/>
                  </a:cubicBezTo>
                  <a:cubicBezTo>
                    <a:pt x="14103" y="12973"/>
                    <a:pt x="14563" y="12889"/>
                    <a:pt x="15107" y="12785"/>
                  </a:cubicBezTo>
                  <a:close/>
                  <a:moveTo>
                    <a:pt x="22640" y="14961"/>
                  </a:moveTo>
                  <a:cubicBezTo>
                    <a:pt x="22096" y="15065"/>
                    <a:pt x="21803" y="15337"/>
                    <a:pt x="21489" y="15589"/>
                  </a:cubicBezTo>
                  <a:cubicBezTo>
                    <a:pt x="21112" y="15902"/>
                    <a:pt x="20840" y="16237"/>
                    <a:pt x="20924" y="16802"/>
                  </a:cubicBezTo>
                  <a:cubicBezTo>
                    <a:pt x="20945" y="17053"/>
                    <a:pt x="20903" y="17283"/>
                    <a:pt x="20903" y="17555"/>
                  </a:cubicBezTo>
                  <a:cubicBezTo>
                    <a:pt x="21384" y="17660"/>
                    <a:pt x="21845" y="17786"/>
                    <a:pt x="22284" y="17848"/>
                  </a:cubicBezTo>
                  <a:cubicBezTo>
                    <a:pt x="22703" y="17890"/>
                    <a:pt x="23142" y="17911"/>
                    <a:pt x="23560" y="17806"/>
                  </a:cubicBezTo>
                  <a:cubicBezTo>
                    <a:pt x="23560" y="17702"/>
                    <a:pt x="23560" y="17639"/>
                    <a:pt x="23540" y="17597"/>
                  </a:cubicBezTo>
                  <a:cubicBezTo>
                    <a:pt x="23330" y="17325"/>
                    <a:pt x="23037" y="17116"/>
                    <a:pt x="22724" y="16970"/>
                  </a:cubicBezTo>
                  <a:cubicBezTo>
                    <a:pt x="21907" y="16614"/>
                    <a:pt x="21803" y="16133"/>
                    <a:pt x="22368" y="15400"/>
                  </a:cubicBezTo>
                  <a:cubicBezTo>
                    <a:pt x="22410" y="15296"/>
                    <a:pt x="22493" y="15191"/>
                    <a:pt x="22640" y="14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6"/>
            <p:cNvSpPr/>
            <p:nvPr/>
          </p:nvSpPr>
          <p:spPr>
            <a:xfrm>
              <a:off x="7566325" y="2381425"/>
              <a:ext cx="63825" cy="61750"/>
            </a:xfrm>
            <a:custGeom>
              <a:avLst/>
              <a:gdLst/>
              <a:ahLst/>
              <a:cxnLst/>
              <a:rect l="l" t="t" r="r" b="b"/>
              <a:pathLst>
                <a:path w="2553" h="2470" extrusionOk="0">
                  <a:moveTo>
                    <a:pt x="1277" y="0"/>
                  </a:moveTo>
                  <a:cubicBezTo>
                    <a:pt x="1695" y="0"/>
                    <a:pt x="2197" y="314"/>
                    <a:pt x="2302" y="712"/>
                  </a:cubicBezTo>
                  <a:cubicBezTo>
                    <a:pt x="2407" y="1046"/>
                    <a:pt x="2490" y="1381"/>
                    <a:pt x="2532" y="1716"/>
                  </a:cubicBezTo>
                  <a:cubicBezTo>
                    <a:pt x="2553" y="1800"/>
                    <a:pt x="2532" y="1904"/>
                    <a:pt x="2511" y="1988"/>
                  </a:cubicBezTo>
                  <a:cubicBezTo>
                    <a:pt x="2448" y="2197"/>
                    <a:pt x="2135" y="2302"/>
                    <a:pt x="2009" y="2134"/>
                  </a:cubicBezTo>
                  <a:cubicBezTo>
                    <a:pt x="1779" y="1904"/>
                    <a:pt x="1611" y="1611"/>
                    <a:pt x="1591" y="1276"/>
                  </a:cubicBezTo>
                  <a:cubicBezTo>
                    <a:pt x="1591" y="1088"/>
                    <a:pt x="1549" y="942"/>
                    <a:pt x="1465" y="774"/>
                  </a:cubicBezTo>
                  <a:cubicBezTo>
                    <a:pt x="1360" y="544"/>
                    <a:pt x="1046" y="523"/>
                    <a:pt x="858" y="691"/>
                  </a:cubicBezTo>
                  <a:cubicBezTo>
                    <a:pt x="649" y="900"/>
                    <a:pt x="523" y="1172"/>
                    <a:pt x="523" y="1486"/>
                  </a:cubicBezTo>
                  <a:cubicBezTo>
                    <a:pt x="523" y="1737"/>
                    <a:pt x="482" y="2009"/>
                    <a:pt x="461" y="2260"/>
                  </a:cubicBezTo>
                  <a:cubicBezTo>
                    <a:pt x="440" y="2344"/>
                    <a:pt x="335" y="2427"/>
                    <a:pt x="230" y="2469"/>
                  </a:cubicBezTo>
                  <a:cubicBezTo>
                    <a:pt x="210" y="2469"/>
                    <a:pt x="63" y="2365"/>
                    <a:pt x="63" y="2323"/>
                  </a:cubicBezTo>
                  <a:cubicBezTo>
                    <a:pt x="0" y="1779"/>
                    <a:pt x="0" y="1235"/>
                    <a:pt x="230" y="670"/>
                  </a:cubicBezTo>
                  <a:cubicBezTo>
                    <a:pt x="502" y="126"/>
                    <a:pt x="712" y="0"/>
                    <a:pt x="1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5" name="Google Shape;1295;p56"/>
          <p:cNvGrpSpPr/>
          <p:nvPr/>
        </p:nvGrpSpPr>
        <p:grpSpPr>
          <a:xfrm rot="8281202" flipH="1">
            <a:off x="1629071" y="646289"/>
            <a:ext cx="407382" cy="1159252"/>
            <a:chOff x="1474325" y="1168675"/>
            <a:chExt cx="407425" cy="1159375"/>
          </a:xfrm>
        </p:grpSpPr>
        <p:sp>
          <p:nvSpPr>
            <p:cNvPr id="1296" name="Google Shape;1296;p56"/>
            <p:cNvSpPr/>
            <p:nvPr/>
          </p:nvSpPr>
          <p:spPr>
            <a:xfrm flipH="1">
              <a:off x="1751250" y="1216700"/>
              <a:ext cx="55175" cy="52225"/>
            </a:xfrm>
            <a:custGeom>
              <a:avLst/>
              <a:gdLst/>
              <a:ahLst/>
              <a:cxnLst/>
              <a:rect l="l" t="t" r="r" b="b"/>
              <a:pathLst>
                <a:path w="2207" h="2089" extrusionOk="0">
                  <a:moveTo>
                    <a:pt x="1661" y="190"/>
                  </a:moveTo>
                  <a:cubicBezTo>
                    <a:pt x="2206" y="499"/>
                    <a:pt x="2183" y="949"/>
                    <a:pt x="1850" y="1543"/>
                  </a:cubicBezTo>
                  <a:cubicBezTo>
                    <a:pt x="1589" y="1922"/>
                    <a:pt x="1068" y="2088"/>
                    <a:pt x="641" y="1875"/>
                  </a:cubicBezTo>
                  <a:cubicBezTo>
                    <a:pt x="237" y="1685"/>
                    <a:pt x="0" y="1234"/>
                    <a:pt x="95" y="807"/>
                  </a:cubicBezTo>
                  <a:cubicBezTo>
                    <a:pt x="166" y="333"/>
                    <a:pt x="593" y="1"/>
                    <a:pt x="1068" y="24"/>
                  </a:cubicBezTo>
                  <a:cubicBezTo>
                    <a:pt x="1281" y="48"/>
                    <a:pt x="1471" y="119"/>
                    <a:pt x="1661" y="190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6"/>
            <p:cNvSpPr/>
            <p:nvPr/>
          </p:nvSpPr>
          <p:spPr>
            <a:xfrm flipH="1">
              <a:off x="1594700" y="1504900"/>
              <a:ext cx="51025" cy="51025"/>
            </a:xfrm>
            <a:custGeom>
              <a:avLst/>
              <a:gdLst/>
              <a:ahLst/>
              <a:cxnLst/>
              <a:rect l="l" t="t" r="r" b="b"/>
              <a:pathLst>
                <a:path w="2041" h="2041" extrusionOk="0">
                  <a:moveTo>
                    <a:pt x="1495" y="262"/>
                  </a:moveTo>
                  <a:cubicBezTo>
                    <a:pt x="1922" y="523"/>
                    <a:pt x="2041" y="1092"/>
                    <a:pt x="1780" y="1495"/>
                  </a:cubicBezTo>
                  <a:cubicBezTo>
                    <a:pt x="1495" y="1922"/>
                    <a:pt x="949" y="2041"/>
                    <a:pt x="522" y="1756"/>
                  </a:cubicBezTo>
                  <a:cubicBezTo>
                    <a:pt x="119" y="1495"/>
                    <a:pt x="1" y="926"/>
                    <a:pt x="261" y="523"/>
                  </a:cubicBezTo>
                  <a:cubicBezTo>
                    <a:pt x="522" y="120"/>
                    <a:pt x="1092" y="1"/>
                    <a:pt x="1495" y="262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6"/>
            <p:cNvSpPr/>
            <p:nvPr/>
          </p:nvSpPr>
          <p:spPr>
            <a:xfrm flipH="1">
              <a:off x="1592925" y="1618775"/>
              <a:ext cx="74150" cy="68225"/>
            </a:xfrm>
            <a:custGeom>
              <a:avLst/>
              <a:gdLst/>
              <a:ahLst/>
              <a:cxnLst/>
              <a:rect l="l" t="t" r="r" b="b"/>
              <a:pathLst>
                <a:path w="2966" h="2729" extrusionOk="0">
                  <a:moveTo>
                    <a:pt x="1922" y="570"/>
                  </a:moveTo>
                  <a:cubicBezTo>
                    <a:pt x="2966" y="1139"/>
                    <a:pt x="2088" y="2728"/>
                    <a:pt x="1044" y="2159"/>
                  </a:cubicBezTo>
                  <a:cubicBezTo>
                    <a:pt x="1" y="1566"/>
                    <a:pt x="855" y="0"/>
                    <a:pt x="1922" y="570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6"/>
            <p:cNvSpPr/>
            <p:nvPr/>
          </p:nvSpPr>
          <p:spPr>
            <a:xfrm flipH="1">
              <a:off x="1800475" y="1719000"/>
              <a:ext cx="58725" cy="61100"/>
            </a:xfrm>
            <a:custGeom>
              <a:avLst/>
              <a:gdLst/>
              <a:ahLst/>
              <a:cxnLst/>
              <a:rect l="l" t="t" r="r" b="b"/>
              <a:pathLst>
                <a:path w="2349" h="2444" extrusionOk="0">
                  <a:moveTo>
                    <a:pt x="1755" y="237"/>
                  </a:moveTo>
                  <a:cubicBezTo>
                    <a:pt x="2182" y="475"/>
                    <a:pt x="2348" y="996"/>
                    <a:pt x="2087" y="1423"/>
                  </a:cubicBezTo>
                  <a:cubicBezTo>
                    <a:pt x="1518" y="2443"/>
                    <a:pt x="0" y="1566"/>
                    <a:pt x="569" y="570"/>
                  </a:cubicBezTo>
                  <a:cubicBezTo>
                    <a:pt x="807" y="143"/>
                    <a:pt x="1352" y="0"/>
                    <a:pt x="1755" y="237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6"/>
            <p:cNvSpPr/>
            <p:nvPr/>
          </p:nvSpPr>
          <p:spPr>
            <a:xfrm flipH="1">
              <a:off x="1585800" y="2272875"/>
              <a:ext cx="51025" cy="55175"/>
            </a:xfrm>
            <a:custGeom>
              <a:avLst/>
              <a:gdLst/>
              <a:ahLst/>
              <a:cxnLst/>
              <a:rect l="l" t="t" r="r" b="b"/>
              <a:pathLst>
                <a:path w="2041" h="2207" extrusionOk="0">
                  <a:moveTo>
                    <a:pt x="1779" y="1566"/>
                  </a:moveTo>
                  <a:cubicBezTo>
                    <a:pt x="1400" y="2207"/>
                    <a:pt x="404" y="2088"/>
                    <a:pt x="214" y="1353"/>
                  </a:cubicBezTo>
                  <a:cubicBezTo>
                    <a:pt x="0" y="594"/>
                    <a:pt x="807" y="0"/>
                    <a:pt x="1471" y="380"/>
                  </a:cubicBezTo>
                  <a:cubicBezTo>
                    <a:pt x="1898" y="594"/>
                    <a:pt x="2040" y="1139"/>
                    <a:pt x="1779" y="1566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6"/>
            <p:cNvSpPr/>
            <p:nvPr/>
          </p:nvSpPr>
          <p:spPr>
            <a:xfrm flipH="1">
              <a:off x="1474325" y="2036250"/>
              <a:ext cx="43900" cy="49250"/>
            </a:xfrm>
            <a:custGeom>
              <a:avLst/>
              <a:gdLst/>
              <a:ahLst/>
              <a:cxnLst/>
              <a:rect l="l" t="t" r="r" b="b"/>
              <a:pathLst>
                <a:path w="1756" h="1970" extrusionOk="0">
                  <a:moveTo>
                    <a:pt x="451" y="1804"/>
                  </a:moveTo>
                  <a:cubicBezTo>
                    <a:pt x="167" y="1614"/>
                    <a:pt x="1" y="1258"/>
                    <a:pt x="72" y="926"/>
                  </a:cubicBezTo>
                  <a:cubicBezTo>
                    <a:pt x="238" y="96"/>
                    <a:pt x="1353" y="1"/>
                    <a:pt x="1661" y="784"/>
                  </a:cubicBezTo>
                  <a:cubicBezTo>
                    <a:pt x="1708" y="950"/>
                    <a:pt x="1732" y="1116"/>
                    <a:pt x="1732" y="1282"/>
                  </a:cubicBezTo>
                  <a:cubicBezTo>
                    <a:pt x="1756" y="1638"/>
                    <a:pt x="1471" y="1922"/>
                    <a:pt x="1115" y="1946"/>
                  </a:cubicBezTo>
                  <a:cubicBezTo>
                    <a:pt x="878" y="1970"/>
                    <a:pt x="665" y="1899"/>
                    <a:pt x="451" y="1804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6"/>
            <p:cNvSpPr/>
            <p:nvPr/>
          </p:nvSpPr>
          <p:spPr>
            <a:xfrm flipH="1">
              <a:off x="1735250" y="1797875"/>
              <a:ext cx="58125" cy="55750"/>
            </a:xfrm>
            <a:custGeom>
              <a:avLst/>
              <a:gdLst/>
              <a:ahLst/>
              <a:cxnLst/>
              <a:rect l="l" t="t" r="r" b="b"/>
              <a:pathLst>
                <a:path w="2325" h="2230" extrusionOk="0">
                  <a:moveTo>
                    <a:pt x="546" y="1684"/>
                  </a:moveTo>
                  <a:cubicBezTo>
                    <a:pt x="142" y="1471"/>
                    <a:pt x="0" y="949"/>
                    <a:pt x="261" y="546"/>
                  </a:cubicBezTo>
                  <a:cubicBezTo>
                    <a:pt x="451" y="142"/>
                    <a:pt x="973" y="0"/>
                    <a:pt x="1376" y="261"/>
                  </a:cubicBezTo>
                  <a:cubicBezTo>
                    <a:pt x="2325" y="807"/>
                    <a:pt x="1471" y="2230"/>
                    <a:pt x="546" y="1684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6"/>
            <p:cNvSpPr/>
            <p:nvPr/>
          </p:nvSpPr>
          <p:spPr>
            <a:xfrm flipH="1">
              <a:off x="1723975" y="1648425"/>
              <a:ext cx="46275" cy="36200"/>
            </a:xfrm>
            <a:custGeom>
              <a:avLst/>
              <a:gdLst/>
              <a:ahLst/>
              <a:cxnLst/>
              <a:rect l="l" t="t" r="r" b="b"/>
              <a:pathLst>
                <a:path w="1851" h="1448" extrusionOk="0">
                  <a:moveTo>
                    <a:pt x="1305" y="95"/>
                  </a:moveTo>
                  <a:cubicBezTo>
                    <a:pt x="1850" y="427"/>
                    <a:pt x="1779" y="1068"/>
                    <a:pt x="1423" y="1258"/>
                  </a:cubicBezTo>
                  <a:cubicBezTo>
                    <a:pt x="1115" y="1424"/>
                    <a:pt x="759" y="1447"/>
                    <a:pt x="427" y="1329"/>
                  </a:cubicBezTo>
                  <a:cubicBezTo>
                    <a:pt x="142" y="1186"/>
                    <a:pt x="0" y="902"/>
                    <a:pt x="48" y="593"/>
                  </a:cubicBezTo>
                  <a:cubicBezTo>
                    <a:pt x="95" y="285"/>
                    <a:pt x="332" y="48"/>
                    <a:pt x="641" y="0"/>
                  </a:cubicBezTo>
                  <a:cubicBezTo>
                    <a:pt x="854" y="24"/>
                    <a:pt x="1068" y="48"/>
                    <a:pt x="1305" y="95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6"/>
            <p:cNvSpPr/>
            <p:nvPr/>
          </p:nvSpPr>
          <p:spPr>
            <a:xfrm flipH="1">
              <a:off x="1504550" y="2170275"/>
              <a:ext cx="41550" cy="42125"/>
            </a:xfrm>
            <a:custGeom>
              <a:avLst/>
              <a:gdLst/>
              <a:ahLst/>
              <a:cxnLst/>
              <a:rect l="l" t="t" r="r" b="b"/>
              <a:pathLst>
                <a:path w="1662" h="1685" extrusionOk="0">
                  <a:moveTo>
                    <a:pt x="1448" y="1234"/>
                  </a:moveTo>
                  <a:cubicBezTo>
                    <a:pt x="1234" y="1590"/>
                    <a:pt x="783" y="1685"/>
                    <a:pt x="451" y="1471"/>
                  </a:cubicBezTo>
                  <a:cubicBezTo>
                    <a:pt x="119" y="1258"/>
                    <a:pt x="1" y="831"/>
                    <a:pt x="190" y="475"/>
                  </a:cubicBezTo>
                  <a:cubicBezTo>
                    <a:pt x="404" y="119"/>
                    <a:pt x="878" y="1"/>
                    <a:pt x="1234" y="238"/>
                  </a:cubicBezTo>
                  <a:cubicBezTo>
                    <a:pt x="1566" y="451"/>
                    <a:pt x="1661" y="902"/>
                    <a:pt x="1448" y="1234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6"/>
            <p:cNvSpPr/>
            <p:nvPr/>
          </p:nvSpPr>
          <p:spPr>
            <a:xfrm flipH="1">
              <a:off x="1657550" y="1759325"/>
              <a:ext cx="51025" cy="48050"/>
            </a:xfrm>
            <a:custGeom>
              <a:avLst/>
              <a:gdLst/>
              <a:ahLst/>
              <a:cxnLst/>
              <a:rect l="l" t="t" r="r" b="b"/>
              <a:pathLst>
                <a:path w="2041" h="1922" extrusionOk="0">
                  <a:moveTo>
                    <a:pt x="807" y="1708"/>
                  </a:moveTo>
                  <a:cubicBezTo>
                    <a:pt x="0" y="1210"/>
                    <a:pt x="735" y="0"/>
                    <a:pt x="1542" y="475"/>
                  </a:cubicBezTo>
                  <a:cubicBezTo>
                    <a:pt x="1922" y="664"/>
                    <a:pt x="2040" y="1139"/>
                    <a:pt x="1803" y="1495"/>
                  </a:cubicBezTo>
                  <a:cubicBezTo>
                    <a:pt x="1589" y="1827"/>
                    <a:pt x="1139" y="1922"/>
                    <a:pt x="807" y="1708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6"/>
            <p:cNvSpPr/>
            <p:nvPr/>
          </p:nvSpPr>
          <p:spPr>
            <a:xfrm flipH="1">
              <a:off x="1554375" y="1686975"/>
              <a:ext cx="54575" cy="58725"/>
            </a:xfrm>
            <a:custGeom>
              <a:avLst/>
              <a:gdLst/>
              <a:ahLst/>
              <a:cxnLst/>
              <a:rect l="l" t="t" r="r" b="b"/>
              <a:pathLst>
                <a:path w="2183" h="2349" extrusionOk="0">
                  <a:moveTo>
                    <a:pt x="498" y="783"/>
                  </a:moveTo>
                  <a:cubicBezTo>
                    <a:pt x="973" y="0"/>
                    <a:pt x="2183" y="688"/>
                    <a:pt x="1732" y="1518"/>
                  </a:cubicBezTo>
                  <a:cubicBezTo>
                    <a:pt x="1257" y="2349"/>
                    <a:pt x="0" y="1613"/>
                    <a:pt x="498" y="783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6"/>
            <p:cNvSpPr/>
            <p:nvPr/>
          </p:nvSpPr>
          <p:spPr>
            <a:xfrm flipH="1">
              <a:off x="1511075" y="1793725"/>
              <a:ext cx="37975" cy="39750"/>
            </a:xfrm>
            <a:custGeom>
              <a:avLst/>
              <a:gdLst/>
              <a:ahLst/>
              <a:cxnLst/>
              <a:rect l="l" t="t" r="r" b="b"/>
              <a:pathLst>
                <a:path w="1519" h="1590" extrusionOk="0">
                  <a:moveTo>
                    <a:pt x="474" y="1376"/>
                  </a:moveTo>
                  <a:cubicBezTo>
                    <a:pt x="166" y="1234"/>
                    <a:pt x="0" y="854"/>
                    <a:pt x="142" y="522"/>
                  </a:cubicBezTo>
                  <a:cubicBezTo>
                    <a:pt x="261" y="190"/>
                    <a:pt x="617" y="0"/>
                    <a:pt x="949" y="71"/>
                  </a:cubicBezTo>
                  <a:cubicBezTo>
                    <a:pt x="1305" y="166"/>
                    <a:pt x="1518" y="498"/>
                    <a:pt x="1494" y="830"/>
                  </a:cubicBezTo>
                  <a:cubicBezTo>
                    <a:pt x="1471" y="925"/>
                    <a:pt x="1447" y="996"/>
                    <a:pt x="1423" y="1067"/>
                  </a:cubicBezTo>
                  <a:cubicBezTo>
                    <a:pt x="1352" y="1400"/>
                    <a:pt x="996" y="1589"/>
                    <a:pt x="688" y="1471"/>
                  </a:cubicBezTo>
                  <a:cubicBezTo>
                    <a:pt x="593" y="1447"/>
                    <a:pt x="522" y="1400"/>
                    <a:pt x="474" y="1376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6"/>
            <p:cNvSpPr/>
            <p:nvPr/>
          </p:nvSpPr>
          <p:spPr>
            <a:xfrm flipH="1">
              <a:off x="1620200" y="1401125"/>
              <a:ext cx="40350" cy="45700"/>
            </a:xfrm>
            <a:custGeom>
              <a:avLst/>
              <a:gdLst/>
              <a:ahLst/>
              <a:cxnLst/>
              <a:rect l="l" t="t" r="r" b="b"/>
              <a:pathLst>
                <a:path w="1614" h="1828" extrusionOk="0">
                  <a:moveTo>
                    <a:pt x="404" y="1495"/>
                  </a:moveTo>
                  <a:cubicBezTo>
                    <a:pt x="95" y="1282"/>
                    <a:pt x="1" y="879"/>
                    <a:pt x="167" y="546"/>
                  </a:cubicBezTo>
                  <a:cubicBezTo>
                    <a:pt x="475" y="1"/>
                    <a:pt x="1305" y="119"/>
                    <a:pt x="1471" y="736"/>
                  </a:cubicBezTo>
                  <a:cubicBezTo>
                    <a:pt x="1614" y="1353"/>
                    <a:pt x="949" y="1827"/>
                    <a:pt x="404" y="1495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6"/>
            <p:cNvSpPr/>
            <p:nvPr/>
          </p:nvSpPr>
          <p:spPr>
            <a:xfrm flipH="1">
              <a:off x="1663500" y="1304475"/>
              <a:ext cx="40350" cy="39750"/>
            </a:xfrm>
            <a:custGeom>
              <a:avLst/>
              <a:gdLst/>
              <a:ahLst/>
              <a:cxnLst/>
              <a:rect l="l" t="t" r="r" b="b"/>
              <a:pathLst>
                <a:path w="1614" h="1590" extrusionOk="0">
                  <a:moveTo>
                    <a:pt x="1424" y="1163"/>
                  </a:moveTo>
                  <a:cubicBezTo>
                    <a:pt x="1234" y="1471"/>
                    <a:pt x="807" y="1590"/>
                    <a:pt x="499" y="1424"/>
                  </a:cubicBezTo>
                  <a:cubicBezTo>
                    <a:pt x="143" y="1234"/>
                    <a:pt x="1" y="783"/>
                    <a:pt x="214" y="451"/>
                  </a:cubicBezTo>
                  <a:cubicBezTo>
                    <a:pt x="380" y="119"/>
                    <a:pt x="807" y="0"/>
                    <a:pt x="1139" y="190"/>
                  </a:cubicBezTo>
                  <a:cubicBezTo>
                    <a:pt x="1495" y="356"/>
                    <a:pt x="1614" y="807"/>
                    <a:pt x="1424" y="1163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6"/>
            <p:cNvSpPr/>
            <p:nvPr/>
          </p:nvSpPr>
          <p:spPr>
            <a:xfrm flipH="1">
              <a:off x="1842575" y="1168675"/>
              <a:ext cx="39175" cy="39150"/>
            </a:xfrm>
            <a:custGeom>
              <a:avLst/>
              <a:gdLst/>
              <a:ahLst/>
              <a:cxnLst/>
              <a:rect l="l" t="t" r="r" b="b"/>
              <a:pathLst>
                <a:path w="1567" h="1566" extrusionOk="0">
                  <a:moveTo>
                    <a:pt x="1092" y="166"/>
                  </a:moveTo>
                  <a:cubicBezTo>
                    <a:pt x="1448" y="356"/>
                    <a:pt x="1566" y="759"/>
                    <a:pt x="1400" y="1115"/>
                  </a:cubicBezTo>
                  <a:cubicBezTo>
                    <a:pt x="1210" y="1447"/>
                    <a:pt x="807" y="1566"/>
                    <a:pt x="475" y="1400"/>
                  </a:cubicBezTo>
                  <a:cubicBezTo>
                    <a:pt x="119" y="1234"/>
                    <a:pt x="1" y="807"/>
                    <a:pt x="167" y="475"/>
                  </a:cubicBezTo>
                  <a:cubicBezTo>
                    <a:pt x="333" y="119"/>
                    <a:pt x="760" y="0"/>
                    <a:pt x="1092" y="166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6"/>
            <p:cNvSpPr/>
            <p:nvPr/>
          </p:nvSpPr>
          <p:spPr>
            <a:xfrm flipH="1">
              <a:off x="1483200" y="1905200"/>
              <a:ext cx="33850" cy="40350"/>
            </a:xfrm>
            <a:custGeom>
              <a:avLst/>
              <a:gdLst/>
              <a:ahLst/>
              <a:cxnLst/>
              <a:rect l="l" t="t" r="r" b="b"/>
              <a:pathLst>
                <a:path w="1354" h="1614" extrusionOk="0">
                  <a:moveTo>
                    <a:pt x="1140" y="1187"/>
                  </a:moveTo>
                  <a:cubicBezTo>
                    <a:pt x="997" y="1471"/>
                    <a:pt x="689" y="1614"/>
                    <a:pt x="404" y="1519"/>
                  </a:cubicBezTo>
                  <a:cubicBezTo>
                    <a:pt x="167" y="1448"/>
                    <a:pt x="1" y="1210"/>
                    <a:pt x="1" y="973"/>
                  </a:cubicBezTo>
                  <a:cubicBezTo>
                    <a:pt x="1" y="807"/>
                    <a:pt x="48" y="617"/>
                    <a:pt x="96" y="475"/>
                  </a:cubicBezTo>
                  <a:cubicBezTo>
                    <a:pt x="191" y="167"/>
                    <a:pt x="499" y="1"/>
                    <a:pt x="807" y="72"/>
                  </a:cubicBezTo>
                  <a:cubicBezTo>
                    <a:pt x="1140" y="167"/>
                    <a:pt x="1353" y="475"/>
                    <a:pt x="1282" y="807"/>
                  </a:cubicBezTo>
                  <a:cubicBezTo>
                    <a:pt x="1258" y="949"/>
                    <a:pt x="1211" y="1068"/>
                    <a:pt x="1140" y="1187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4751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76</Words>
  <Application>Microsoft Office PowerPoint</Application>
  <PresentationFormat>On-screen Show (16:9)</PresentationFormat>
  <Paragraphs>27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Patrick Hand</vt:lpstr>
      <vt:lpstr>Arial</vt:lpstr>
      <vt:lpstr>.VnTifani Heavy</vt:lpstr>
      <vt:lpstr>Patrick Hand SC</vt:lpstr>
      <vt:lpstr>Script MT Bold</vt:lpstr>
      <vt:lpstr>English Language Grammar Rules by Slidesgo</vt:lpstr>
      <vt:lpstr>FUN TIME 2</vt:lpstr>
      <vt:lpstr>Table of Contents</vt:lpstr>
      <vt:lpstr>Warm-up and review </vt:lpstr>
      <vt:lpstr>PowerPoint Presentation</vt:lpstr>
      <vt:lpstr>Find and circle.</vt:lpstr>
      <vt:lpstr>PowerPoint Presentation</vt:lpstr>
      <vt:lpstr>Quiz time </vt:lpstr>
      <vt:lpstr>PowerPoint Presentation</vt:lpstr>
      <vt:lpstr>Look and write. </vt:lpstr>
      <vt:lpstr>Who’s faster?</vt:lpstr>
      <vt:lpstr>PowerPoint Presentation</vt:lpstr>
      <vt:lpstr>Fun corner and wrap-up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Grammar Rules</dc:title>
  <dc:creator>DELL</dc:creator>
  <cp:lastModifiedBy>admin</cp:lastModifiedBy>
  <cp:revision>61</cp:revision>
  <dcterms:modified xsi:type="dcterms:W3CDTF">2025-01-12T18:10:27Z</dcterms:modified>
</cp:coreProperties>
</file>