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7"/>
  </p:notesMasterIdLst>
  <p:sldIdLst>
    <p:sldId id="274" r:id="rId2"/>
    <p:sldId id="487" r:id="rId3"/>
    <p:sldId id="447" r:id="rId4"/>
    <p:sldId id="456" r:id="rId5"/>
    <p:sldId id="475" r:id="rId6"/>
    <p:sldId id="493" r:id="rId7"/>
    <p:sldId id="494" r:id="rId8"/>
    <p:sldId id="495" r:id="rId9"/>
    <p:sldId id="476" r:id="rId10"/>
    <p:sldId id="448" r:id="rId11"/>
    <p:sldId id="468" r:id="rId12"/>
    <p:sldId id="469" r:id="rId13"/>
    <p:sldId id="579" r:id="rId14"/>
    <p:sldId id="580" r:id="rId15"/>
    <p:sldId id="581" r:id="rId16"/>
  </p:sldIdLst>
  <p:sldSz cx="9144000" cy="5143500" type="screen16x9"/>
  <p:notesSz cx="6858000" cy="9144000"/>
  <p:embeddedFontLst>
    <p:embeddedFont>
      <p:font typeface="Kirang Haerang" panose="020B0604020202020204" charset="-127"/>
      <p:regular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Nixie One" panose="020B0604020202020204" charset="0"/>
      <p:regular r:id="rId23"/>
    </p:embeddedFont>
    <p:embeddedFont>
      <p:font typeface="Nuni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4D9B6"/>
    <a:srgbClr val="C6E9F7"/>
    <a:srgbClr val="EC0089"/>
    <a:srgbClr val="FFD774"/>
    <a:srgbClr val="E0B07C"/>
    <a:srgbClr val="008448"/>
    <a:srgbClr val="F9C7CA"/>
    <a:srgbClr val="98C3E8"/>
    <a:srgbClr val="FDD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135" autoAdjust="0"/>
  </p:normalViewPr>
  <p:slideViewPr>
    <p:cSldViewPr snapToGrid="0">
      <p:cViewPr varScale="1">
        <p:scale>
          <a:sx n="90" d="100"/>
          <a:sy n="90" d="100"/>
        </p:scale>
        <p:origin x="84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10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2561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722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63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04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69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52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5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96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86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70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439917" y="1506821"/>
            <a:ext cx="6589986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6. Let’s play.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pic>
        <p:nvPicPr>
          <p:cNvPr id="5" name="sound1">
            <a:hlinkClick r:id="" action="ppaction://media"/>
            <a:extLst>
              <a:ext uri="{FF2B5EF4-FFF2-40B4-BE49-F238E27FC236}">
                <a16:creationId xmlns:a16="http://schemas.microsoft.com/office/drawing/2014/main" id="{B75AAB6E-8B5D-4634-AA0A-3528BE02DDE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7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E02DE306-C8BF-4DDB-D2DC-F586A99B74E9}"/>
              </a:ext>
            </a:extLst>
          </p:cNvPr>
          <p:cNvSpPr txBox="1">
            <a:spLocks/>
          </p:cNvSpPr>
          <p:nvPr/>
        </p:nvSpPr>
        <p:spPr>
          <a:xfrm>
            <a:off x="2516472" y="80599"/>
            <a:ext cx="4352957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b="1">
                <a:solidFill>
                  <a:srgbClr val="FFC000"/>
                </a:solidFill>
                <a:latin typeface="Comic Sans MS" panose="030F0702030302020204" pitchFamily="66" charset="0"/>
              </a:rPr>
              <a:t>Memory game</a:t>
            </a:r>
            <a:endParaRPr lang="en-US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64E924-DD36-4E47-9ADD-80868A2D8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7849"/>
            <a:ext cx="9144000" cy="42758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166308-4DAC-41C7-B5E7-CAC52B51D456}"/>
              </a:ext>
            </a:extLst>
          </p:cNvPr>
          <p:cNvSpPr txBox="1"/>
          <p:nvPr/>
        </p:nvSpPr>
        <p:spPr>
          <a:xfrm>
            <a:off x="2021775" y="1181243"/>
            <a:ext cx="17902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at the campsite</a:t>
            </a:r>
            <a:r>
              <a:rPr lang="en-US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6B8CC4-8F7D-4427-B308-2377AC665015}"/>
              </a:ext>
            </a:extLst>
          </p:cNvPr>
          <p:cNvSpPr txBox="1"/>
          <p:nvPr/>
        </p:nvSpPr>
        <p:spPr>
          <a:xfrm>
            <a:off x="4421629" y="1805198"/>
            <a:ext cx="18991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We were at the campsite yesterday.</a:t>
            </a:r>
            <a:r>
              <a:rPr lang="en-US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700091-6002-411A-92CA-753E07A60045}"/>
              </a:ext>
            </a:extLst>
          </p:cNvPr>
          <p:cNvSpPr txBox="1"/>
          <p:nvPr/>
        </p:nvSpPr>
        <p:spPr>
          <a:xfrm>
            <a:off x="6980873" y="1911370"/>
            <a:ext cx="18991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They were at the campsite yesterday.</a:t>
            </a:r>
            <a:r>
              <a:rPr lang="en-US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93F8BF-127E-42A3-A33A-A9B2ED1A2E7B}"/>
              </a:ext>
            </a:extLst>
          </p:cNvPr>
          <p:cNvSpPr txBox="1"/>
          <p:nvPr/>
        </p:nvSpPr>
        <p:spPr>
          <a:xfrm>
            <a:off x="3677603" y="4116943"/>
            <a:ext cx="38433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They were at the campsite yesterday, and we were at the campsite, too.</a:t>
            </a:r>
            <a:r>
              <a:rPr lang="en-US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41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492469" y="1541993"/>
            <a:ext cx="6201103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4000" b="1" smtClean="0">
                <a:solidFill>
                  <a:srgbClr val="0070C0"/>
                </a:solidFill>
                <a:latin typeface="Comic Sans MS" panose="030F0702030302020204" pitchFamily="66" charset="0"/>
              </a:rPr>
              <a:t>5. Read </a:t>
            </a:r>
            <a:r>
              <a:rPr lang="en-US" sz="4000" b="1">
                <a:solidFill>
                  <a:srgbClr val="0070C0"/>
                </a:solidFill>
                <a:latin typeface="Comic Sans MS" panose="030F0702030302020204" pitchFamily="66" charset="0"/>
              </a:rPr>
              <a:t>and complete.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98DB0D80-388B-4589-A1FD-77ED841CD1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6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427B8C-0C34-C36C-EC09-5B9171049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47" y="938575"/>
            <a:ext cx="3910852" cy="2681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E98B9E-3B39-0D2E-7A56-1215EABE7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327" y="1008858"/>
            <a:ext cx="3950344" cy="261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1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1AF37D-E93B-4118-8F2E-36EEF2F3C50A}"/>
              </a:ext>
            </a:extLst>
          </p:cNvPr>
          <p:cNvSpPr txBox="1"/>
          <p:nvPr/>
        </p:nvSpPr>
        <p:spPr>
          <a:xfrm>
            <a:off x="245418" y="1185660"/>
            <a:ext cx="5490228" cy="234948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63550" indent="-463550">
              <a:lnSpc>
                <a:spcPct val="150000"/>
              </a:lnSpc>
            </a:pPr>
            <a:r>
              <a:rPr lang="en-US" sz="2200" b="1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1. </a:t>
            </a:r>
            <a:r>
              <a:rPr lang="en-US" sz="2200" b="0" i="0" dirty="0">
                <a:solidFill>
                  <a:srgbClr val="ED1C24"/>
                </a:solidFill>
                <a:effectLst/>
                <a:latin typeface="Comic Sans MS" panose="030F0702030302020204" pitchFamily="66" charset="0"/>
              </a:rPr>
              <a:t>A: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Where were you last weekend? </a:t>
            </a:r>
          </a:p>
          <a:p>
            <a:pPr marL="463550" indent="-58738">
              <a:lnSpc>
                <a:spcPct val="150000"/>
              </a:lnSpc>
            </a:pPr>
            <a:r>
              <a:rPr lang="en-US" sz="22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I was at the ____________. </a:t>
            </a:r>
          </a:p>
          <a:p>
            <a:pPr marL="463550" indent="-58738">
              <a:lnSpc>
                <a:spcPct val="150000"/>
              </a:lnSpc>
            </a:pPr>
            <a:r>
              <a:rPr lang="en-US" sz="22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A: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What did you do there? </a:t>
            </a:r>
          </a:p>
          <a:p>
            <a:pPr marL="463550" indent="-58738">
              <a:lnSpc>
                <a:spcPct val="150000"/>
              </a:lnSpc>
            </a:pPr>
            <a:r>
              <a:rPr lang="en-US" sz="22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I ____________.</a:t>
            </a:r>
            <a:r>
              <a:rPr lang="en-US" sz="22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  <a:p>
            <a:pPr marL="463550">
              <a:lnSpc>
                <a:spcPct val="150000"/>
              </a:lnSpc>
            </a:pPr>
            <a:endParaRPr lang="en-US" sz="1100" dirty="0">
              <a:latin typeface="Comic Sans MS" panose="030F0702030302020204" pitchFamily="66" charset="0"/>
            </a:endParaRPr>
          </a:p>
        </p:txBody>
      </p:sp>
      <p:sp>
        <p:nvSpPr>
          <p:cNvPr id="8" name="Google Shape;1768;p43">
            <a:extLst>
              <a:ext uri="{FF2B5EF4-FFF2-40B4-BE49-F238E27FC236}">
                <a16:creationId xmlns:a16="http://schemas.microsoft.com/office/drawing/2014/main" id="{60C51B01-8356-4221-0E0B-1EF980F9C2ED}"/>
              </a:ext>
            </a:extLst>
          </p:cNvPr>
          <p:cNvSpPr txBox="1">
            <a:spLocks/>
          </p:cNvSpPr>
          <p:nvPr/>
        </p:nvSpPr>
        <p:spPr>
          <a:xfrm>
            <a:off x="2688242" y="1663958"/>
            <a:ext cx="2543024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sports </a:t>
            </a:r>
            <a:r>
              <a:rPr lang="en-U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centre</a:t>
            </a:r>
            <a:endParaRPr lang="en-US" sz="26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Google Shape;1768;p43">
            <a:extLst>
              <a:ext uri="{FF2B5EF4-FFF2-40B4-BE49-F238E27FC236}">
                <a16:creationId xmlns:a16="http://schemas.microsoft.com/office/drawing/2014/main" id="{A081B3BD-DFBB-76C8-9F2E-4478E6124044}"/>
              </a:ext>
            </a:extLst>
          </p:cNvPr>
          <p:cNvSpPr txBox="1">
            <a:spLocks/>
          </p:cNvSpPr>
          <p:nvPr/>
        </p:nvSpPr>
        <p:spPr>
          <a:xfrm>
            <a:off x="1193871" y="2650037"/>
            <a:ext cx="2543024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played football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E0FFA0-96B0-F1FC-FC69-F74788AF0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215" y="1292251"/>
            <a:ext cx="3022367" cy="19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7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1AF37D-E93B-4118-8F2E-36EEF2F3C50A}"/>
              </a:ext>
            </a:extLst>
          </p:cNvPr>
          <p:cNvSpPr txBox="1"/>
          <p:nvPr/>
        </p:nvSpPr>
        <p:spPr>
          <a:xfrm>
            <a:off x="146642" y="1129040"/>
            <a:ext cx="5675423" cy="307789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63550" indent="-463550">
              <a:lnSpc>
                <a:spcPct val="150000"/>
              </a:lnSpc>
            </a:pPr>
            <a:r>
              <a:rPr lang="en-US" sz="2200" b="1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2. </a:t>
            </a:r>
            <a:r>
              <a:rPr lang="en-US" sz="2200" b="0" i="0">
                <a:solidFill>
                  <a:srgbClr val="ED1C24"/>
                </a:solidFill>
                <a:effectLst/>
                <a:latin typeface="Comic Sans MS" panose="030F0702030302020204" pitchFamily="66" charset="0"/>
              </a:rPr>
              <a:t>A: </a:t>
            </a:r>
            <a:r>
              <a:rPr lang="en-US" sz="22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Were you and Mai at the theatre yesterday?</a:t>
            </a:r>
            <a:r>
              <a:rPr lang="en-US" sz="2200">
                <a:latin typeface="Comic Sans MS" panose="030F0702030302020204" pitchFamily="66" charset="0"/>
              </a:rPr>
              <a:t> </a:t>
            </a:r>
          </a:p>
          <a:p>
            <a:pPr marL="463550">
              <a:lnSpc>
                <a:spcPct val="150000"/>
              </a:lnSpc>
            </a:pPr>
            <a:r>
              <a:rPr lang="en-US" sz="2200" b="0" i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22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Yes</a:t>
            </a:r>
            <a:r>
              <a:rPr lang="en-US" sz="2200" b="0" i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, ________.</a:t>
            </a:r>
            <a:r>
              <a:rPr lang="en-US" sz="220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sz="2200" b="0" i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463550">
              <a:lnSpc>
                <a:spcPct val="150000"/>
              </a:lnSpc>
            </a:pPr>
            <a:r>
              <a:rPr lang="en-US" sz="2200" b="0" i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A: </a:t>
            </a:r>
            <a:r>
              <a:rPr lang="en-US" sz="2200" b="0" i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What did you ____ there? </a:t>
            </a:r>
          </a:p>
          <a:p>
            <a:pPr marL="463550">
              <a:lnSpc>
                <a:spcPct val="150000"/>
              </a:lnSpc>
            </a:pPr>
            <a:r>
              <a:rPr lang="en-US" sz="2200" b="0" i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2200">
                <a:solidFill>
                  <a:srgbClr val="000000"/>
                </a:solidFill>
                <a:latin typeface="Comic Sans MS" panose="030F0702030302020204" pitchFamily="66" charset="0"/>
              </a:rPr>
              <a:t>We</a:t>
            </a:r>
            <a:r>
              <a:rPr lang="en-US" sz="2200" b="0" i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________________.</a:t>
            </a:r>
            <a:r>
              <a:rPr lang="en-US" sz="220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  <a:p>
            <a:pPr marL="463550">
              <a:lnSpc>
                <a:spcPct val="150000"/>
              </a:lnSpc>
            </a:pPr>
            <a:endParaRPr lang="en-US" sz="2200">
              <a:latin typeface="Comic Sans MS" panose="030F0702030302020204" pitchFamily="66" charset="0"/>
            </a:endParaRPr>
          </a:p>
        </p:txBody>
      </p:sp>
      <p:sp>
        <p:nvSpPr>
          <p:cNvPr id="8" name="Google Shape;1768;p43">
            <a:extLst>
              <a:ext uri="{FF2B5EF4-FFF2-40B4-BE49-F238E27FC236}">
                <a16:creationId xmlns:a16="http://schemas.microsoft.com/office/drawing/2014/main" id="{60C51B01-8356-4221-0E0B-1EF980F9C2ED}"/>
              </a:ext>
            </a:extLst>
          </p:cNvPr>
          <p:cNvSpPr txBox="1">
            <a:spLocks/>
          </p:cNvSpPr>
          <p:nvPr/>
        </p:nvSpPr>
        <p:spPr>
          <a:xfrm>
            <a:off x="1578419" y="2122847"/>
            <a:ext cx="189398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we were</a:t>
            </a:r>
          </a:p>
        </p:txBody>
      </p:sp>
      <p:sp>
        <p:nvSpPr>
          <p:cNvPr id="9" name="Google Shape;1768;p43">
            <a:extLst>
              <a:ext uri="{FF2B5EF4-FFF2-40B4-BE49-F238E27FC236}">
                <a16:creationId xmlns:a16="http://schemas.microsoft.com/office/drawing/2014/main" id="{A081B3BD-DFBB-76C8-9F2E-4478E6124044}"/>
              </a:ext>
            </a:extLst>
          </p:cNvPr>
          <p:cNvSpPr txBox="1">
            <a:spLocks/>
          </p:cNvSpPr>
          <p:nvPr/>
        </p:nvSpPr>
        <p:spPr>
          <a:xfrm>
            <a:off x="2965250" y="2544554"/>
            <a:ext cx="718326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3200" dirty="0">
                <a:solidFill>
                  <a:srgbClr val="00B0F0"/>
                </a:solidFill>
                <a:latin typeface="Comic Sans MS" panose="030F0702030302020204" pitchFamily="66" charset="0"/>
              </a:rPr>
              <a:t>do</a:t>
            </a:r>
          </a:p>
        </p:txBody>
      </p:sp>
      <p:sp>
        <p:nvSpPr>
          <p:cNvPr id="11" name="Google Shape;1768;p43">
            <a:extLst>
              <a:ext uri="{FF2B5EF4-FFF2-40B4-BE49-F238E27FC236}">
                <a16:creationId xmlns:a16="http://schemas.microsoft.com/office/drawing/2014/main" id="{74988977-3875-48D7-BD63-94D27535EFCA}"/>
              </a:ext>
            </a:extLst>
          </p:cNvPr>
          <p:cNvSpPr txBox="1">
            <a:spLocks/>
          </p:cNvSpPr>
          <p:nvPr/>
        </p:nvSpPr>
        <p:spPr>
          <a:xfrm>
            <a:off x="1516896" y="3146170"/>
            <a:ext cx="3664927" cy="52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listened to music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99424B-9BDF-2CB6-C6DE-0FC59F674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949" y="1584265"/>
            <a:ext cx="2974409" cy="196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044875" y="824964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Unit 9 </a:t>
            </a:r>
            <a:br>
              <a:rPr 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Our outdoor activities</a:t>
            </a:r>
            <a:endParaRPr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165658" y="2343563"/>
            <a:ext cx="4978384" cy="8599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Lesson </a:t>
            </a: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1</a:t>
            </a:r>
            <a:r>
              <a:rPr lang="en-US" sz="3600" b="1" smtClean="0">
                <a:solidFill>
                  <a:srgbClr val="0070C0"/>
                </a:solidFill>
                <a:latin typeface="Comic Sans MS" panose="030F0702030302020204" pitchFamily="66" charset="0"/>
              </a:rPr>
              <a:t>(act 5,6)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8079982" y="3610823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5395" y="3291363"/>
            <a:ext cx="29322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smtClean="0"/>
              <a:t>Teacher: Pham Thi Thu Trang</a:t>
            </a:r>
          </a:p>
          <a:p>
            <a:r>
              <a:rPr lang="en-US" sz="1600" i="1" smtClean="0"/>
              <a:t>Hoa Nghia primary school</a:t>
            </a:r>
          </a:p>
          <a:p>
            <a:r>
              <a:rPr lang="en-US" sz="1600" i="1" smtClean="0"/>
              <a:t>Class: 5D</a:t>
            </a:r>
            <a:endParaRPr lang="en-US" sz="1600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345324" y="1513364"/>
            <a:ext cx="6621517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smtClean="0">
                <a:solidFill>
                  <a:srgbClr val="0070C0"/>
                </a:solidFill>
                <a:latin typeface="Comic Sans MS" panose="030F0702030302020204" pitchFamily="66" charset="0"/>
              </a:rPr>
              <a:t>5. Read </a:t>
            </a:r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and complete.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99A88115-F9D9-424F-B52A-42AC3957867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625812" y="0"/>
            <a:ext cx="389237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0D473A-AD6B-2784-7FD2-0DD6C2229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02" y="649209"/>
            <a:ext cx="4401188" cy="3845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369867-3D9C-8F06-820D-BB369D5B1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990" y="810227"/>
            <a:ext cx="4154528" cy="376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7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625812" y="0"/>
            <a:ext cx="389237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ACBA06-2B5D-8EAE-49F3-A897FD926783}"/>
              </a:ext>
            </a:extLst>
          </p:cNvPr>
          <p:cNvSpPr txBox="1"/>
          <p:nvPr/>
        </p:nvSpPr>
        <p:spPr>
          <a:xfrm>
            <a:off x="1621984" y="3315703"/>
            <a:ext cx="6218996" cy="14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30000"/>
              </a:lnSpc>
            </a:pPr>
            <a:r>
              <a:rPr lang="en-US" sz="2400" b="1">
                <a:latin typeface="Comic Sans MS" panose="030F0702030302020204" pitchFamily="66" charset="0"/>
              </a:rPr>
              <a:t>1.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400">
                <a:latin typeface="Comic Sans MS" panose="030F0702030302020204" pitchFamily="66" charset="0"/>
              </a:rPr>
              <a:t>: Were you and Linh at the _______ last weekend? </a:t>
            </a:r>
          </a:p>
          <a:p>
            <a:pPr marL="571500" indent="-571500">
              <a:lnSpc>
                <a:spcPct val="130000"/>
              </a:lnSpc>
            </a:pPr>
            <a:r>
              <a:rPr lang="en-US" sz="2400">
                <a:latin typeface="Comic Sans MS" panose="030F0702030302020204" pitchFamily="66" charset="0"/>
              </a:rPr>
              <a:t>    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2400">
                <a:latin typeface="Comic Sans MS" panose="030F0702030302020204" pitchFamily="66" charset="0"/>
              </a:rPr>
              <a:t>: Yes, ________.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8DBD76-B0ED-DA59-43A2-CD06EB8FFAD3}"/>
              </a:ext>
            </a:extLst>
          </p:cNvPr>
          <p:cNvSpPr txBox="1"/>
          <p:nvPr/>
        </p:nvSpPr>
        <p:spPr>
          <a:xfrm>
            <a:off x="6298392" y="3368185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funfair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F96336-8141-4B1A-9FAE-E3AA86381E1A}"/>
              </a:ext>
            </a:extLst>
          </p:cNvPr>
          <p:cNvSpPr txBox="1"/>
          <p:nvPr/>
        </p:nvSpPr>
        <p:spPr>
          <a:xfrm>
            <a:off x="3273252" y="4343998"/>
            <a:ext cx="142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we were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EC696E-512B-E17E-2552-809643930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067" y="574334"/>
            <a:ext cx="5752706" cy="271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5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625812" y="0"/>
            <a:ext cx="389237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ACBA06-2B5D-8EAE-49F3-A897FD926783}"/>
              </a:ext>
            </a:extLst>
          </p:cNvPr>
          <p:cNvSpPr txBox="1"/>
          <p:nvPr/>
        </p:nvSpPr>
        <p:spPr>
          <a:xfrm>
            <a:off x="1210504" y="3421141"/>
            <a:ext cx="7739186" cy="100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30000"/>
              </a:lnSpc>
            </a:pPr>
            <a:r>
              <a:rPr lang="en-US" sz="2400" b="1">
                <a:latin typeface="Comic Sans MS" panose="030F0702030302020204" pitchFamily="66" charset="0"/>
              </a:rPr>
              <a:t>2.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400">
                <a:latin typeface="Comic Sans MS" panose="030F0702030302020204" pitchFamily="66" charset="0"/>
              </a:rPr>
              <a:t>: Were you at the cinema last Saturday?</a:t>
            </a:r>
          </a:p>
          <a:p>
            <a:pPr marL="571500" indent="-571500">
              <a:lnSpc>
                <a:spcPct val="130000"/>
              </a:lnSpc>
            </a:pPr>
            <a:r>
              <a:rPr lang="en-US" sz="2400">
                <a:latin typeface="Comic Sans MS" panose="030F0702030302020204" pitchFamily="66" charset="0"/>
              </a:rPr>
              <a:t>    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2400">
                <a:latin typeface="Comic Sans MS" panose="030F0702030302020204" pitchFamily="66" charset="0"/>
              </a:rPr>
              <a:t>: No, _________. We were at the ______.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8DBD76-B0ED-DA59-43A2-CD06EB8FFAD3}"/>
              </a:ext>
            </a:extLst>
          </p:cNvPr>
          <p:cNvSpPr txBox="1"/>
          <p:nvPr/>
        </p:nvSpPr>
        <p:spPr>
          <a:xfrm>
            <a:off x="6813050" y="3969304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theatre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F96336-8141-4B1A-9FAE-E3AA86381E1A}"/>
              </a:ext>
            </a:extLst>
          </p:cNvPr>
          <p:cNvSpPr txBox="1"/>
          <p:nvPr/>
        </p:nvSpPr>
        <p:spPr>
          <a:xfrm>
            <a:off x="2656032" y="3968312"/>
            <a:ext cx="1744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we weren’t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06C762-3188-27FA-7FDE-F447331948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398" y="836564"/>
            <a:ext cx="5993437" cy="238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9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625812" y="0"/>
            <a:ext cx="389237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ACBA06-2B5D-8EAE-49F3-A897FD926783}"/>
              </a:ext>
            </a:extLst>
          </p:cNvPr>
          <p:cNvSpPr txBox="1"/>
          <p:nvPr/>
        </p:nvSpPr>
        <p:spPr>
          <a:xfrm>
            <a:off x="1127377" y="3468645"/>
            <a:ext cx="7739186" cy="100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30000"/>
              </a:lnSpc>
            </a:pPr>
            <a:r>
              <a:rPr lang="en-US" sz="2400" b="1">
                <a:latin typeface="Comic Sans MS" panose="030F0702030302020204" pitchFamily="66" charset="0"/>
              </a:rPr>
              <a:t>3.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400">
                <a:latin typeface="Comic Sans MS" panose="030F0702030302020204" pitchFamily="66" charset="0"/>
              </a:rPr>
              <a:t>: Where were you and Ben last Sunday?</a:t>
            </a:r>
          </a:p>
          <a:p>
            <a:pPr marL="571500" indent="-571500">
              <a:lnSpc>
                <a:spcPct val="130000"/>
              </a:lnSpc>
            </a:pPr>
            <a:r>
              <a:rPr lang="en-US" sz="2400">
                <a:latin typeface="Comic Sans MS" panose="030F0702030302020204" pitchFamily="66" charset="0"/>
              </a:rPr>
              <a:t>    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2400">
                <a:latin typeface="Comic Sans MS" panose="030F0702030302020204" pitchFamily="66" charset="0"/>
              </a:rPr>
              <a:t>: ________ at the sports centre.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F96336-8141-4B1A-9FAE-E3AA86381E1A}"/>
              </a:ext>
            </a:extLst>
          </p:cNvPr>
          <p:cNvSpPr txBox="1"/>
          <p:nvPr/>
        </p:nvSpPr>
        <p:spPr>
          <a:xfrm>
            <a:off x="2028421" y="3995681"/>
            <a:ext cx="159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We were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829FF1-0663-4F88-926A-891135266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5378" y="820399"/>
            <a:ext cx="5914841" cy="252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5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625812" y="0"/>
            <a:ext cx="389237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ACBA06-2B5D-8EAE-49F3-A897FD926783}"/>
              </a:ext>
            </a:extLst>
          </p:cNvPr>
          <p:cNvSpPr txBox="1"/>
          <p:nvPr/>
        </p:nvSpPr>
        <p:spPr>
          <a:xfrm>
            <a:off x="1127377" y="3468645"/>
            <a:ext cx="7739186" cy="100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30000"/>
              </a:lnSpc>
            </a:pPr>
            <a:r>
              <a:rPr lang="en-US" sz="2400" b="1">
                <a:latin typeface="Comic Sans MS" panose="030F0702030302020204" pitchFamily="66" charset="0"/>
              </a:rPr>
              <a:t>4.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400">
                <a:latin typeface="Comic Sans MS" panose="030F0702030302020204" pitchFamily="66" charset="0"/>
              </a:rPr>
              <a:t>: Where were you and Mary yesterday?</a:t>
            </a:r>
          </a:p>
          <a:p>
            <a:pPr marL="571500" indent="-571500">
              <a:lnSpc>
                <a:spcPct val="130000"/>
              </a:lnSpc>
            </a:pPr>
            <a:r>
              <a:rPr lang="en-US" sz="2400">
                <a:latin typeface="Comic Sans MS" panose="030F0702030302020204" pitchFamily="66" charset="0"/>
              </a:rPr>
              <a:t>    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2400">
                <a:latin typeface="Comic Sans MS" panose="030F0702030302020204" pitchFamily="66" charset="0"/>
              </a:rPr>
              <a:t>: ____________________.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F96336-8141-4B1A-9FAE-E3AA86381E1A}"/>
              </a:ext>
            </a:extLst>
          </p:cNvPr>
          <p:cNvSpPr txBox="1"/>
          <p:nvPr/>
        </p:nvSpPr>
        <p:spPr>
          <a:xfrm>
            <a:off x="2028420" y="3972821"/>
            <a:ext cx="380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We were at the aquarium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650F81-5F21-3B94-0EF8-D6E998FA8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6292" y="866511"/>
            <a:ext cx="5811352" cy="261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3C6617B3-9FCB-4EC2-9B90-CCE3F429E513}"/>
              </a:ext>
            </a:extLst>
          </p:cNvPr>
          <p:cNvSpPr txBox="1"/>
          <p:nvPr/>
        </p:nvSpPr>
        <p:spPr>
          <a:xfrm>
            <a:off x="579633" y="308227"/>
            <a:ext cx="5420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1800" b="1">
                <a:latin typeface="Comic Sans MS" panose="030F0702030302020204" pitchFamily="66" charset="0"/>
              </a:rPr>
              <a:t>1. </a:t>
            </a:r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1800">
                <a:latin typeface="Comic Sans MS" panose="030F0702030302020204" pitchFamily="66" charset="0"/>
              </a:rPr>
              <a:t>: Were you and Linh at the _______ last weekend? </a:t>
            </a:r>
          </a:p>
          <a:p>
            <a:pPr marL="571500" indent="-571500"/>
            <a:r>
              <a:rPr lang="en-US" sz="1800">
                <a:latin typeface="Comic Sans MS" panose="030F0702030302020204" pitchFamily="66" charset="0"/>
              </a:rPr>
              <a:t>     </a:t>
            </a:r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1800">
                <a:latin typeface="Comic Sans MS" panose="030F0702030302020204" pitchFamily="66" charset="0"/>
              </a:rPr>
              <a:t>: Yes, ________.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37CEFA-9689-46A0-9A0D-68AD08B1A9F6}"/>
              </a:ext>
            </a:extLst>
          </p:cNvPr>
          <p:cNvSpPr txBox="1"/>
          <p:nvPr/>
        </p:nvSpPr>
        <p:spPr>
          <a:xfrm>
            <a:off x="3959935" y="298133"/>
            <a:ext cx="121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funfair</a:t>
            </a:r>
            <a:endParaRPr lang="en-US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BAA860-C48E-49A7-8532-7A6A0579FF75}"/>
              </a:ext>
            </a:extLst>
          </p:cNvPr>
          <p:cNvSpPr txBox="1"/>
          <p:nvPr/>
        </p:nvSpPr>
        <p:spPr>
          <a:xfrm>
            <a:off x="1733701" y="859574"/>
            <a:ext cx="1112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we were</a:t>
            </a:r>
            <a:endParaRPr lang="en-US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D5BED0-0E8E-44A9-B4DF-F406A5C42638}"/>
              </a:ext>
            </a:extLst>
          </p:cNvPr>
          <p:cNvSpPr txBox="1"/>
          <p:nvPr/>
        </p:nvSpPr>
        <p:spPr>
          <a:xfrm>
            <a:off x="579633" y="1452301"/>
            <a:ext cx="5889747" cy="78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30000"/>
              </a:lnSpc>
            </a:pPr>
            <a:r>
              <a:rPr lang="en-US" sz="1800" b="1">
                <a:latin typeface="Comic Sans MS" panose="030F0702030302020204" pitchFamily="66" charset="0"/>
              </a:rPr>
              <a:t>2. </a:t>
            </a:r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1800">
                <a:latin typeface="Comic Sans MS" panose="030F0702030302020204" pitchFamily="66" charset="0"/>
              </a:rPr>
              <a:t>: Were you at the cinema last Saturday?</a:t>
            </a:r>
          </a:p>
          <a:p>
            <a:pPr marL="571500" indent="-571500">
              <a:lnSpc>
                <a:spcPct val="130000"/>
              </a:lnSpc>
            </a:pPr>
            <a:r>
              <a:rPr lang="en-US" sz="1800">
                <a:latin typeface="Comic Sans MS" panose="030F0702030302020204" pitchFamily="66" charset="0"/>
              </a:rPr>
              <a:t>     </a:t>
            </a:r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1800">
                <a:latin typeface="Comic Sans MS" panose="030F0702030302020204" pitchFamily="66" charset="0"/>
              </a:rPr>
              <a:t>: No, _________. We were at the ______.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723714-6F9F-4EC4-84EB-29D9C3A68B70}"/>
              </a:ext>
            </a:extLst>
          </p:cNvPr>
          <p:cNvSpPr txBox="1"/>
          <p:nvPr/>
        </p:nvSpPr>
        <p:spPr>
          <a:xfrm>
            <a:off x="4777740" y="186245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theatre</a:t>
            </a:r>
            <a:endParaRPr lang="en-US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5AF5C6-98A1-43E0-9815-41F5D4A84565}"/>
              </a:ext>
            </a:extLst>
          </p:cNvPr>
          <p:cNvSpPr txBox="1"/>
          <p:nvPr/>
        </p:nvSpPr>
        <p:spPr>
          <a:xfrm>
            <a:off x="1655346" y="1842504"/>
            <a:ext cx="174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we weren’t</a:t>
            </a:r>
            <a:endParaRPr lang="en-US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9FF56C-5452-4CA6-B027-33992B63C9CF}"/>
              </a:ext>
            </a:extLst>
          </p:cNvPr>
          <p:cNvSpPr txBox="1"/>
          <p:nvPr/>
        </p:nvSpPr>
        <p:spPr>
          <a:xfrm>
            <a:off x="579633" y="2622575"/>
            <a:ext cx="7739186" cy="78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30000"/>
              </a:lnSpc>
            </a:pPr>
            <a:r>
              <a:rPr lang="en-US" sz="1800" b="1">
                <a:latin typeface="Comic Sans MS" panose="030F0702030302020204" pitchFamily="66" charset="0"/>
              </a:rPr>
              <a:t>3. </a:t>
            </a:r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1800">
                <a:latin typeface="Comic Sans MS" panose="030F0702030302020204" pitchFamily="66" charset="0"/>
              </a:rPr>
              <a:t>: Where were you and Ben last Sunday?</a:t>
            </a:r>
          </a:p>
          <a:p>
            <a:pPr marL="571500" indent="-571500">
              <a:lnSpc>
                <a:spcPct val="130000"/>
              </a:lnSpc>
            </a:pPr>
            <a:r>
              <a:rPr lang="en-US" sz="1800">
                <a:latin typeface="Comic Sans MS" panose="030F0702030302020204" pitchFamily="66" charset="0"/>
              </a:rPr>
              <a:t>     </a:t>
            </a:r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1800">
                <a:latin typeface="Comic Sans MS" panose="030F0702030302020204" pitchFamily="66" charset="0"/>
              </a:rPr>
              <a:t>: ________ at the sports centre.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074581-058E-435C-80BE-E5AAAF091A01}"/>
              </a:ext>
            </a:extLst>
          </p:cNvPr>
          <p:cNvSpPr txBox="1"/>
          <p:nvPr/>
        </p:nvSpPr>
        <p:spPr>
          <a:xfrm>
            <a:off x="1216524" y="3012778"/>
            <a:ext cx="159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We were</a:t>
            </a:r>
            <a:endParaRPr lang="en-US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379C1A-B9AC-4CDD-BE84-1B53356F691A}"/>
              </a:ext>
            </a:extLst>
          </p:cNvPr>
          <p:cNvSpPr txBox="1"/>
          <p:nvPr/>
        </p:nvSpPr>
        <p:spPr>
          <a:xfrm>
            <a:off x="579633" y="3792849"/>
            <a:ext cx="5258858" cy="78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30000"/>
              </a:lnSpc>
            </a:pPr>
            <a:r>
              <a:rPr lang="en-US" sz="1800" b="1">
                <a:latin typeface="Comic Sans MS" panose="030F0702030302020204" pitchFamily="66" charset="0"/>
              </a:rPr>
              <a:t>4. </a:t>
            </a:r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1800">
                <a:latin typeface="Comic Sans MS" panose="030F0702030302020204" pitchFamily="66" charset="0"/>
              </a:rPr>
              <a:t>: Where were you and Mary yesterday?</a:t>
            </a:r>
          </a:p>
          <a:p>
            <a:pPr marL="571500" indent="-571500">
              <a:lnSpc>
                <a:spcPct val="130000"/>
              </a:lnSpc>
            </a:pPr>
            <a:r>
              <a:rPr lang="en-US" sz="1800">
                <a:latin typeface="Comic Sans MS" panose="030F0702030302020204" pitchFamily="66" charset="0"/>
              </a:rPr>
              <a:t>     </a:t>
            </a:r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1800">
                <a:latin typeface="Comic Sans MS" panose="030F0702030302020204" pitchFamily="66" charset="0"/>
              </a:rPr>
              <a:t>: ____________________.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E3D681-EADC-46F7-AAF5-912C95418D26}"/>
              </a:ext>
            </a:extLst>
          </p:cNvPr>
          <p:cNvSpPr txBox="1"/>
          <p:nvPr/>
        </p:nvSpPr>
        <p:spPr>
          <a:xfrm>
            <a:off x="1224758" y="4183052"/>
            <a:ext cx="380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We were at the aquarium</a:t>
            </a:r>
            <a:endParaRPr lang="en-US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D8479B-E29E-EC90-9897-EEB4A35D9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227" y="298132"/>
            <a:ext cx="2474574" cy="22691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1F6BC8-1C1B-67C6-D24A-A4E9AC6B1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6173" y="2529627"/>
            <a:ext cx="2438628" cy="238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9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9362</TotalTime>
  <Words>357</Words>
  <Application>Microsoft Office PowerPoint</Application>
  <PresentationFormat>On-screen Show (16:9)</PresentationFormat>
  <Paragraphs>62</Paragraphs>
  <Slides>15</Slides>
  <Notes>11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Kirang Haerang</vt:lpstr>
      <vt:lpstr>Comic Sans MS</vt:lpstr>
      <vt:lpstr>Nixie One</vt:lpstr>
      <vt:lpstr>Nunito</vt:lpstr>
      <vt:lpstr>Arial</vt:lpstr>
      <vt:lpstr>Math Subject for Elementary - 1st Grade: Time by Slidesgo</vt:lpstr>
      <vt:lpstr>PowerPoint Presentation</vt:lpstr>
      <vt:lpstr>Unit 9  Our outdoor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Windows User</cp:lastModifiedBy>
  <cp:revision>119</cp:revision>
  <dcterms:modified xsi:type="dcterms:W3CDTF">2025-01-09T15:16:33Z</dcterms:modified>
  <cp:category>9Slide.vn</cp:category>
</cp:coreProperties>
</file>