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4724400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3"/>
            <a:ext cx="8305800" cy="3513099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Học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tập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sinh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hoạt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đúng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 smtClean="0">
                <a:solidFill>
                  <a:srgbClr val="0000FF"/>
                </a:solidFill>
                <a:latin typeface="HP-087" pitchFamily="34" charset="0"/>
              </a:rPr>
              <a:t>giờ</a:t>
            </a:r>
            <a:endParaRPr lang="en-US" sz="4800" dirty="0" smtClean="0">
              <a:solidFill>
                <a:srgbClr val="0000FF"/>
              </a:solidFill>
              <a:latin typeface="HP-087" pitchFamily="34" charset="0"/>
            </a:endParaRPr>
          </a:p>
          <a:p>
            <a:endParaRPr lang="en-US" sz="4000" dirty="0" smtClean="0">
              <a:solidFill>
                <a:srgbClr val="0000FF"/>
              </a:solidFill>
              <a:latin typeface="HP-087" pitchFamily="34" charset="0"/>
            </a:endParaRPr>
          </a:p>
          <a:p>
            <a:r>
              <a:rPr lang="en-US" sz="4000" dirty="0" smtClean="0">
                <a:solidFill>
                  <a:srgbClr val="0000FF"/>
                </a:solidFill>
                <a:latin typeface="HP-087" pitchFamily="34" charset="0"/>
              </a:rPr>
              <a:t>GV: </a:t>
            </a:r>
            <a:r>
              <a:rPr lang="en-US" sz="4000" dirty="0" err="1" smtClean="0">
                <a:solidFill>
                  <a:srgbClr val="0000FF"/>
                </a:solidFill>
                <a:latin typeface="HP-087" pitchFamily="34" charset="0"/>
              </a:rPr>
              <a:t>Vũ</a:t>
            </a:r>
            <a:r>
              <a:rPr lang="en-US" sz="4000" dirty="0" smtClean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HP-087" pitchFamily="34" charset="0"/>
              </a:rPr>
              <a:t>Thị</a:t>
            </a:r>
            <a:r>
              <a:rPr lang="en-US" sz="4000" dirty="0" smtClean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HP-087" pitchFamily="34" charset="0"/>
              </a:rPr>
              <a:t>Phương</a:t>
            </a:r>
            <a:r>
              <a:rPr lang="en-US" sz="4000" dirty="0" smtClean="0">
                <a:solidFill>
                  <a:srgbClr val="0000FF"/>
                </a:solidFill>
                <a:latin typeface="HP-087" pitchFamily="34" charset="0"/>
              </a:rPr>
              <a:t> Minh</a:t>
            </a:r>
          </a:p>
          <a:p>
            <a:r>
              <a:rPr lang="en-US" sz="3600" dirty="0" err="1" smtClean="0">
                <a:solidFill>
                  <a:srgbClr val="0000FF"/>
                </a:solidFill>
              </a:rPr>
              <a:t>Trường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Tiểu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Hòa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Nghĩa</a:t>
            </a:r>
            <a:endParaRPr lang="vi-VN" sz="36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GIỜ NÀO VIỆC NẤY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3485BA-7558-44EC-ABBE-A5C158ED5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305" y="1110844"/>
            <a:ext cx="5491163" cy="437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90776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</a:rPr>
              <a:t>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sinh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đúng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giờ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có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ích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tập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sinh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đúng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giờ</a:t>
            </a:r>
            <a:r>
              <a:rPr lang="en-US" sz="3200" dirty="0">
                <a:solidFill>
                  <a:srgbClr val="0000FF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5FB1C8-5107-4EC2-89AA-161129961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04" y="2732882"/>
            <a:ext cx="8286392" cy="292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2E8C0E-0433-4830-B984-90C3E225F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434" y="1178351"/>
            <a:ext cx="5524500" cy="396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311017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311017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173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.VnAvant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fdsfdsfdsf</cp:lastModifiedBy>
  <cp:revision>20</cp:revision>
  <dcterms:created xsi:type="dcterms:W3CDTF">2006-08-16T00:00:00Z</dcterms:created>
  <dcterms:modified xsi:type="dcterms:W3CDTF">2025-01-13T04:32:19Z</dcterms:modified>
</cp:coreProperties>
</file>