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66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3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image59.wdp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file:///D:\LOAN%20-%20CD\Nho%20Thay.MP3" TargetMode="External"/><Relationship Id="rId3" Type="http://schemas.openxmlformats.org/officeDocument/2006/relationships/image" Target="../media/image9.wmf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324" y="5767386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74387" y="494058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AvantGarde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49592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38125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83931" y="556822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742148" y="555783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WPS Presentation</Application>
  <PresentationFormat>On-screen Show (4:3)</PresentationFormat>
  <Paragraphs>25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Flow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HP</cp:lastModifiedBy>
  <cp:revision>217</cp:revision>
  <dcterms:created xsi:type="dcterms:W3CDTF">2020-08-07T01:41:00Z</dcterms:created>
  <dcterms:modified xsi:type="dcterms:W3CDTF">2025-01-13T15:20:09Z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