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6"/>
  </p:notesMasterIdLst>
  <p:sldIdLst>
    <p:sldId id="369" r:id="rId3"/>
    <p:sldId id="341" r:id="rId4"/>
    <p:sldId id="349" r:id="rId5"/>
    <p:sldId id="360" r:id="rId6"/>
    <p:sldId id="356" r:id="rId7"/>
    <p:sldId id="361" r:id="rId8"/>
    <p:sldId id="335" r:id="rId9"/>
    <p:sldId id="362" r:id="rId10"/>
    <p:sldId id="323" r:id="rId11"/>
    <p:sldId id="358" r:id="rId12"/>
    <p:sldId id="370" r:id="rId13"/>
    <p:sldId id="324" r:id="rId14"/>
    <p:sldId id="35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3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microsoft.com/office/2007/relationships/hdphoto" Target="../media/image45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file:///D:\LOAN%20-%20CD\Nho%20Thay.MP3" TargetMode="External"/><Relationship Id="rId3" Type="http://schemas.openxmlformats.org/officeDocument/2006/relationships/image" Target="../media/image9.wmf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file:///D:\LOAN%20-%20CD\Nho%20Thay.MP3" TargetMode="External"/><Relationship Id="rId3" Type="http://schemas.openxmlformats.org/officeDocument/2006/relationships/image" Target="../media/image9.wmf"/><Relationship Id="rId7" Type="http://schemas.openxmlformats.org/officeDocument/2006/relationships/image" Target="../media/image13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8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58</Words>
  <Application>WPS Presentation</Application>
  <PresentationFormat>On-screen Show (4:3)</PresentationFormat>
  <Paragraphs>28</Paragraphs>
  <Slides>13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Waveform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HP</cp:lastModifiedBy>
  <cp:revision>223</cp:revision>
  <dcterms:created xsi:type="dcterms:W3CDTF">2020-08-07T01:41:00Z</dcterms:created>
  <dcterms:modified xsi:type="dcterms:W3CDTF">2025-01-13T15:17:50Z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