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sldIdLst>
    <p:sldId id="368" r:id="rId2"/>
    <p:sldId id="349" r:id="rId3"/>
    <p:sldId id="356" r:id="rId4"/>
    <p:sldId id="335" r:id="rId5"/>
    <p:sldId id="366" r:id="rId6"/>
    <p:sldId id="367" r:id="rId7"/>
    <p:sldId id="362" r:id="rId8"/>
    <p:sldId id="365" r:id="rId9"/>
    <p:sldId id="3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3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905126"/>
            <a:ext cx="4605338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339" y="2905126"/>
            <a:ext cx="1752600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9" y="4310064"/>
            <a:ext cx="1924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77" y="4281487"/>
            <a:ext cx="18002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2" y="3895726"/>
            <a:ext cx="16383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9683182"/>
              </p:ext>
            </p:extLst>
          </p:nvPr>
        </p:nvGraphicFramePr>
        <p:xfrm>
          <a:off x="2132014" y="4271963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6659278"/>
              </p:ext>
            </p:extLst>
          </p:nvPr>
        </p:nvGraphicFramePr>
        <p:xfrm>
          <a:off x="4498977" y="427672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922361"/>
              </p:ext>
            </p:extLst>
          </p:nvPr>
        </p:nvGraphicFramePr>
        <p:xfrm>
          <a:off x="7721602" y="4381501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124201" y="4281487"/>
            <a:ext cx="0" cy="67627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190750"/>
            <a:ext cx="65246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62301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200150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928813"/>
            <a:ext cx="5524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193131"/>
            <a:ext cx="3686175" cy="68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876550"/>
            <a:ext cx="5643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36" y="4633913"/>
            <a:ext cx="20240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33913"/>
            <a:ext cx="1943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337" y="4198143"/>
            <a:ext cx="16906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676651" y="4647009"/>
            <a:ext cx="0" cy="71199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216027"/>
              </p:ext>
            </p:extLst>
          </p:nvPr>
        </p:nvGraphicFramePr>
        <p:xfrm>
          <a:off x="2632074" y="466010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745849"/>
              </p:ext>
            </p:extLst>
          </p:nvPr>
        </p:nvGraphicFramePr>
        <p:xfrm>
          <a:off x="5222875" y="4673202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0983653"/>
              </p:ext>
            </p:extLst>
          </p:nvPr>
        </p:nvGraphicFramePr>
        <p:xfrm>
          <a:off x="7827964" y="4681538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10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62301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43013"/>
            <a:ext cx="21812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43187"/>
            <a:ext cx="1495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800474"/>
            <a:ext cx="1495424" cy="5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49" y="2643186"/>
            <a:ext cx="1323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49" y="3795710"/>
            <a:ext cx="1323975" cy="6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137" y="2609848"/>
            <a:ext cx="14049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137" y="3835180"/>
            <a:ext cx="1404938" cy="6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643188"/>
            <a:ext cx="1352550" cy="63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824286"/>
            <a:ext cx="1352550" cy="6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" y="26540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 + 1 = 8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1" y="3820894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09849" y="2654079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 + 2 = 8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9848" y="379571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+ 6 = 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910137" y="26159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+ 3 = 8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910136" y="38351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134225" y="263503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 + 4 = 8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34225" y="381851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 + 0 = 8</a:t>
            </a:r>
          </a:p>
        </p:txBody>
      </p:sp>
    </p:spTree>
    <p:extLst>
      <p:ext uri="{BB962C8B-B14F-4D97-AF65-F5344CB8AC3E}">
        <p14:creationId xmlns:p14="http://schemas.microsoft.com/office/powerpoint/2010/main" xmlns="" val="27490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95575"/>
            <a:ext cx="74866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943350"/>
            <a:ext cx="74866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064350"/>
              </p:ext>
            </p:extLst>
          </p:nvPr>
        </p:nvGraphicFramePr>
        <p:xfrm>
          <a:off x="40608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2071065"/>
              </p:ext>
            </p:extLst>
          </p:nvPr>
        </p:nvGraphicFramePr>
        <p:xfrm>
          <a:off x="52800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107909"/>
              </p:ext>
            </p:extLst>
          </p:nvPr>
        </p:nvGraphicFramePr>
        <p:xfrm>
          <a:off x="6527799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3690477"/>
              </p:ext>
            </p:extLst>
          </p:nvPr>
        </p:nvGraphicFramePr>
        <p:xfrm>
          <a:off x="77946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8526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7632629"/>
              </p:ext>
            </p:extLst>
          </p:nvPr>
        </p:nvGraphicFramePr>
        <p:xfrm>
          <a:off x="5995193" y="3467100"/>
          <a:ext cx="786607" cy="71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607"/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4159329"/>
              </p:ext>
            </p:extLst>
          </p:nvPr>
        </p:nvGraphicFramePr>
        <p:xfrm>
          <a:off x="6042818" y="475297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3246737"/>
              </p:ext>
            </p:extLst>
          </p:nvPr>
        </p:nvGraphicFramePr>
        <p:xfrm>
          <a:off x="2051843" y="481012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742237"/>
              </p:ext>
            </p:extLst>
          </p:nvPr>
        </p:nvGraphicFramePr>
        <p:xfrm>
          <a:off x="2051843" y="3381375"/>
          <a:ext cx="682625" cy="733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3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1063</TotalTime>
  <Words>92</Words>
  <Application>Microsoft Office PowerPoint</Application>
  <PresentationFormat>On-screen Show (4:3)</PresentationFormat>
  <Paragraphs>31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HP</cp:lastModifiedBy>
  <cp:revision>233</cp:revision>
  <dcterms:created xsi:type="dcterms:W3CDTF">2020-08-07T01:41:03Z</dcterms:created>
  <dcterms:modified xsi:type="dcterms:W3CDTF">2025-01-13T15:18:58Z</dcterms:modified>
</cp:coreProperties>
</file>