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83" r:id="rId3"/>
    <p:sldId id="298" r:id="rId4"/>
    <p:sldId id="308" r:id="rId5"/>
    <p:sldId id="285" r:id="rId6"/>
    <p:sldId id="303" r:id="rId7"/>
    <p:sldId id="304" r:id="rId8"/>
    <p:sldId id="307" r:id="rId9"/>
    <p:sldId id="309" r:id="rId10"/>
    <p:sldId id="310" r:id="rId11"/>
    <p:sldId id="311" r:id="rId12"/>
    <p:sldId id="312" r:id="rId13"/>
    <p:sldId id="30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6" autoAdjust="0"/>
    <p:restoredTop sz="94671" autoAdjust="0"/>
  </p:normalViewPr>
  <p:slideViewPr>
    <p:cSldViewPr snapToGrid="0">
      <p:cViewPr>
        <p:scale>
          <a:sx n="75" d="100"/>
          <a:sy n="75" d="100"/>
        </p:scale>
        <p:origin x="-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3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9144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0" y="1480855"/>
            <a:ext cx="265609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89031" y="-245841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519519" y="126579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39" y="-29632"/>
            <a:ext cx="467049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778801">
            <a:off x="8116058" y="5089841"/>
            <a:ext cx="580177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32497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17182" y="5711659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883133"/>
            <a:ext cx="46377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3524" y="465468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5760012" y="212718"/>
            <a:ext cx="971255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3741321">
            <a:off x="5765602" y="-122842"/>
            <a:ext cx="54736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267953" y="1820665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31131" y="2734913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5939930"/>
            <a:ext cx="1090400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7924870">
            <a:off x="339964" y="404390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3882976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5969070">
            <a:off x="976108" y="5810306"/>
            <a:ext cx="825137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85769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220874" y="-28319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320277"/>
            <a:ext cx="943922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2" y="5545543"/>
            <a:ext cx="1190515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410342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3776933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34338" y="536423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7406387">
            <a:off x="1005079" y="5900505"/>
            <a:ext cx="60987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461285" y="5878319"/>
            <a:ext cx="953706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250491" y="4774787"/>
            <a:ext cx="405505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5" y="-159103"/>
            <a:ext cx="58874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9095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29" y="1689576"/>
            <a:ext cx="341357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691156"/>
            <a:ext cx="22293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 rot="-3998065">
            <a:off x="7374395" y="1418068"/>
            <a:ext cx="267634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5165876"/>
            <a:ext cx="345878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293109" y="5028249"/>
            <a:ext cx="892234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-3835491">
            <a:off x="5235980" y="5268435"/>
            <a:ext cx="46704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-6648350">
            <a:off x="8451648" y="839618"/>
            <a:ext cx="92283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89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5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6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-7367623">
            <a:off x="6851321" y="4072509"/>
            <a:ext cx="547355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3" y="2995677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-2801891">
            <a:off x="8349992" y="524341"/>
            <a:ext cx="742845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103884" y="5184299"/>
            <a:ext cx="1036432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6414486" y="5577668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237913" y="1632989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7924870">
            <a:off x="7177227" y="-189027"/>
            <a:ext cx="841224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668109" y="527116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267194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4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784517"/>
            <a:ext cx="569648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663200"/>
            <a:ext cx="49686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4114800" lvl="8" indent="-43180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32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432233"/>
            <a:ext cx="19572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96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8132622" y="4965481"/>
            <a:ext cx="213588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2579854" y="-181614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684780" y="117853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 rot="4358823">
            <a:off x="3941099" y="6519025"/>
            <a:ext cx="375550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5635825"/>
            <a:ext cx="35787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5932336"/>
            <a:ext cx="717468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5787889"/>
            <a:ext cx="375504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6648331">
            <a:off x="8563949" y="1582451"/>
            <a:ext cx="742053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2711984">
            <a:off x="4884710" y="-145914"/>
            <a:ext cx="799096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6790084" y="6055587"/>
            <a:ext cx="781013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-5990705">
            <a:off x="8271773" y="3474355"/>
            <a:ext cx="66353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-4782675">
            <a:off x="8259071" y="3541816"/>
            <a:ext cx="337456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59765" y="334759"/>
            <a:ext cx="375578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"/>
          <p:cNvSpPr/>
          <p:nvPr/>
        </p:nvSpPr>
        <p:spPr>
          <a:xfrm>
            <a:off x="7054212" y="421853"/>
            <a:ext cx="780996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/>
          <p:nvPr/>
        </p:nvSpPr>
        <p:spPr>
          <a:xfrm rot="3741390">
            <a:off x="7058696" y="152023"/>
            <a:ext cx="440145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74209" y="1313939"/>
            <a:ext cx="910004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307523" y="2049097"/>
            <a:ext cx="337444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6229299"/>
            <a:ext cx="876846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27751" y="3636693"/>
            <a:ext cx="676415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7" y="3507316"/>
            <a:ext cx="274505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5968943">
            <a:off x="379973" y="5301988"/>
            <a:ext cx="663471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2444636" y="-2116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3" y="508350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7" y="5912183"/>
            <a:ext cx="957279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947846" y="391815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0512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6" y="58574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198666" y="4796476"/>
            <a:ext cx="274487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4579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2306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5503490">
            <a:off x="79172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8231963" y="35748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31417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76337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884233"/>
            <a:ext cx="3599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3599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༝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405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906733"/>
            <a:ext cx="31677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༝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62883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920667"/>
            <a:ext cx="20268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༝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2" y="5438995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514400" y="2180867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3741344">
            <a:off x="8518999" y="1904650"/>
            <a:ext cx="45056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7044713" y="1080003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-6335216">
            <a:off x="6865826" y="6070214"/>
            <a:ext cx="897579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 rot="-6692267">
            <a:off x="6791890" y="3187153"/>
            <a:ext cx="69249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317553" y="3195233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7663638" y="4196534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1110481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773455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5384373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1" y="2269409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 rot="5503490">
            <a:off x="6926605" y="5691805"/>
            <a:ext cx="979970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9"/>
          <p:cNvSpPr/>
          <p:nvPr/>
        </p:nvSpPr>
        <p:spPr>
          <a:xfrm>
            <a:off x="7317563" y="3371613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938536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"/>
          <p:cNvSpPr/>
          <p:nvPr/>
        </p:nvSpPr>
        <p:spPr>
          <a:xfrm>
            <a:off x="6947912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5367079"/>
            <a:ext cx="8229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343717"/>
            <a:ext cx="601219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2422712" y="-471754"/>
            <a:ext cx="817717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178192" y="3426382"/>
            <a:ext cx="748134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7" y="63192"/>
            <a:ext cx="759011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 rot="3192611">
            <a:off x="1743261" y="5912164"/>
            <a:ext cx="957223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3" y="3684577"/>
            <a:ext cx="215203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1" y="3422064"/>
            <a:ext cx="280423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589321" y="254581"/>
            <a:ext cx="447347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03222" y="5374564"/>
            <a:ext cx="4903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6664727" y="6189600"/>
            <a:ext cx="766865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8" y="5280392"/>
            <a:ext cx="32603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897686" y="6417188"/>
            <a:ext cx="473413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482196" y="1328951"/>
            <a:ext cx="597297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4975085" y="-296689"/>
            <a:ext cx="701626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6" y="6060652"/>
            <a:ext cx="833403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197826" y="4834323"/>
            <a:ext cx="179267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5069920"/>
            <a:ext cx="215214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10/08/2023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605830"/>
            <a:ext cx="4392742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625654" y="5436408"/>
            <a:ext cx="4121308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Phạm Thị Minh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29788" y="1020138"/>
            <a:ext cx="5054718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TIỂU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HÒA NGHĨA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27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QUÝ THẦY CÔ VÀ </a:t>
            </a: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85725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4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728162" y="2044706"/>
            <a:ext cx="3323997" cy="913420"/>
          </a:xfrm>
          <a:prstGeom prst="rect">
            <a:avLst/>
          </a:prstGeom>
          <a:noFill/>
        </p:spPr>
        <p:txBody>
          <a:bodyPr wrap="square" lIns="81627" tIns="40813" rIns="81627" bIns="40813" rtlCol="0">
            <a:spAutoFit/>
          </a:bodyPr>
          <a:lstStyle/>
          <a:p>
            <a:pPr algn="ctr"/>
            <a:r>
              <a:rPr lang="en-US" sz="5400" b="1"/>
              <a:t>k</a:t>
            </a:r>
            <a:r>
              <a:rPr lang="en-US" sz="5400" b="1" smtClean="0"/>
              <a:t>ì cọ</a:t>
            </a:r>
            <a:endParaRPr lang="en-US" sz="5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050840" y="4593998"/>
            <a:ext cx="4245935" cy="913420"/>
          </a:xfrm>
          <a:prstGeom prst="rect">
            <a:avLst/>
          </a:prstGeom>
          <a:noFill/>
        </p:spPr>
        <p:txBody>
          <a:bodyPr wrap="square" lIns="81627" tIns="40813" rIns="81627" bIns="40813" rtlCol="0">
            <a:spAutoFit/>
          </a:bodyPr>
          <a:lstStyle/>
          <a:p>
            <a:pPr algn="ctr"/>
            <a:r>
              <a:rPr lang="en-US" sz="5400" b="1"/>
              <a:t>k</a:t>
            </a:r>
            <a:r>
              <a:rPr lang="en-US" sz="5400" b="1" smtClean="0"/>
              <a:t>ẻ ô</a:t>
            </a:r>
            <a:endParaRPr lang="en-US" sz="5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151047" y="1987076"/>
            <a:ext cx="3733800" cy="913420"/>
          </a:xfrm>
          <a:prstGeom prst="rect">
            <a:avLst/>
          </a:prstGeom>
          <a:noFill/>
        </p:spPr>
        <p:txBody>
          <a:bodyPr wrap="square" lIns="81627" tIns="40813" rIns="81627" bIns="40813" rtlCol="0">
            <a:spAutoFit/>
          </a:bodyPr>
          <a:lstStyle/>
          <a:p>
            <a:pPr algn="ctr"/>
            <a:r>
              <a:rPr lang="en-US" sz="5400" b="1" smtClean="0"/>
              <a:t>đi bộ</a:t>
            </a:r>
            <a:endParaRPr lang="en-US" sz="5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63046" y="4593998"/>
            <a:ext cx="4646439" cy="913420"/>
          </a:xfrm>
          <a:prstGeom prst="rect">
            <a:avLst/>
          </a:prstGeom>
          <a:noFill/>
        </p:spPr>
        <p:txBody>
          <a:bodyPr wrap="square" lIns="81627" tIns="40813" rIns="81627" bIns="40813" rtlCol="0">
            <a:spAutoFit/>
          </a:bodyPr>
          <a:lstStyle/>
          <a:p>
            <a:r>
              <a:rPr lang="en-US" sz="5400" b="1" smtClean="0"/>
              <a:t>Kì đà ở kẽ đá.</a:t>
            </a:r>
            <a:endParaRPr lang="en-US" sz="5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" y="676163"/>
            <a:ext cx="4129158" cy="256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44" y="650067"/>
            <a:ext cx="4121670" cy="25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26" y="3519673"/>
            <a:ext cx="4129894" cy="24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" y="3427621"/>
            <a:ext cx="4129159" cy="250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59801"/>
          <a:stretch>
            <a:fillRect/>
          </a:stretch>
        </p:blipFill>
        <p:spPr>
          <a:xfrm>
            <a:off x="304801" y="130652"/>
            <a:ext cx="8839199" cy="5547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200" y="5016500"/>
            <a:ext cx="2476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78000" y="497630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Le le b¬i trªn hå.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9382" y="49705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7882" y="49705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1382" y="49705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944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83733"/>
              </p:ext>
            </p:extLst>
          </p:nvPr>
        </p:nvGraphicFramePr>
        <p:xfrm>
          <a:off x="905957" y="1581611"/>
          <a:ext cx="2792234" cy="1736213"/>
        </p:xfrm>
        <a:graphic>
          <a:graphicData uri="http://schemas.openxmlformats.org/drawingml/2006/table">
            <a:tbl>
              <a:tblPr firstRow="1" bandRow="1"/>
              <a:tblGrid>
                <a:gridCol w="1396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6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0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vant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sz="4000" dirty="0"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85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71" y="1559790"/>
            <a:ext cx="2798763" cy="179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6898" y="72651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2982" y="7160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1520" y="1657610"/>
            <a:ext cx="914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7812" y="166804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«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017" y="2641066"/>
            <a:ext cx="12421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000" b="1" smtClean="0">
                <a:latin typeface=".VnAvant" pitchFamily="34" charset="0"/>
              </a:rPr>
              <a:t>å</a:t>
            </a: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614" y="163255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6526" y="16200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986" y="2463450"/>
            <a:ext cx="125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e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40" y="4110618"/>
            <a:ext cx="814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hÐ      ho      hæ    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694" y="411270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83288" y="411270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63444" y="411479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11448" y="4112706"/>
            <a:ext cx="441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    li      lä      lì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7210" y="411270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9498" y="411270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84290" y="411479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230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7" grpId="0"/>
      <p:bldP spid="31" grpId="0"/>
      <p:bldP spid="32" grpId="0"/>
      <p:bldP spid="33" grpId="0"/>
      <p:bldP spid="24" grpId="0"/>
      <p:bldP spid="25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436791"/>
              </p:ext>
            </p:extLst>
          </p:nvPr>
        </p:nvGraphicFramePr>
        <p:xfrm>
          <a:off x="905957" y="1581611"/>
          <a:ext cx="2792234" cy="1736213"/>
        </p:xfrm>
        <a:graphic>
          <a:graphicData uri="http://schemas.openxmlformats.org/drawingml/2006/table">
            <a:tbl>
              <a:tblPr firstRow="1" bandRow="1"/>
              <a:tblGrid>
                <a:gridCol w="1396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6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0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vant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sz="4000" dirty="0"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85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71" y="1559790"/>
            <a:ext cx="2798763" cy="179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6898" y="72651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2982" y="7160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1520" y="1657610"/>
            <a:ext cx="914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7812" y="166804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«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017" y="2641066"/>
            <a:ext cx="12421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000" b="1" smtClean="0">
                <a:latin typeface=".VnAvant" pitchFamily="34" charset="0"/>
              </a:rPr>
              <a:t>å</a:t>
            </a: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614" y="163255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6526" y="16200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986" y="2463450"/>
            <a:ext cx="125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e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40" y="4110618"/>
            <a:ext cx="814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hÐ      ho      hæ    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1448" y="4112706"/>
            <a:ext cx="441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    li      lä      lì</a:t>
            </a:r>
            <a:endParaRPr lang="en-US" sz="40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-114301"/>
            <a:ext cx="4132197" cy="239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t="58906" r="47875" b="26882"/>
          <a:stretch/>
        </p:blipFill>
        <p:spPr>
          <a:xfrm>
            <a:off x="4521897" y="87683"/>
            <a:ext cx="4521896" cy="219048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6" y="3290888"/>
            <a:ext cx="4321481" cy="215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290888"/>
            <a:ext cx="4333680" cy="215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800" y="24634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¸ ®á</a:t>
            </a:r>
            <a:endParaRPr lang="en-US" sz="4000" b="1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09700" y="306070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02300" y="25396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b</a:t>
            </a:r>
            <a:r>
              <a:rPr lang="en-US" sz="4000" b="1" smtClean="0">
                <a:latin typeface=".VnAvant" pitchFamily="34" charset="0"/>
              </a:rPr>
              <a:t>ê hå</a:t>
            </a:r>
            <a:endParaRPr lang="en-US" sz="4000" b="1"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629400" y="314960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0000" y="56130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c</a:t>
            </a:r>
            <a:r>
              <a:rPr lang="en-US" sz="4000" b="1" smtClean="0">
                <a:latin typeface=".VnAvant" pitchFamily="34" charset="0"/>
              </a:rPr>
              <a:t>¸ hè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5500" y="56384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e le</a:t>
            </a:r>
            <a:endParaRPr lang="en-US" sz="4000" b="1">
              <a:latin typeface=".VnAvant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6223000"/>
            <a:ext cx="63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07100" y="6273800"/>
            <a:ext cx="107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6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76320"/>
              </p:ext>
            </p:extLst>
          </p:nvPr>
        </p:nvGraphicFramePr>
        <p:xfrm>
          <a:off x="905957" y="1327611"/>
          <a:ext cx="2792234" cy="1736213"/>
        </p:xfrm>
        <a:graphic>
          <a:graphicData uri="http://schemas.openxmlformats.org/drawingml/2006/table">
            <a:tbl>
              <a:tblPr firstRow="1" bandRow="1"/>
              <a:tblGrid>
                <a:gridCol w="1396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6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0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vant" pitchFamily="34" charset="0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sz="4000" dirty="0"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085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.VnAvant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71" y="1305790"/>
            <a:ext cx="2798763" cy="179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6898" y="47251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2982" y="46207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1520" y="1403610"/>
            <a:ext cx="914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7812" y="141404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«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017" y="2387066"/>
            <a:ext cx="12421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000" b="1" smtClean="0">
                <a:latin typeface=".VnAvant" pitchFamily="34" charset="0"/>
              </a:rPr>
              <a:t>å</a:t>
            </a: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3614" y="137855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6526" y="13660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986" y="2209450"/>
            <a:ext cx="125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e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040" y="3856618"/>
            <a:ext cx="814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hÐ      ho      hæ      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1448" y="3858706"/>
            <a:ext cx="441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.VnAvant" pitchFamily="34" charset="0"/>
              </a:rPr>
              <a:t>    li      lä      lì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1812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¸ ®á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51431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b</a:t>
            </a:r>
            <a:r>
              <a:rPr lang="en-US" sz="4000" b="1" smtClean="0">
                <a:latin typeface=".VnAvant" pitchFamily="34" charset="0"/>
              </a:rPr>
              <a:t>ê hå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9300" y="51431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c</a:t>
            </a:r>
            <a:r>
              <a:rPr lang="en-US" sz="4000" b="1" smtClean="0">
                <a:latin typeface=".VnAvant" pitchFamily="34" charset="0"/>
              </a:rPr>
              <a:t>¸ hè</a:t>
            </a:r>
            <a:endParaRPr lang="en-US" sz="40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6900" y="5105050"/>
            <a:ext cx="275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l</a:t>
            </a:r>
            <a:r>
              <a:rPr lang="en-US" sz="4000" b="1" smtClean="0">
                <a:latin typeface=".VnAvant" pitchFamily="34" charset="0"/>
              </a:rPr>
              <a:t>e le</a:t>
            </a:r>
            <a:endParaRPr lang="en-US" sz="40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2246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450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</TotalTime>
  <Words>121</Words>
  <Application>Microsoft Office PowerPoint</Application>
  <PresentationFormat>On-screen Show (4:3)</PresentationFormat>
  <Paragraphs>57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Aumerle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H61</cp:lastModifiedBy>
  <cp:revision>80</cp:revision>
  <dcterms:created xsi:type="dcterms:W3CDTF">2020-08-06T11:51:00Z</dcterms:created>
  <dcterms:modified xsi:type="dcterms:W3CDTF">2023-08-10T04:50:53Z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