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4"/>
  </p:notesMasterIdLst>
  <p:sldIdLst>
    <p:sldId id="321" r:id="rId3"/>
    <p:sldId id="297" r:id="rId4"/>
    <p:sldId id="316" r:id="rId5"/>
    <p:sldId id="294" r:id="rId6"/>
    <p:sldId id="283" r:id="rId7"/>
    <p:sldId id="317" r:id="rId8"/>
    <p:sldId id="318" r:id="rId9"/>
    <p:sldId id="319" r:id="rId10"/>
    <p:sldId id="288" r:id="rId11"/>
    <p:sldId id="320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38B915-E365-48F0-AAB7-84B86C640E03}" v="1" dt="2025-01-13T14:00:30.984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2" y="514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c Chi" userId="1bf4bdd671b4de97" providerId="LiveId" clId="{C138B915-E365-48F0-AAB7-84B86C640E03}"/>
    <pc:docChg chg="addSld delSld modSld">
      <pc:chgData name="Ngoc Chi" userId="1bf4bdd671b4de97" providerId="LiveId" clId="{C138B915-E365-48F0-AAB7-84B86C640E03}" dt="2025-01-13T14:00:36.012" v="1" actId="2696"/>
      <pc:docMkLst>
        <pc:docMk/>
      </pc:docMkLst>
      <pc:sldChg chg="del">
        <pc:chgData name="Ngoc Chi" userId="1bf4bdd671b4de97" providerId="LiveId" clId="{C138B915-E365-48F0-AAB7-84B86C640E03}" dt="2025-01-13T14:00:36.012" v="1" actId="2696"/>
        <pc:sldMkLst>
          <pc:docMk/>
          <pc:sldMk cId="0" sldId="296"/>
        </pc:sldMkLst>
      </pc:sldChg>
      <pc:sldChg chg="add">
        <pc:chgData name="Ngoc Chi" userId="1bf4bdd671b4de97" providerId="LiveId" clId="{C138B915-E365-48F0-AAB7-84B86C640E03}" dt="2025-01-13T14:00:30.981" v="0"/>
        <pc:sldMkLst>
          <pc:docMk/>
          <pc:sldMk cId="0" sldId="3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7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TIẾNG VIỆT LỚP 1</a:t>
            </a:r>
            <a:endParaRPr kumimoji="0" lang="zh-CN" alt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060352" y="6105544"/>
            <a:ext cx="8141739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Giáo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: NGUYỄN NGỌC CHI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等线" panose="02010600030101010101" pitchFamily="2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all" spc="0" normalizeH="0" baseline="0" noProof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971715" y="217184"/>
            <a:ext cx="6742297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TRƯỜNG TIỂU HỌC HÒA NGHĨA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EM ĐẾN VỚI TIẾT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50" y="579433"/>
            <a:ext cx="76962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250" y="4606724"/>
            <a:ext cx="10382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Nghỉ</a:t>
            </a:r>
            <a:r>
              <a:rPr lang="en-US" sz="3600" dirty="0"/>
              <a:t> </a:t>
            </a:r>
            <a:r>
              <a:rPr lang="en-US" sz="3600" dirty="0" err="1"/>
              <a:t>hè</a:t>
            </a:r>
            <a:r>
              <a:rPr lang="en-US" sz="3600" dirty="0"/>
              <a:t>, </a:t>
            </a:r>
            <a:r>
              <a:rPr lang="en-US" sz="3600" dirty="0" err="1"/>
              <a:t>bố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Hà</a:t>
            </a:r>
            <a:r>
              <a:rPr lang="en-US" sz="3600" dirty="0"/>
              <a:t> </a:t>
            </a:r>
            <a:r>
              <a:rPr lang="en-US" sz="3600" err="1">
                <a:solidFill>
                  <a:srgbClr val="FF0000"/>
                </a:solidFill>
              </a:rPr>
              <a:t>v</a:t>
            </a:r>
            <a:r>
              <a:rPr lang="en-US" sz="3600" err="1"/>
              <a:t>ề</a:t>
            </a:r>
            <a:r>
              <a:rPr lang="en-US" sz="3600"/>
              <a:t> quê</a:t>
            </a:r>
            <a:r>
              <a:rPr lang="en-US" sz="3600" dirty="0"/>
              <a:t>. </a:t>
            </a:r>
            <a:r>
              <a:rPr lang="en-US" sz="3600" dirty="0" err="1"/>
              <a:t>Quê</a:t>
            </a:r>
            <a:r>
              <a:rPr lang="en-US" sz="3600" dirty="0"/>
              <a:t> </a:t>
            </a:r>
            <a:r>
              <a:rPr lang="en-US" sz="3600" dirty="0" err="1"/>
              <a:t>Hà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x</a:t>
            </a:r>
            <a:r>
              <a:rPr lang="en-US" sz="3600" dirty="0" err="1"/>
              <a:t>ứ</a:t>
            </a:r>
            <a:r>
              <a:rPr lang="en-US" sz="3600" dirty="0"/>
              <a:t> </a:t>
            </a:r>
            <a:r>
              <a:rPr lang="en-US" sz="3600" dirty="0" err="1"/>
              <a:t>sở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dừa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58849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ẽ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992161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C0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.VnAvant" panose="020B7200000000000000" charset="0"/>
                <a:cs typeface=".VnAvant" panose="020B7200000000000000" charset="0"/>
              </a:rPr>
              <a:t>x­</a:t>
            </a:r>
            <a:r>
              <a:rPr lang="vi-VN" sz="4800" b="1">
                <a:latin typeface=".VnAvant" panose="020B7200000000000000" charset="0"/>
                <a:cs typeface=".VnAvant" panose="020B7200000000000000" charset="0"/>
              </a:rPr>
              <a:t>ư</a:t>
            </a:r>
            <a:r>
              <a:rPr lang="en-US" sz="4800" b="1">
                <a:latin typeface=".VnAvant" panose="020B7200000000000000" charset="0"/>
                <a:cs typeface=".VnAvant" panose="020B7200000000000000" charset="0"/>
              </a:rPr>
              <a:t>a</a:t>
            </a:r>
            <a:endParaRPr lang="en-US" sz="4800" b="1" dirty="0" err="1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vua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90</Words>
  <Application>Microsoft Office PowerPoint</Application>
  <PresentationFormat>Widescreen</PresentationFormat>
  <Paragraphs>30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Chivo Light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 Chi</cp:lastModifiedBy>
  <cp:revision>41</cp:revision>
  <dcterms:created xsi:type="dcterms:W3CDTF">2020-08-13T09:32:00Z</dcterms:created>
  <dcterms:modified xsi:type="dcterms:W3CDTF">2025-01-13T14:00:40Z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