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4"/>
  </p:notesMasterIdLst>
  <p:sldIdLst>
    <p:sldId id="296" r:id="rId3"/>
    <p:sldId id="297" r:id="rId4"/>
    <p:sldId id="316" r:id="rId5"/>
    <p:sldId id="294" r:id="rId6"/>
    <p:sldId id="283" r:id="rId7"/>
    <p:sldId id="317" r:id="rId8"/>
    <p:sldId id="324" r:id="rId9"/>
    <p:sldId id="288" r:id="rId10"/>
    <p:sldId id="320" r:id="rId11"/>
    <p:sldId id="321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A8B65-17D1-4FD2-A939-4A5630CB0404}" v="174" dt="2025-01-13T13:58:14.077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38" y="39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86FA8B65-17D1-4FD2-A939-4A5630CB0404}"/>
    <pc:docChg chg="modSld">
      <pc:chgData name="Ngoc Chi" userId="1bf4bdd671b4de97" providerId="LiveId" clId="{86FA8B65-17D1-4FD2-A939-4A5630CB0404}" dt="2025-01-13T13:58:14.077" v="173" actId="20577"/>
      <pc:docMkLst>
        <pc:docMk/>
      </pc:docMkLst>
      <pc:sldChg chg="modSp">
        <pc:chgData name="Ngoc Chi" userId="1bf4bdd671b4de97" providerId="LiveId" clId="{86FA8B65-17D1-4FD2-A939-4A5630CB0404}" dt="2025-01-13T13:54:56.755" v="63" actId="14100"/>
        <pc:sldMkLst>
          <pc:docMk/>
          <pc:sldMk cId="0" sldId="296"/>
        </pc:sldMkLst>
        <pc:spChg chg="mod">
          <ac:chgData name="Ngoc Chi" userId="1bf4bdd671b4de97" providerId="LiveId" clId="{86FA8B65-17D1-4FD2-A939-4A5630CB0404}" dt="2025-01-13T13:54:28.529" v="16" actId="20577"/>
          <ac:spMkLst>
            <pc:docMk/>
            <pc:sldMk cId="0" sldId="296"/>
            <ac:spMk id="15" creationId="{00000000-0000-0000-0000-000000000000}"/>
          </ac:spMkLst>
        </pc:spChg>
        <pc:spChg chg="mod">
          <ac:chgData name="Ngoc Chi" userId="1bf4bdd671b4de97" providerId="LiveId" clId="{86FA8B65-17D1-4FD2-A939-4A5630CB0404}" dt="2025-01-13T13:54:56.755" v="63" actId="14100"/>
          <ac:spMkLst>
            <pc:docMk/>
            <pc:sldMk cId="0" sldId="296"/>
            <ac:spMk id="22" creationId="{00000000-0000-0000-0000-000000000000}"/>
          </ac:spMkLst>
        </pc:spChg>
      </pc:sldChg>
      <pc:sldChg chg="modSp">
        <pc:chgData name="Ngoc Chi" userId="1bf4bdd671b4de97" providerId="LiveId" clId="{86FA8B65-17D1-4FD2-A939-4A5630CB0404}" dt="2025-01-13T13:58:14.077" v="173" actId="20577"/>
        <pc:sldMkLst>
          <pc:docMk/>
          <pc:sldMk cId="0" sldId="320"/>
        </pc:sldMkLst>
        <pc:spChg chg="mod">
          <ac:chgData name="Ngoc Chi" userId="1bf4bdd671b4de97" providerId="LiveId" clId="{86FA8B65-17D1-4FD2-A939-4A5630CB0404}" dt="2025-01-13T13:58:14.077" v="173" actId="20577"/>
          <ac:spMkLst>
            <pc:docMk/>
            <pc:sldMk cId="0" sldId="320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8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060352" y="6105544"/>
            <a:ext cx="814173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NGUYỄN NGỌC CHI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971715" y="217184"/>
            <a:ext cx="6742297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HÒA NGHĨA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98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202287" y="5318760"/>
            <a:ext cx="7170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Thời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gian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qu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ý</a:t>
            </a:r>
            <a:r>
              <a:rPr lang="en-US" sz="4000" b="1" dirty="0">
                <a:latin typeface=".VnAvant" pitchFamily="34" charset="0"/>
              </a:rPr>
              <a:t> h</a:t>
            </a:r>
            <a:r>
              <a:rPr lang="vi-VN" sz="4000" b="1" dirty="0"/>
              <a:t>ơ</a:t>
            </a:r>
            <a:r>
              <a:rPr lang="en-US" sz="4000" b="1">
                <a:latin typeface=".VnAvant" pitchFamily="34" charset="0"/>
              </a:rPr>
              <a:t>n vàng bạc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qu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3295" y="475805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7960" y="4827905"/>
            <a:ext cx="1537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 quý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quỳ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" y="464893"/>
            <a:ext cx="3721993" cy="2703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29" y="857028"/>
            <a:ext cx="3026534" cy="2517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454" y="3876897"/>
            <a:ext cx="3090929" cy="2098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399" y="4606724"/>
            <a:ext cx="10779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Hà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90</Words>
  <Application>Microsoft Office PowerPoint</Application>
  <PresentationFormat>Widescreen</PresentationFormat>
  <Paragraphs>26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.VnAvant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 Chi</cp:lastModifiedBy>
  <cp:revision>45</cp:revision>
  <dcterms:created xsi:type="dcterms:W3CDTF">2020-08-13T09:32:00Z</dcterms:created>
  <dcterms:modified xsi:type="dcterms:W3CDTF">2025-01-13T13:58:14Z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