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96" r:id="rId3"/>
    <p:sldId id="309" r:id="rId4"/>
    <p:sldId id="310" r:id="rId5"/>
    <p:sldId id="299" r:id="rId6"/>
    <p:sldId id="301" r:id="rId7"/>
    <p:sldId id="311" r:id="rId8"/>
    <p:sldId id="312" r:id="rId9"/>
    <p:sldId id="304" r:id="rId10"/>
    <p:sldId id="313" r:id="rId11"/>
    <p:sldId id="314" r:id="rId12"/>
    <p:sldId id="30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138E"/>
    <a:srgbClr val="6E0C3F"/>
    <a:srgbClr val="ED5DA8"/>
    <a:srgbClr val="E93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9F4744-8421-47FF-BED2-BE1E8EEC8224}" v="3" dt="2025-01-13T14:01:52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57" d="100"/>
          <a:sy n="57" d="100"/>
        </p:scale>
        <p:origin x="58" y="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oc Chi" userId="1bf4bdd671b4de97" providerId="LiveId" clId="{439F4744-8421-47FF-BED2-BE1E8EEC8224}"/>
    <pc:docChg chg="undo custSel addSld delSld modSld sldOrd">
      <pc:chgData name="Ngoc Chi" userId="1bf4bdd671b4de97" providerId="LiveId" clId="{439F4744-8421-47FF-BED2-BE1E8EEC8224}" dt="2025-01-13T14:01:55.261" v="7"/>
      <pc:docMkLst>
        <pc:docMk/>
      </pc:docMkLst>
      <pc:sldChg chg="add del">
        <pc:chgData name="Ngoc Chi" userId="1bf4bdd671b4de97" providerId="LiveId" clId="{439F4744-8421-47FF-BED2-BE1E8EEC8224}" dt="2025-01-13T14:01:52.290" v="5"/>
        <pc:sldMkLst>
          <pc:docMk/>
          <pc:sldMk cId="0" sldId="296"/>
        </pc:sldMkLst>
      </pc:sldChg>
      <pc:sldChg chg="ord">
        <pc:chgData name="Ngoc Chi" userId="1bf4bdd671b4de97" providerId="LiveId" clId="{439F4744-8421-47FF-BED2-BE1E8EEC8224}" dt="2025-01-13T14:01:55.261" v="7"/>
        <pc:sldMkLst>
          <pc:docMk/>
          <pc:sldMk cId="0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71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84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66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27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53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02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80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78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1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21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83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89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228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5921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5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marL="0" marR="0" lvl="0" indent="0" algn="ctr" defTabSz="1216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TIẾNG VIỆT LỚP 1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060352" y="6105544"/>
            <a:ext cx="8141739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6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等线" panose="02010600030101010101" pitchFamily="2" charset="-122"/>
                <a:cs typeface="Tahoma" panose="020B0604030504040204" pitchFamily="34" charset="0"/>
                <a:sym typeface="+mn-lt"/>
              </a:rPr>
              <a:t>Giáo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等线" panose="02010600030101010101" pitchFamily="2" charset="-122"/>
                <a:cs typeface="Tahoma" panose="020B060403050404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等线" panose="02010600030101010101" pitchFamily="2" charset="-122"/>
                <a:cs typeface="Tahoma" panose="020B0604030504040204" pitchFamily="34" charset="0"/>
                <a:sym typeface="+mn-lt"/>
              </a:rPr>
              <a:t>viên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等线" panose="02010600030101010101" pitchFamily="2" charset="-122"/>
                <a:cs typeface="Tahoma" panose="020B0604030504040204" pitchFamily="34" charset="0"/>
                <a:sym typeface="+mn-lt"/>
              </a:rPr>
              <a:t>: NGUYỄN NGỌC CHI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等线" panose="02010600030101010101" pitchFamily="2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400" b="1" i="0" u="none" strike="noStrike" kern="1200" cap="all" spc="0" normalizeH="0" baseline="0" noProof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971715" y="217184"/>
            <a:ext cx="6742297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等线" panose="02010600030101010101" pitchFamily="2" charset="-122"/>
                <a:cs typeface="Tahoma" panose="020B0604030504040204" pitchFamily="34" charset="0"/>
                <a:sym typeface="+mn-lt"/>
              </a:rPr>
              <a:t>TRƯỜNG TIỂU HỌC HÒA NGHĨA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91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CHÀO MỪNG CÁC EM ĐẾN VỚI TIẾT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33" y="2762618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.VnAvant" panose="020B7200000000000000" pitchFamily="34" charset="0"/>
              </a:rPr>
              <a:t>ngh</a:t>
            </a:r>
            <a:endParaRPr lang="en-US" sz="5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11993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11993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11992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46" name="Rounded Rectangle 1"/>
          <p:cNvSpPr/>
          <p:nvPr/>
        </p:nvSpPr>
        <p:spPr>
          <a:xfrm>
            <a:off x="3139429" y="1551277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nghi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3104787" y="2818886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nghe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8" name="Rounded Rectangle 16"/>
          <p:cNvSpPr/>
          <p:nvPr/>
        </p:nvSpPr>
        <p:spPr>
          <a:xfrm>
            <a:off x="3139429" y="4046030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ngheâ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80586" y="2729225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.VnAvant" panose="020B7200000000000000" pitchFamily="34" charset="0"/>
              </a:rPr>
              <a:t>ng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1520169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520169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520169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049925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161723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162468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523451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565014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523451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/>
          <p:cNvSpPr/>
          <p:nvPr/>
        </p:nvSpPr>
        <p:spPr>
          <a:xfrm>
            <a:off x="10247699" y="1565127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nga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" name="Rounded Rectangle 23"/>
          <p:cNvSpPr/>
          <p:nvPr/>
        </p:nvSpPr>
        <p:spPr>
          <a:xfrm>
            <a:off x="10213057" y="2832736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ngo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" name="Rounded Rectangle 24"/>
          <p:cNvSpPr/>
          <p:nvPr/>
        </p:nvSpPr>
        <p:spPr>
          <a:xfrm>
            <a:off x="10247699" y="4017676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.VnAvant" panose="020B7200000000000000" pitchFamily="34" charset="0"/>
              </a:rPr>
              <a:t>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168" y="1750117"/>
            <a:ext cx="2844645" cy="1174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434" y="769862"/>
            <a:ext cx="9067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6996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ngoâ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8484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ngoõ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7156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ngaø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251" y="3463817"/>
            <a:ext cx="906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ngh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940" y="4595044"/>
            <a:ext cx="26128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ngheä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5968" y="4595044"/>
            <a:ext cx="2375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nghæ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1621" y="4595408"/>
            <a:ext cx="2480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32190" y="4595408"/>
            <a:ext cx="2777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8471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nguû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7" grpId="0"/>
      <p:bldP spid="19" grpId="0"/>
      <p:bldP spid="20" grpId="0"/>
      <p:bldP spid="21" grpId="0"/>
      <p:bldP spid="2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259" y="0"/>
            <a:ext cx="51677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c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k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/>
          <p:cNvSpPr/>
          <p:nvPr/>
        </p:nvSpPr>
        <p:spPr>
          <a:xfrm>
            <a:off x="193966" y="1611220"/>
            <a:ext cx="11804069" cy="43918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8032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coâ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0674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cö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321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41922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caù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62051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coå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2697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côõ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989126" y="1783179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coï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8032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ki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06740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keà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03215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keá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41922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keû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62051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kæ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26975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989126" y="2996899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keä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56" y="4072364"/>
            <a:ext cx="2255768" cy="170817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820679" y="4452956"/>
            <a:ext cx="252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caù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côø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454" y="4224462"/>
            <a:ext cx="2639902" cy="149630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825778" y="4464785"/>
            <a:ext cx="267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kí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63255" y="2548346"/>
            <a:ext cx="148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.VnAvant" panose="020B7200000000000000" pitchFamily="34" charset="0"/>
              </a:rPr>
              <a:t>k</a:t>
            </a:r>
          </a:p>
        </p:txBody>
      </p:sp>
      <p:pic>
        <p:nvPicPr>
          <p:cNvPr id="38" name="Picture 2" descr="C:\Users\Administrator\Downloads\TV1-TẬP 1\TIẾNG VIỆT 1- TẬP 1 - 00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0" t="46042" r="33970" b="48549"/>
          <a:stretch>
            <a:fillRect/>
          </a:stretch>
        </p:blipFill>
        <p:spPr bwMode="auto">
          <a:xfrm>
            <a:off x="4405737" y="2216727"/>
            <a:ext cx="3574473" cy="209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350806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50806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50805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46" name="Rounded Rectangle 1"/>
          <p:cNvSpPr/>
          <p:nvPr/>
        </p:nvSpPr>
        <p:spPr>
          <a:xfrm>
            <a:off x="2590784" y="1551277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anose="020B7200000000000000" pitchFamily="34" charset="0"/>
              </a:rPr>
              <a:t>ki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2556142" y="281888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anose="020B7200000000000000" pitchFamily="34" charset="0"/>
              </a:rPr>
              <a:t>ke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8" name="Rounded Rectangle 16"/>
          <p:cNvSpPr/>
          <p:nvPr/>
        </p:nvSpPr>
        <p:spPr>
          <a:xfrm>
            <a:off x="2590784" y="400382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anose="020B7200000000000000" pitchFamily="34" charset="0"/>
              </a:rPr>
              <a:t>kª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731075" y="2562196"/>
            <a:ext cx="148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.VnAvant" panose="020B7200000000000000" pitchFamily="34" charset="0"/>
              </a:rPr>
              <a:t>c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858982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58982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58982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331281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443079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443824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804807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846370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804807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/>
          <p:cNvSpPr/>
          <p:nvPr/>
        </p:nvSpPr>
        <p:spPr>
          <a:xfrm>
            <a:off x="10571259" y="1565127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anose="020B7200000000000000" pitchFamily="34" charset="0"/>
              </a:rPr>
              <a:t>ca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" name="Rounded Rectangle 23"/>
          <p:cNvSpPr/>
          <p:nvPr/>
        </p:nvSpPr>
        <p:spPr>
          <a:xfrm>
            <a:off x="10536617" y="283273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anose="020B7200000000000000" pitchFamily="34" charset="0"/>
              </a:rPr>
              <a:t>co</a:t>
            </a:r>
          </a:p>
        </p:txBody>
      </p:sp>
      <p:sp>
        <p:nvSpPr>
          <p:cNvPr id="5" name="Rounded Rectangle 24"/>
          <p:cNvSpPr/>
          <p:nvPr/>
        </p:nvSpPr>
        <p:spPr>
          <a:xfrm>
            <a:off x="10571259" y="401767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anose="020B7200000000000000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435" y="713590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435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623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207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cua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5861" y="1836164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coø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2789" y="1835436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79598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cuûa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430" y="3623135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5186" y="49116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kó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09770" y="49116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5424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keå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9313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B050"/>
                </a:solidFill>
                <a:latin typeface="VNI-Avo" pitchFamily="2" charset="0"/>
              </a:rPr>
              <a:t>kìa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78166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keä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259" y="0"/>
            <a:ext cx="60774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VNI-Avo" pitchFamily="2" charset="0"/>
              </a:rPr>
              <a:t>g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gh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/>
          <p:cNvSpPr/>
          <p:nvPr/>
        </p:nvSpPr>
        <p:spPr>
          <a:xfrm>
            <a:off x="193966" y="1611220"/>
            <a:ext cx="11804069" cy="4873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7353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ga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1623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gaø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67448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goõ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3124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VNI-Avo" pitchFamily="2" charset="0"/>
              </a:rPr>
              <a:t>goø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8899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guø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847809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göø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8537" y="2996900"/>
            <a:ext cx="2114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90849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ghi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51783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ghì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67983" y="2996900"/>
            <a:ext cx="188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VNI-Avo" pitchFamily="2" charset="0"/>
              </a:rPr>
              <a:t>gheù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34379" y="2996899"/>
            <a:ext cx="2008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gheï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138" y="4313941"/>
            <a:ext cx="1802890" cy="186567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1276" y="4730382"/>
            <a:ext cx="252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gaø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goâ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809" y="4123923"/>
            <a:ext cx="1511111" cy="227301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848904" y="4749290"/>
            <a:ext cx="267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gheá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goã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5" grpId="0"/>
      <p:bldP spid="56" grpId="0"/>
      <p:bldP spid="58" grpId="0"/>
      <p:bldP spid="59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95458" y="2762618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.VnAvant" panose="020B7200000000000000" pitchFamily="34" charset="0"/>
              </a:rPr>
              <a:t>gh</a:t>
            </a:r>
            <a:endParaRPr lang="en-US" sz="5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05554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05554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05553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46" name="Rounded Rectangle 1"/>
          <p:cNvSpPr/>
          <p:nvPr/>
        </p:nvSpPr>
        <p:spPr>
          <a:xfrm>
            <a:off x="2632990" y="1551277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ghi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2598348" y="2818886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ghe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8" name="Rounded Rectangle 16"/>
          <p:cNvSpPr/>
          <p:nvPr/>
        </p:nvSpPr>
        <p:spPr>
          <a:xfrm>
            <a:off x="2632990" y="4046030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gheâ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29232" y="2729225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.VnAvant" panose="020B7200000000000000" pitchFamily="34" charset="0"/>
              </a:rPr>
              <a:t>g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1013730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13730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13730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345352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457150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457895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818878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860441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818878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/>
          <p:cNvSpPr/>
          <p:nvPr/>
        </p:nvSpPr>
        <p:spPr>
          <a:xfrm>
            <a:off x="10585330" y="1565127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ga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" name="Rounded Rectangle 23"/>
          <p:cNvSpPr/>
          <p:nvPr/>
        </p:nvSpPr>
        <p:spPr>
          <a:xfrm>
            <a:off x="10550688" y="2832736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VNI-Avo" pitchFamily="2" charset="0"/>
              </a:rPr>
              <a:t>go</a:t>
            </a:r>
          </a:p>
        </p:txBody>
      </p:sp>
      <p:sp>
        <p:nvSpPr>
          <p:cNvPr id="5" name="Rounded Rectangle 24"/>
          <p:cNvSpPr/>
          <p:nvPr/>
        </p:nvSpPr>
        <p:spPr>
          <a:xfrm>
            <a:off x="10585330" y="4017676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.VnAvant" panose="020B7200000000000000" pitchFamily="34" charset="0"/>
              </a:rPr>
              <a:t>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292" y="2240885"/>
            <a:ext cx="3344057" cy="2049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435" y="713590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7890" y="17454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goã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3872" y="1644916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guø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4782" y="16175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435" y="3315556"/>
            <a:ext cx="906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gh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5198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gheá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7029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ghi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23872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gheï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99531" y="4349481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7029" y="16798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goõ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7" grpId="0"/>
      <p:bldP spid="19" grpId="0"/>
      <p:bldP spid="20" grpId="0"/>
      <p:bldP spid="21" grpId="0"/>
      <p:bldP spid="2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370" y="0"/>
            <a:ext cx="74123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ngh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/>
          <p:cNvSpPr/>
          <p:nvPr/>
        </p:nvSpPr>
        <p:spPr>
          <a:xfrm>
            <a:off x="193966" y="1611220"/>
            <a:ext cx="11804069" cy="4873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746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ngoâ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73492" y="1808863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nga</a:t>
            </a:r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ø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18841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ngö</a:t>
            </a:r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ø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07721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nguû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40388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ngo</a:t>
            </a:r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õ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14794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ngöï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8537" y="2996900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nghe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39518" y="2983666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ngheà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86583" y="2996900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nghe</a:t>
            </a:r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ù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31986" y="2970803"/>
            <a:ext cx="18840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nghæ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06463" y="2996900"/>
            <a:ext cx="18840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nghó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749971" y="2996899"/>
            <a:ext cx="2008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nghe</a:t>
            </a:r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ä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9" y="4445393"/>
            <a:ext cx="2851765" cy="144329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05082" y="4785032"/>
            <a:ext cx="3009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caù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ngöø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754" y="4582023"/>
            <a:ext cx="1245597" cy="132934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176403" y="4757949"/>
            <a:ext cx="3476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cuû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ngheä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5" grpId="0"/>
      <p:bldP spid="56" grpId="0"/>
      <p:bldP spid="57" grpId="0"/>
      <p:bldP spid="58" grpId="0"/>
      <p:bldP spid="59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240</Words>
  <Application>Microsoft Office PowerPoint</Application>
  <PresentationFormat>Widescreen</PresentationFormat>
  <Paragraphs>141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Tahoma</vt:lpstr>
      <vt:lpstr>Times New Roman</vt:lpstr>
      <vt:lpstr>VNI-Avo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Ngoc Chi</cp:lastModifiedBy>
  <cp:revision>164</cp:revision>
  <dcterms:created xsi:type="dcterms:W3CDTF">2020-08-07T01:41:00Z</dcterms:created>
  <dcterms:modified xsi:type="dcterms:W3CDTF">2025-01-13T14:02:01Z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